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32"/>
  </p:notesMasterIdLst>
  <p:sldIdLst>
    <p:sldId id="492" r:id="rId3"/>
    <p:sldId id="256" r:id="rId4"/>
    <p:sldId id="268" r:id="rId5"/>
    <p:sldId id="258" r:id="rId6"/>
    <p:sldId id="276" r:id="rId7"/>
    <p:sldId id="284" r:id="rId8"/>
    <p:sldId id="283" r:id="rId9"/>
    <p:sldId id="272" r:id="rId10"/>
    <p:sldId id="285" r:id="rId11"/>
    <p:sldId id="273" r:id="rId12"/>
    <p:sldId id="278" r:id="rId13"/>
    <p:sldId id="257" r:id="rId14"/>
    <p:sldId id="286" r:id="rId15"/>
    <p:sldId id="287" r:id="rId16"/>
    <p:sldId id="277" r:id="rId17"/>
    <p:sldId id="271" r:id="rId18"/>
    <p:sldId id="288" r:id="rId19"/>
    <p:sldId id="280" r:id="rId20"/>
    <p:sldId id="279" r:id="rId21"/>
    <p:sldId id="289" r:id="rId22"/>
    <p:sldId id="290" r:id="rId23"/>
    <p:sldId id="291" r:id="rId24"/>
    <p:sldId id="292" r:id="rId25"/>
    <p:sldId id="275" r:id="rId26"/>
    <p:sldId id="274" r:id="rId27"/>
    <p:sldId id="293" r:id="rId28"/>
    <p:sldId id="281" r:id="rId29"/>
    <p:sldId id="262" r:id="rId30"/>
    <p:sldId id="269" r:id="rId31"/>
  </p:sldIdLst>
  <p:sldSz cx="16778288" cy="9475788"/>
  <p:notesSz cx="6858000" cy="914400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985" userDrawn="1">
          <p15:clr>
            <a:srgbClr val="A4A3A4"/>
          </p15:clr>
        </p15:guide>
        <p15:guide id="2" pos="52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82B642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55"/>
    <p:restoredTop sz="94660"/>
  </p:normalViewPr>
  <p:slideViewPr>
    <p:cSldViewPr showGuides="1">
      <p:cViewPr varScale="1">
        <p:scale>
          <a:sx n="45" d="100"/>
          <a:sy n="45" d="100"/>
        </p:scale>
        <p:origin x="912" y="64"/>
      </p:cViewPr>
      <p:guideLst>
        <p:guide orient="horz" pos="2985"/>
        <p:guide pos="528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8216C1-45A4-46A3-8151-BB2DC7B7D24F}" type="doc">
      <dgm:prSet loTypeId="urn:microsoft.com/office/officeart/2005/8/layout/vList3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4F6105A9-B1F5-41FB-B404-2E93B658098E}">
      <dgm:prSet custT="1"/>
      <dgm:spPr/>
      <dgm:t>
        <a:bodyPr/>
        <a:lstStyle/>
        <a:p>
          <a:pPr algn="l"/>
          <a:r>
            <a:rPr lang="vi-VN" sz="3200" b="0" i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Tôn trọng, ủng hộ, tuân theo những điều đúng đắn. </a:t>
          </a:r>
          <a:endParaRPr lang="en-US" sz="3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887B06-7FB7-4762-B0E5-56978E965359}" type="parTrans" cxnId="{7D64AAEE-C183-4886-80F3-040ED819DC14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A21C5-4BE8-4536-A728-2101FAFE2A3D}" type="sibTrans" cxnId="{7D64AAEE-C183-4886-80F3-040ED819DC14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21E44A-E15C-4A51-9435-5F366039773D}">
      <dgm:prSet custT="1"/>
      <dgm:spPr/>
      <dgm:t>
        <a:bodyPr/>
        <a:lstStyle/>
        <a:p>
          <a:pPr algn="l"/>
          <a:r>
            <a:rPr lang="vi-VN" sz="3200" b="0" i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Biết điều chỉnh suy nghĩ, hành vi của mình theo hướng tích cực. </a:t>
          </a:r>
          <a:endParaRPr lang="en-US" sz="3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E7CE5A-5F0B-42DE-A1F8-E1060CBD039C}" type="parTrans" cxnId="{C6F98666-94E9-4E92-AFD0-A18AD15B7463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2FF6B8-FF88-43C6-97FD-5288DE701EC1}" type="sibTrans" cxnId="{C6F98666-94E9-4E92-AFD0-A18AD15B7463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80D19C-5288-4A45-B1E2-85C84CC2F31E}">
      <dgm:prSet custT="1"/>
      <dgm:spPr/>
      <dgm:t>
        <a:bodyPr/>
        <a:lstStyle/>
        <a:p>
          <a:pPr algn="l"/>
          <a:r>
            <a:rPr lang="vi-VN" sz="3200" b="0" i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Khích lệ, động viên bạn bè có thái độ, hành vi bảo vệ lẽ phải. </a:t>
          </a:r>
          <a:endParaRPr lang="en-US" sz="3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3B1043-D624-4B63-9D4A-1D0455732FBB}" type="parTrans" cxnId="{B91612EC-E16D-4197-8449-B6D9E916C3A3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7C3140-96E0-4FE4-B079-43F3045429CD}" type="sibTrans" cxnId="{B91612EC-E16D-4197-8449-B6D9E916C3A3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273538-B452-4273-AF2E-992A1D9FF650}">
      <dgm:prSet custT="1"/>
      <dgm:spPr/>
      <dgm:t>
        <a:bodyPr/>
        <a:lstStyle/>
        <a:p>
          <a:pPr algn="l"/>
          <a:r>
            <a:rPr lang="vi-VN" sz="3200" b="0" i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Lên án, phê phán những hành vi sai trái, không phù hợp lẽ phải. </a:t>
          </a:r>
          <a:endParaRPr lang="en-US" sz="3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354E15-AC59-42A8-B5A5-E4620CDF631D}" type="parTrans" cxnId="{3F43FD7F-04D2-4E57-9EBA-4D0BACA25CED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214E56-00D7-4B8D-AF84-E593008318EA}" type="sibTrans" cxnId="{3F43FD7F-04D2-4E57-9EBA-4D0BACA25CED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58D523-BCD8-4A5A-825A-723EBDC34C8B}" type="pres">
      <dgm:prSet presAssocID="{C08216C1-45A4-46A3-8151-BB2DC7B7D24F}" presName="linearFlow" presStyleCnt="0">
        <dgm:presLayoutVars>
          <dgm:dir/>
          <dgm:resizeHandles val="exact"/>
        </dgm:presLayoutVars>
      </dgm:prSet>
      <dgm:spPr/>
    </dgm:pt>
    <dgm:pt modelId="{942CC659-3D4F-46CC-80E1-74AABE47CACF}" type="pres">
      <dgm:prSet presAssocID="{4F6105A9-B1F5-41FB-B404-2E93B658098E}" presName="composite" presStyleCnt="0"/>
      <dgm:spPr/>
    </dgm:pt>
    <dgm:pt modelId="{7AC3B6F5-CF8E-4A5A-ACE0-ABAB64A353D4}" type="pres">
      <dgm:prSet presAssocID="{4F6105A9-B1F5-41FB-B404-2E93B658098E}" presName="imgShp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D396E2C-17BE-4A35-911A-28F40C495D11}" type="pres">
      <dgm:prSet presAssocID="{4F6105A9-B1F5-41FB-B404-2E93B658098E}" presName="txShp" presStyleLbl="node1" presStyleIdx="0" presStyleCnt="4">
        <dgm:presLayoutVars>
          <dgm:bulletEnabled val="1"/>
        </dgm:presLayoutVars>
      </dgm:prSet>
      <dgm:spPr/>
    </dgm:pt>
    <dgm:pt modelId="{A0BE38A4-58F1-4281-815A-D05F508172E0}" type="pres">
      <dgm:prSet presAssocID="{F97A21C5-4BE8-4536-A728-2101FAFE2A3D}" presName="spacing" presStyleCnt="0"/>
      <dgm:spPr/>
    </dgm:pt>
    <dgm:pt modelId="{8D572F8E-B1D7-4AA1-9EE8-557090920C88}" type="pres">
      <dgm:prSet presAssocID="{4721E44A-E15C-4A51-9435-5F366039773D}" presName="composite" presStyleCnt="0"/>
      <dgm:spPr/>
    </dgm:pt>
    <dgm:pt modelId="{9DC7ED84-9FFD-461C-B23F-6818573E5825}" type="pres">
      <dgm:prSet presAssocID="{4721E44A-E15C-4A51-9435-5F366039773D}" presName="imgShp" presStyleLbl="fgImgPlace1" presStyleIdx="1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F45C683-B32E-4E57-8C70-DE732073773D}" type="pres">
      <dgm:prSet presAssocID="{4721E44A-E15C-4A51-9435-5F366039773D}" presName="txShp" presStyleLbl="node1" presStyleIdx="1" presStyleCnt="4">
        <dgm:presLayoutVars>
          <dgm:bulletEnabled val="1"/>
        </dgm:presLayoutVars>
      </dgm:prSet>
      <dgm:spPr/>
    </dgm:pt>
    <dgm:pt modelId="{5F0B2CBF-DF3F-48EE-A3DD-20543BAE8336}" type="pres">
      <dgm:prSet presAssocID="{DD2FF6B8-FF88-43C6-97FD-5288DE701EC1}" presName="spacing" presStyleCnt="0"/>
      <dgm:spPr/>
    </dgm:pt>
    <dgm:pt modelId="{BDBBD915-6002-440E-9F2D-A04520991370}" type="pres">
      <dgm:prSet presAssocID="{8E80D19C-5288-4A45-B1E2-85C84CC2F31E}" presName="composite" presStyleCnt="0"/>
      <dgm:spPr/>
    </dgm:pt>
    <dgm:pt modelId="{17D6A47A-171D-4FA4-BAF8-C245FBDAF92B}" type="pres">
      <dgm:prSet presAssocID="{8E80D19C-5288-4A45-B1E2-85C84CC2F31E}" presName="imgShp" presStyleLbl="fgImgPlace1" presStyleIdx="2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9B4B87C-B9EC-49AE-918E-AA0420FA9706}" type="pres">
      <dgm:prSet presAssocID="{8E80D19C-5288-4A45-B1E2-85C84CC2F31E}" presName="txShp" presStyleLbl="node1" presStyleIdx="2" presStyleCnt="4">
        <dgm:presLayoutVars>
          <dgm:bulletEnabled val="1"/>
        </dgm:presLayoutVars>
      </dgm:prSet>
      <dgm:spPr/>
    </dgm:pt>
    <dgm:pt modelId="{0358115B-4246-4FA0-85A1-D0983DD64A0C}" type="pres">
      <dgm:prSet presAssocID="{9F7C3140-96E0-4FE4-B079-43F3045429CD}" presName="spacing" presStyleCnt="0"/>
      <dgm:spPr/>
    </dgm:pt>
    <dgm:pt modelId="{27503E0C-DB90-4B99-8CD1-81066D660C37}" type="pres">
      <dgm:prSet presAssocID="{97273538-B452-4273-AF2E-992A1D9FF650}" presName="composite" presStyleCnt="0"/>
      <dgm:spPr/>
    </dgm:pt>
    <dgm:pt modelId="{5ED82552-135C-4AB8-9A1C-08BAC29C72E1}" type="pres">
      <dgm:prSet presAssocID="{97273538-B452-4273-AF2E-992A1D9FF650}" presName="imgShp" presStyleLbl="fgImgPlace1" presStyleIdx="3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85BF561-B181-4BA7-BCAB-BFBA9A960E2B}" type="pres">
      <dgm:prSet presAssocID="{97273538-B452-4273-AF2E-992A1D9FF650}" presName="txShp" presStyleLbl="node1" presStyleIdx="3" presStyleCnt="4">
        <dgm:presLayoutVars>
          <dgm:bulletEnabled val="1"/>
        </dgm:presLayoutVars>
      </dgm:prSet>
      <dgm:spPr/>
    </dgm:pt>
  </dgm:ptLst>
  <dgm:cxnLst>
    <dgm:cxn modelId="{18121F08-3252-43FB-8C13-2E9D0AC2E01E}" type="presOf" srcId="{4F6105A9-B1F5-41FB-B404-2E93B658098E}" destId="{AD396E2C-17BE-4A35-911A-28F40C495D11}" srcOrd="0" destOrd="0" presId="urn:microsoft.com/office/officeart/2005/8/layout/vList3"/>
    <dgm:cxn modelId="{C6F98666-94E9-4E92-AFD0-A18AD15B7463}" srcId="{C08216C1-45A4-46A3-8151-BB2DC7B7D24F}" destId="{4721E44A-E15C-4A51-9435-5F366039773D}" srcOrd="1" destOrd="0" parTransId="{D7E7CE5A-5F0B-42DE-A1F8-E1060CBD039C}" sibTransId="{DD2FF6B8-FF88-43C6-97FD-5288DE701EC1}"/>
    <dgm:cxn modelId="{F9A97672-6996-443A-9DBA-D19983F91A17}" type="presOf" srcId="{C08216C1-45A4-46A3-8151-BB2DC7B7D24F}" destId="{4B58D523-BCD8-4A5A-825A-723EBDC34C8B}" srcOrd="0" destOrd="0" presId="urn:microsoft.com/office/officeart/2005/8/layout/vList3"/>
    <dgm:cxn modelId="{3F43FD7F-04D2-4E57-9EBA-4D0BACA25CED}" srcId="{C08216C1-45A4-46A3-8151-BB2DC7B7D24F}" destId="{97273538-B452-4273-AF2E-992A1D9FF650}" srcOrd="3" destOrd="0" parTransId="{49354E15-AC59-42A8-B5A5-E4620CDF631D}" sibTransId="{61214E56-00D7-4B8D-AF84-E593008318EA}"/>
    <dgm:cxn modelId="{8A6B968E-F167-4965-9902-01A93F67007D}" type="presOf" srcId="{4721E44A-E15C-4A51-9435-5F366039773D}" destId="{AF45C683-B32E-4E57-8C70-DE732073773D}" srcOrd="0" destOrd="0" presId="urn:microsoft.com/office/officeart/2005/8/layout/vList3"/>
    <dgm:cxn modelId="{6830C68F-B701-42FD-899E-92B8C6C68787}" type="presOf" srcId="{8E80D19C-5288-4A45-B1E2-85C84CC2F31E}" destId="{69B4B87C-B9EC-49AE-918E-AA0420FA9706}" srcOrd="0" destOrd="0" presId="urn:microsoft.com/office/officeart/2005/8/layout/vList3"/>
    <dgm:cxn modelId="{B91612EC-E16D-4197-8449-B6D9E916C3A3}" srcId="{C08216C1-45A4-46A3-8151-BB2DC7B7D24F}" destId="{8E80D19C-5288-4A45-B1E2-85C84CC2F31E}" srcOrd="2" destOrd="0" parTransId="{453B1043-D624-4B63-9D4A-1D0455732FBB}" sibTransId="{9F7C3140-96E0-4FE4-B079-43F3045429CD}"/>
    <dgm:cxn modelId="{7D64AAEE-C183-4886-80F3-040ED819DC14}" srcId="{C08216C1-45A4-46A3-8151-BB2DC7B7D24F}" destId="{4F6105A9-B1F5-41FB-B404-2E93B658098E}" srcOrd="0" destOrd="0" parTransId="{58887B06-7FB7-4762-B0E5-56978E965359}" sibTransId="{F97A21C5-4BE8-4536-A728-2101FAFE2A3D}"/>
    <dgm:cxn modelId="{4AFAC3F0-EC9F-4132-AE1C-F8E9A5512447}" type="presOf" srcId="{97273538-B452-4273-AF2E-992A1D9FF650}" destId="{585BF561-B181-4BA7-BCAB-BFBA9A960E2B}" srcOrd="0" destOrd="0" presId="urn:microsoft.com/office/officeart/2005/8/layout/vList3"/>
    <dgm:cxn modelId="{46A01291-7A9B-463C-82CF-1A37B126A197}" type="presParOf" srcId="{4B58D523-BCD8-4A5A-825A-723EBDC34C8B}" destId="{942CC659-3D4F-46CC-80E1-74AABE47CACF}" srcOrd="0" destOrd="0" presId="urn:microsoft.com/office/officeart/2005/8/layout/vList3"/>
    <dgm:cxn modelId="{01CA0156-EE5E-4E38-A83B-751C6A79CF4F}" type="presParOf" srcId="{942CC659-3D4F-46CC-80E1-74AABE47CACF}" destId="{7AC3B6F5-CF8E-4A5A-ACE0-ABAB64A353D4}" srcOrd="0" destOrd="0" presId="urn:microsoft.com/office/officeart/2005/8/layout/vList3"/>
    <dgm:cxn modelId="{0BA57E44-A5F8-4E8C-A171-E16788AC739C}" type="presParOf" srcId="{942CC659-3D4F-46CC-80E1-74AABE47CACF}" destId="{AD396E2C-17BE-4A35-911A-28F40C495D11}" srcOrd="1" destOrd="0" presId="urn:microsoft.com/office/officeart/2005/8/layout/vList3"/>
    <dgm:cxn modelId="{D774F166-CDD8-4DCA-8EE9-B16C8E945594}" type="presParOf" srcId="{4B58D523-BCD8-4A5A-825A-723EBDC34C8B}" destId="{A0BE38A4-58F1-4281-815A-D05F508172E0}" srcOrd="1" destOrd="0" presId="urn:microsoft.com/office/officeart/2005/8/layout/vList3"/>
    <dgm:cxn modelId="{2EFD10E1-9911-4689-8469-C9A667440898}" type="presParOf" srcId="{4B58D523-BCD8-4A5A-825A-723EBDC34C8B}" destId="{8D572F8E-B1D7-4AA1-9EE8-557090920C88}" srcOrd="2" destOrd="0" presId="urn:microsoft.com/office/officeart/2005/8/layout/vList3"/>
    <dgm:cxn modelId="{A88A53C3-D725-477C-BBD5-A7CAA4F0B429}" type="presParOf" srcId="{8D572F8E-B1D7-4AA1-9EE8-557090920C88}" destId="{9DC7ED84-9FFD-461C-B23F-6818573E5825}" srcOrd="0" destOrd="0" presId="urn:microsoft.com/office/officeart/2005/8/layout/vList3"/>
    <dgm:cxn modelId="{00880CB7-B01C-4673-9021-152B60BCD351}" type="presParOf" srcId="{8D572F8E-B1D7-4AA1-9EE8-557090920C88}" destId="{AF45C683-B32E-4E57-8C70-DE732073773D}" srcOrd="1" destOrd="0" presId="urn:microsoft.com/office/officeart/2005/8/layout/vList3"/>
    <dgm:cxn modelId="{6793D520-AFA3-4DAE-AA56-7DFC73B5E3DB}" type="presParOf" srcId="{4B58D523-BCD8-4A5A-825A-723EBDC34C8B}" destId="{5F0B2CBF-DF3F-48EE-A3DD-20543BAE8336}" srcOrd="3" destOrd="0" presId="urn:microsoft.com/office/officeart/2005/8/layout/vList3"/>
    <dgm:cxn modelId="{8AEDB1FF-7E58-460B-8FB0-7581971E2BE9}" type="presParOf" srcId="{4B58D523-BCD8-4A5A-825A-723EBDC34C8B}" destId="{BDBBD915-6002-440E-9F2D-A04520991370}" srcOrd="4" destOrd="0" presId="urn:microsoft.com/office/officeart/2005/8/layout/vList3"/>
    <dgm:cxn modelId="{E8A9A0ED-9FDF-4019-B4B3-2531DD4264B3}" type="presParOf" srcId="{BDBBD915-6002-440E-9F2D-A04520991370}" destId="{17D6A47A-171D-4FA4-BAF8-C245FBDAF92B}" srcOrd="0" destOrd="0" presId="urn:microsoft.com/office/officeart/2005/8/layout/vList3"/>
    <dgm:cxn modelId="{A17CD385-5C59-4858-A1C5-95EC35E28816}" type="presParOf" srcId="{BDBBD915-6002-440E-9F2D-A04520991370}" destId="{69B4B87C-B9EC-49AE-918E-AA0420FA9706}" srcOrd="1" destOrd="0" presId="urn:microsoft.com/office/officeart/2005/8/layout/vList3"/>
    <dgm:cxn modelId="{18C9AE31-C89F-4362-904E-B7256C7ACC19}" type="presParOf" srcId="{4B58D523-BCD8-4A5A-825A-723EBDC34C8B}" destId="{0358115B-4246-4FA0-85A1-D0983DD64A0C}" srcOrd="5" destOrd="0" presId="urn:microsoft.com/office/officeart/2005/8/layout/vList3"/>
    <dgm:cxn modelId="{3548CF82-A873-4548-94CA-38ED9B26091B}" type="presParOf" srcId="{4B58D523-BCD8-4A5A-825A-723EBDC34C8B}" destId="{27503E0C-DB90-4B99-8CD1-81066D660C37}" srcOrd="6" destOrd="0" presId="urn:microsoft.com/office/officeart/2005/8/layout/vList3"/>
    <dgm:cxn modelId="{DDE81F0C-DC01-47ED-84C4-53E3A104C050}" type="presParOf" srcId="{27503E0C-DB90-4B99-8CD1-81066D660C37}" destId="{5ED82552-135C-4AB8-9A1C-08BAC29C72E1}" srcOrd="0" destOrd="0" presId="urn:microsoft.com/office/officeart/2005/8/layout/vList3"/>
    <dgm:cxn modelId="{CD788824-A09D-4CE1-B8EE-E82F6DB29986}" type="presParOf" srcId="{27503E0C-DB90-4B99-8CD1-81066D660C37}" destId="{585BF561-B181-4BA7-BCAB-BFBA9A960E2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396E2C-17BE-4A35-911A-28F40C495D11}">
      <dsp:nvSpPr>
        <dsp:cNvPr id="0" name=""/>
        <dsp:cNvSpPr/>
      </dsp:nvSpPr>
      <dsp:spPr>
        <a:xfrm rot="10800000">
          <a:off x="3397855" y="795"/>
          <a:ext cx="12188159" cy="131162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390" tIns="121920" rIns="227584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0" i="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Tôn trọng, ủng hộ, tuân theo những điều đúng đắn. </a:t>
          </a:r>
          <a:endParaRPr lang="en-US" sz="32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725761" y="795"/>
        <a:ext cx="11860253" cy="1311624"/>
      </dsp:txXfrm>
    </dsp:sp>
    <dsp:sp modelId="{7AC3B6F5-CF8E-4A5A-ACE0-ABAB64A353D4}">
      <dsp:nvSpPr>
        <dsp:cNvPr id="0" name=""/>
        <dsp:cNvSpPr/>
      </dsp:nvSpPr>
      <dsp:spPr>
        <a:xfrm>
          <a:off x="2742043" y="795"/>
          <a:ext cx="1311624" cy="131162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45C683-B32E-4E57-8C70-DE732073773D}">
      <dsp:nvSpPr>
        <dsp:cNvPr id="0" name=""/>
        <dsp:cNvSpPr/>
      </dsp:nvSpPr>
      <dsp:spPr>
        <a:xfrm rot="10800000">
          <a:off x="3397855" y="1646170"/>
          <a:ext cx="12188159" cy="131162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390" tIns="121920" rIns="227584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0" i="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Biết điều chỉnh suy nghĩ, hành vi của mình theo hướng tích cực. </a:t>
          </a:r>
          <a:endParaRPr lang="en-US" sz="32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725761" y="1646170"/>
        <a:ext cx="11860253" cy="1311624"/>
      </dsp:txXfrm>
    </dsp:sp>
    <dsp:sp modelId="{9DC7ED84-9FFD-461C-B23F-6818573E5825}">
      <dsp:nvSpPr>
        <dsp:cNvPr id="0" name=""/>
        <dsp:cNvSpPr/>
      </dsp:nvSpPr>
      <dsp:spPr>
        <a:xfrm>
          <a:off x="2742043" y="1646170"/>
          <a:ext cx="1311624" cy="131162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B4B87C-B9EC-49AE-918E-AA0420FA9706}">
      <dsp:nvSpPr>
        <dsp:cNvPr id="0" name=""/>
        <dsp:cNvSpPr/>
      </dsp:nvSpPr>
      <dsp:spPr>
        <a:xfrm rot="10800000">
          <a:off x="3397855" y="3291545"/>
          <a:ext cx="12188159" cy="131162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390" tIns="121920" rIns="227584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0" i="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Khích lệ, động viên bạn bè có thái độ, hành vi bảo vệ lẽ phải. </a:t>
          </a:r>
          <a:endParaRPr lang="en-US" sz="32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725761" y="3291545"/>
        <a:ext cx="11860253" cy="1311624"/>
      </dsp:txXfrm>
    </dsp:sp>
    <dsp:sp modelId="{17D6A47A-171D-4FA4-BAF8-C245FBDAF92B}">
      <dsp:nvSpPr>
        <dsp:cNvPr id="0" name=""/>
        <dsp:cNvSpPr/>
      </dsp:nvSpPr>
      <dsp:spPr>
        <a:xfrm>
          <a:off x="2742043" y="3291545"/>
          <a:ext cx="1311624" cy="131162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5BF561-B181-4BA7-BCAB-BFBA9A960E2B}">
      <dsp:nvSpPr>
        <dsp:cNvPr id="0" name=""/>
        <dsp:cNvSpPr/>
      </dsp:nvSpPr>
      <dsp:spPr>
        <a:xfrm rot="10800000">
          <a:off x="3397855" y="4936920"/>
          <a:ext cx="12188159" cy="131162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390" tIns="121920" rIns="227584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0" i="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Lên án, phê phán những hành vi sai trái, không phù hợp lẽ phải. </a:t>
          </a:r>
          <a:endParaRPr lang="en-US" sz="32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725761" y="4936920"/>
        <a:ext cx="11860253" cy="1311624"/>
      </dsp:txXfrm>
    </dsp:sp>
    <dsp:sp modelId="{5ED82552-135C-4AB8-9A1C-08BAC29C72E1}">
      <dsp:nvSpPr>
        <dsp:cNvPr id="0" name=""/>
        <dsp:cNvSpPr/>
      </dsp:nvSpPr>
      <dsp:spPr>
        <a:xfrm>
          <a:off x="2742043" y="4936920"/>
          <a:ext cx="1311624" cy="131162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E73BB8-2388-4A37-BAE3-13E3D3F1ED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040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5529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5299" name="文本占位符 5529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15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16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17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18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19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20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21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22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23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573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7347" name="文本占位符 573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24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25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26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幻灯片图像占位符 6144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1443" name="文本占位符 6144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27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2355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文本占位符 2355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28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307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0723" name="文本占位符 307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29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7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8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5324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3251" name="文本占位符 5325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97326" y="1550835"/>
            <a:ext cx="12583954" cy="3299088"/>
          </a:xfrm>
          <a:prstGeom prst="rect">
            <a:avLst/>
          </a:prstGeom>
        </p:spPr>
        <p:txBody>
          <a:bodyPr anchor="b"/>
          <a:lstStyle>
            <a:lvl1pPr algn="ctr">
              <a:defRPr sz="825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97326" y="4977149"/>
            <a:ext cx="12583954" cy="22878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305"/>
            </a:lvl1pPr>
            <a:lvl2pPr marL="629285" indent="0" algn="ctr">
              <a:buNone/>
              <a:defRPr sz="2750"/>
            </a:lvl2pPr>
            <a:lvl3pPr marL="1258570" indent="0" algn="ctr">
              <a:buNone/>
              <a:defRPr sz="2475"/>
            </a:lvl3pPr>
            <a:lvl4pPr marL="1887855" indent="0" algn="ctr">
              <a:buNone/>
              <a:defRPr sz="2200"/>
            </a:lvl4pPr>
            <a:lvl5pPr marL="2516505" indent="0" algn="ctr">
              <a:buNone/>
              <a:defRPr sz="2200"/>
            </a:lvl5pPr>
            <a:lvl6pPr marL="3145790" indent="0" algn="ctr">
              <a:buNone/>
              <a:defRPr sz="2200"/>
            </a:lvl6pPr>
            <a:lvl7pPr marL="3775075" indent="0" algn="ctr">
              <a:buNone/>
              <a:defRPr sz="2200"/>
            </a:lvl7pPr>
            <a:lvl8pPr marL="4404360" indent="0" algn="ctr">
              <a:buNone/>
              <a:defRPr sz="2200"/>
            </a:lvl8pPr>
            <a:lvl9pPr marL="5033645" indent="0" algn="ctr">
              <a:buNone/>
              <a:defRPr sz="2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007189" y="504515"/>
            <a:ext cx="3617887" cy="803056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3529" y="504515"/>
            <a:ext cx="10643928" cy="803056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94169" y="2522574"/>
            <a:ext cx="7130907" cy="289986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94169" y="5633018"/>
            <a:ext cx="7130907" cy="290205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28" y="-1815"/>
            <a:ext cx="16779743" cy="947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30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/>
          <a:srcRect l="2504" t="3711" r="2342" b="3972"/>
          <a:stretch/>
        </p:blipFill>
        <p:spPr>
          <a:xfrm>
            <a:off x="0" y="0"/>
            <a:ext cx="16778288" cy="947578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B80CD9C-69E5-4166-9200-5235928C87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50183" y="587856"/>
            <a:ext cx="5876831" cy="6571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l"/>
            <a:r>
              <a:rPr lang="zh-CN" altLang="en-US" sz="3670" b="0" dirty="0">
                <a:solidFill>
                  <a:schemeClr val="accent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一分钟我们可以做些什么？</a:t>
            </a:r>
          </a:p>
        </p:txBody>
      </p:sp>
      <p:sp>
        <p:nvSpPr>
          <p:cNvPr id="15" name="五角星 14"/>
          <p:cNvSpPr/>
          <p:nvPr userDrawn="1"/>
        </p:nvSpPr>
        <p:spPr>
          <a:xfrm>
            <a:off x="699096" y="526433"/>
            <a:ext cx="699095" cy="70191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303"/>
          </a:p>
        </p:txBody>
      </p:sp>
    </p:spTree>
    <p:extLst>
      <p:ext uri="{BB962C8B-B14F-4D97-AF65-F5344CB8AC3E}">
        <p14:creationId xmlns:p14="http://schemas.microsoft.com/office/powerpoint/2010/main" val="3183925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/>
          <a:srcRect l="2504" t="3711" r="2342" b="3972"/>
          <a:stretch/>
        </p:blipFill>
        <p:spPr>
          <a:xfrm>
            <a:off x="0" y="0"/>
            <a:ext cx="16778288" cy="947578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B80CD9C-69E5-4166-9200-5235928C87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50183" y="587856"/>
            <a:ext cx="5876831" cy="6571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l"/>
            <a:r>
              <a:rPr lang="zh-CN" altLang="en-US" sz="3670" b="0" dirty="0">
                <a:solidFill>
                  <a:schemeClr val="accent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珍惜时间的名人名言</a:t>
            </a:r>
          </a:p>
        </p:txBody>
      </p:sp>
      <p:sp>
        <p:nvSpPr>
          <p:cNvPr id="15" name="五角星 14"/>
          <p:cNvSpPr/>
          <p:nvPr userDrawn="1"/>
        </p:nvSpPr>
        <p:spPr>
          <a:xfrm>
            <a:off x="699096" y="526433"/>
            <a:ext cx="699095" cy="70191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303"/>
          </a:p>
        </p:txBody>
      </p:sp>
    </p:spTree>
    <p:extLst>
      <p:ext uri="{BB962C8B-B14F-4D97-AF65-F5344CB8AC3E}">
        <p14:creationId xmlns:p14="http://schemas.microsoft.com/office/powerpoint/2010/main" val="2156370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/>
          <a:srcRect l="2504" t="3711" r="2342" b="3972"/>
          <a:stretch/>
        </p:blipFill>
        <p:spPr>
          <a:xfrm>
            <a:off x="0" y="0"/>
            <a:ext cx="16778288" cy="947578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B80CD9C-69E5-4166-9200-5235928C87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50183" y="587856"/>
            <a:ext cx="5876831" cy="6571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l"/>
            <a:r>
              <a:rPr lang="zh-CN" altLang="en-US" sz="3670" b="0" dirty="0">
                <a:solidFill>
                  <a:schemeClr val="accent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如何安排和管理时间？</a:t>
            </a:r>
          </a:p>
        </p:txBody>
      </p:sp>
      <p:sp>
        <p:nvSpPr>
          <p:cNvPr id="15" name="五角星 14"/>
          <p:cNvSpPr/>
          <p:nvPr userDrawn="1"/>
        </p:nvSpPr>
        <p:spPr>
          <a:xfrm>
            <a:off x="699096" y="526433"/>
            <a:ext cx="699095" cy="70191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303"/>
          </a:p>
        </p:txBody>
      </p:sp>
    </p:spTree>
    <p:extLst>
      <p:ext uri="{BB962C8B-B14F-4D97-AF65-F5344CB8AC3E}">
        <p14:creationId xmlns:p14="http://schemas.microsoft.com/office/powerpoint/2010/main" val="1442991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/>
          <a:srcRect l="2504" t="3711" r="2342" b="3972"/>
          <a:stretch/>
        </p:blipFill>
        <p:spPr>
          <a:xfrm>
            <a:off x="0" y="0"/>
            <a:ext cx="16778288" cy="947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11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7286" y="1550784"/>
            <a:ext cx="12583716" cy="3298978"/>
          </a:xfrm>
        </p:spPr>
        <p:txBody>
          <a:bodyPr anchor="b"/>
          <a:lstStyle>
            <a:lvl1pPr algn="ctr">
              <a:defRPr sz="8257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86" y="4976982"/>
            <a:ext cx="12583716" cy="2287789"/>
          </a:xfrm>
        </p:spPr>
        <p:txBody>
          <a:bodyPr/>
          <a:lstStyle>
            <a:lvl1pPr marL="0" indent="0" algn="ctr">
              <a:buNone/>
              <a:defRPr sz="3303"/>
            </a:lvl1pPr>
            <a:lvl2pPr marL="629184" indent="0" algn="ctr">
              <a:buNone/>
              <a:defRPr sz="2752"/>
            </a:lvl2pPr>
            <a:lvl3pPr marL="1258366" indent="0" algn="ctr">
              <a:buNone/>
              <a:defRPr sz="2477"/>
            </a:lvl3pPr>
            <a:lvl4pPr marL="1887549" indent="0" algn="ctr">
              <a:buNone/>
              <a:defRPr sz="2202"/>
            </a:lvl4pPr>
            <a:lvl5pPr marL="2516731" indent="0" algn="ctr">
              <a:buNone/>
              <a:defRPr sz="2202"/>
            </a:lvl5pPr>
            <a:lvl6pPr marL="3145915" indent="0" algn="ctr">
              <a:buNone/>
              <a:defRPr sz="2202"/>
            </a:lvl6pPr>
            <a:lvl7pPr marL="3775097" indent="0" algn="ctr">
              <a:buNone/>
              <a:defRPr sz="2202"/>
            </a:lvl7pPr>
            <a:lvl8pPr marL="4404280" indent="0" algn="ctr">
              <a:buNone/>
              <a:defRPr sz="2202"/>
            </a:lvl8pPr>
            <a:lvl9pPr marL="5033464" indent="0" algn="ctr">
              <a:buNone/>
              <a:defRPr sz="2202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2026/5/15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624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4790" y="2362446"/>
            <a:ext cx="14471547" cy="3941796"/>
          </a:xfrm>
          <a:prstGeom prst="rect">
            <a:avLst/>
          </a:prstGeom>
        </p:spPr>
        <p:txBody>
          <a:bodyPr anchor="b"/>
          <a:lstStyle>
            <a:lvl1pPr>
              <a:defRPr sz="825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44790" y="6341533"/>
            <a:ext cx="14471547" cy="20728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5">
                <a:solidFill>
                  <a:schemeClr val="tx1">
                    <a:tint val="75000"/>
                  </a:schemeClr>
                </a:solidFill>
              </a:defRPr>
            </a:lvl1pPr>
            <a:lvl2pPr marL="629285" indent="0">
              <a:buNone/>
              <a:defRPr sz="2750">
                <a:solidFill>
                  <a:schemeClr val="tx1">
                    <a:tint val="75000"/>
                  </a:schemeClr>
                </a:solidFill>
              </a:defRPr>
            </a:lvl2pPr>
            <a:lvl3pPr marL="1258570" indent="0">
              <a:buNone/>
              <a:defRPr sz="2475">
                <a:solidFill>
                  <a:schemeClr val="tx1">
                    <a:tint val="75000"/>
                  </a:schemeClr>
                </a:solidFill>
              </a:defRPr>
            </a:lvl3pPr>
            <a:lvl4pPr marL="188785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51650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14579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377507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4043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03364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9416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504515"/>
            <a:ext cx="14471547" cy="183160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33236" y="2457373"/>
            <a:ext cx="6707002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633236" y="3682912"/>
            <a:ext cx="6707002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610785" y="2457373"/>
            <a:ext cx="6740034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610785" y="3682912"/>
            <a:ext cx="6740034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411536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33093" y="1364384"/>
            <a:ext cx="8494169" cy="6734176"/>
          </a:xfrm>
          <a:prstGeom prst="rect">
            <a:avLst/>
          </a:prstGeom>
        </p:spPr>
        <p:txBody>
          <a:bodyPr/>
          <a:lstStyle>
            <a:lvl1pPr>
              <a:defRPr sz="4405"/>
            </a:lvl1pPr>
            <a:lvl2pPr>
              <a:defRPr sz="3855"/>
            </a:lvl2pPr>
            <a:lvl3pPr>
              <a:defRPr sz="3305"/>
            </a:lvl3pPr>
            <a:lvl4pPr>
              <a:defRPr sz="2750"/>
            </a:lvl4pPr>
            <a:lvl5pPr>
              <a:defRPr sz="2750"/>
            </a:lvl5pPr>
            <a:lvl6pPr>
              <a:defRPr sz="2750"/>
            </a:lvl6pPr>
            <a:lvl7pPr>
              <a:defRPr sz="2750"/>
            </a:lvl7pPr>
            <a:lvl8pPr>
              <a:defRPr sz="2750"/>
            </a:lvl8pPr>
            <a:lvl9pPr>
              <a:defRPr sz="27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411536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/>
            </a:lvl1pPr>
            <a:lvl2pPr marL="629285" indent="0">
              <a:buNone/>
              <a:defRPr sz="1925"/>
            </a:lvl2pPr>
            <a:lvl3pPr marL="1258570" indent="0">
              <a:buNone/>
              <a:defRPr sz="1650"/>
            </a:lvl3pPr>
            <a:lvl4pPr marL="1887855" indent="0">
              <a:buNone/>
              <a:defRPr sz="1375"/>
            </a:lvl4pPr>
            <a:lvl5pPr marL="2516505" indent="0">
              <a:buNone/>
              <a:defRPr sz="1375"/>
            </a:lvl5pPr>
            <a:lvl6pPr marL="3145790" indent="0">
              <a:buNone/>
              <a:defRPr sz="1375"/>
            </a:lvl6pPr>
            <a:lvl7pPr marL="3775075" indent="0">
              <a:buNone/>
              <a:defRPr sz="1375"/>
            </a:lvl7pPr>
            <a:lvl8pPr marL="4404360" indent="0">
              <a:buNone/>
              <a:defRPr sz="1375"/>
            </a:lvl8pPr>
            <a:lvl9pPr marL="5033645" indent="0">
              <a:buNone/>
              <a:defRPr sz="13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732345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133093" y="631742"/>
            <a:ext cx="8494169" cy="74668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5"/>
            </a:lvl1pPr>
            <a:lvl2pPr marL="629285" indent="0">
              <a:buNone/>
              <a:defRPr sz="3855"/>
            </a:lvl2pPr>
            <a:lvl3pPr marL="1258570" indent="0">
              <a:buNone/>
              <a:defRPr sz="3305"/>
            </a:lvl3pPr>
            <a:lvl4pPr marL="1887855" indent="0">
              <a:buNone/>
              <a:defRPr sz="2750"/>
            </a:lvl4pPr>
            <a:lvl5pPr marL="2516505" indent="0">
              <a:buNone/>
              <a:defRPr sz="2750"/>
            </a:lvl5pPr>
            <a:lvl6pPr marL="3145790" indent="0">
              <a:buNone/>
              <a:defRPr sz="2750"/>
            </a:lvl6pPr>
            <a:lvl7pPr marL="3775075" indent="0">
              <a:buNone/>
              <a:defRPr sz="2750"/>
            </a:lvl7pPr>
            <a:lvl8pPr marL="4404360" indent="0">
              <a:buNone/>
              <a:defRPr sz="2750"/>
            </a:lvl8pPr>
            <a:lvl9pPr marL="5033645" indent="0">
              <a:buNone/>
              <a:defRPr sz="275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732345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50"/>
            </a:lvl1pPr>
            <a:lvl2pPr marL="629285" indent="0">
              <a:buNone/>
              <a:defRPr sz="2475"/>
            </a:lvl2pPr>
            <a:lvl3pPr marL="1258570" indent="0">
              <a:buNone/>
              <a:defRPr sz="2200"/>
            </a:lvl3pPr>
            <a:lvl4pPr marL="1887855" indent="0">
              <a:buNone/>
              <a:defRPr sz="1925"/>
            </a:lvl4pPr>
            <a:lvl5pPr marL="2516505" indent="0">
              <a:buNone/>
              <a:defRPr sz="1925"/>
            </a:lvl5pPr>
            <a:lvl6pPr marL="3145790" indent="0">
              <a:buNone/>
              <a:defRPr sz="1925"/>
            </a:lvl6pPr>
            <a:lvl7pPr marL="3775075" indent="0">
              <a:buNone/>
              <a:defRPr sz="1925"/>
            </a:lvl7pPr>
            <a:lvl8pPr marL="4404360" indent="0">
              <a:buNone/>
              <a:defRPr sz="1925"/>
            </a:lvl8pPr>
            <a:lvl9pPr marL="5033645" indent="0">
              <a:buNone/>
              <a:defRPr sz="192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图片 1031" descr="背景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6776700" cy="94742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Click="0" advTm="3000">
    <p:random/>
  </p:transition>
  <p:hf sldNum="0" hdr="0"/>
  <p:txStyles>
    <p:titleStyle>
      <a:lvl1pPr marL="0" lvl="0" indent="0" algn="ctr" defTabSz="150050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7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61975" lvl="0" indent="-561975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5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219200" lvl="1" indent="-4699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875155" lvl="2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625725" lvl="3" indent="-37592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375025" lvl="4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153508" y="505963"/>
            <a:ext cx="14471273" cy="1830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53508" y="2523954"/>
            <a:ext cx="14471273" cy="6010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153507" y="8782654"/>
            <a:ext cx="3775115" cy="5059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B1B6A-AEF1-4ACD-BD61-958570690F55}" type="datetimeFigureOut">
              <a:rPr lang="zh-CN" altLang="en-US" smtClean="0"/>
              <a:t>2026/5/15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557808" y="8782654"/>
            <a:ext cx="5662672" cy="5059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849666" y="8782654"/>
            <a:ext cx="3775115" cy="5059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75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  <p:txStyles>
    <p:titleStyle>
      <a:lvl1pPr algn="l" defTabSz="1677822" rtl="0" eaLnBrk="1" latinLnBrk="0" hangingPunct="1">
        <a:lnSpc>
          <a:spcPct val="90000"/>
        </a:lnSpc>
        <a:spcBef>
          <a:spcPct val="0"/>
        </a:spcBef>
        <a:buNone/>
        <a:defRPr sz="807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9455" indent="-419455" algn="l" defTabSz="1677822" rtl="0" eaLnBrk="1" latinLnBrk="0" hangingPunct="1">
        <a:lnSpc>
          <a:spcPct val="90000"/>
        </a:lnSpc>
        <a:spcBef>
          <a:spcPts val="1834"/>
        </a:spcBef>
        <a:buFont typeface="Arial" panose="020B0604020202020204" pitchFamily="34" charset="0"/>
        <a:buChar char="•"/>
        <a:defRPr sz="5137" kern="1200">
          <a:solidFill>
            <a:schemeClr val="tx1"/>
          </a:solidFill>
          <a:latin typeface="+mn-lt"/>
          <a:ea typeface="+mn-ea"/>
          <a:cs typeface="+mn-cs"/>
        </a:defRPr>
      </a:lvl1pPr>
      <a:lvl2pPr marL="1258366" indent="-419455" algn="l" defTabSz="1677822" rtl="0" eaLnBrk="1" latinLnBrk="0" hangingPunct="1">
        <a:lnSpc>
          <a:spcPct val="90000"/>
        </a:lnSpc>
        <a:spcBef>
          <a:spcPts val="918"/>
        </a:spcBef>
        <a:buFont typeface="Arial" panose="020B0604020202020204" pitchFamily="34" charset="0"/>
        <a:buChar char="•"/>
        <a:defRPr sz="4404" kern="1200">
          <a:solidFill>
            <a:schemeClr val="tx1"/>
          </a:solidFill>
          <a:latin typeface="+mn-lt"/>
          <a:ea typeface="+mn-ea"/>
          <a:cs typeface="+mn-cs"/>
        </a:defRPr>
      </a:lvl2pPr>
      <a:lvl3pPr marL="2097277" indent="-419455" algn="l" defTabSz="1677822" rtl="0" eaLnBrk="1" latinLnBrk="0" hangingPunct="1">
        <a:lnSpc>
          <a:spcPct val="90000"/>
        </a:lnSpc>
        <a:spcBef>
          <a:spcPts val="918"/>
        </a:spcBef>
        <a:buFont typeface="Arial" panose="020B0604020202020204" pitchFamily="34" charset="0"/>
        <a:buChar char="•"/>
        <a:defRPr sz="3670" kern="1200">
          <a:solidFill>
            <a:schemeClr val="tx1"/>
          </a:solidFill>
          <a:latin typeface="+mn-lt"/>
          <a:ea typeface="+mn-ea"/>
          <a:cs typeface="+mn-cs"/>
        </a:defRPr>
      </a:lvl3pPr>
      <a:lvl4pPr marL="2936187" indent="-419455" algn="l" defTabSz="1677822" rtl="0" eaLnBrk="1" latinLnBrk="0" hangingPunct="1">
        <a:lnSpc>
          <a:spcPct val="90000"/>
        </a:lnSpc>
        <a:spcBef>
          <a:spcPts val="918"/>
        </a:spcBef>
        <a:buFont typeface="Arial" panose="020B0604020202020204" pitchFamily="34" charset="0"/>
        <a:buChar char="•"/>
        <a:defRPr sz="3303" kern="1200">
          <a:solidFill>
            <a:schemeClr val="tx1"/>
          </a:solidFill>
          <a:latin typeface="+mn-lt"/>
          <a:ea typeface="+mn-ea"/>
          <a:cs typeface="+mn-cs"/>
        </a:defRPr>
      </a:lvl4pPr>
      <a:lvl5pPr marL="3775097" indent="-419455" algn="l" defTabSz="1677822" rtl="0" eaLnBrk="1" latinLnBrk="0" hangingPunct="1">
        <a:lnSpc>
          <a:spcPct val="90000"/>
        </a:lnSpc>
        <a:spcBef>
          <a:spcPts val="918"/>
        </a:spcBef>
        <a:buFont typeface="Arial" panose="020B0604020202020204" pitchFamily="34" charset="0"/>
        <a:buChar char="•"/>
        <a:defRPr sz="3303" kern="1200">
          <a:solidFill>
            <a:schemeClr val="tx1"/>
          </a:solidFill>
          <a:latin typeface="+mn-lt"/>
          <a:ea typeface="+mn-ea"/>
          <a:cs typeface="+mn-cs"/>
        </a:defRPr>
      </a:lvl5pPr>
      <a:lvl6pPr marL="4614008" indent="-419455" algn="l" defTabSz="1677822" rtl="0" eaLnBrk="1" latinLnBrk="0" hangingPunct="1">
        <a:lnSpc>
          <a:spcPct val="90000"/>
        </a:lnSpc>
        <a:spcBef>
          <a:spcPts val="918"/>
        </a:spcBef>
        <a:buFont typeface="Arial" panose="020B0604020202020204" pitchFamily="34" charset="0"/>
        <a:buChar char="•"/>
        <a:defRPr sz="3303" kern="1200">
          <a:solidFill>
            <a:schemeClr val="tx1"/>
          </a:solidFill>
          <a:latin typeface="+mn-lt"/>
          <a:ea typeface="+mn-ea"/>
          <a:cs typeface="+mn-cs"/>
        </a:defRPr>
      </a:lvl6pPr>
      <a:lvl7pPr marL="5452919" indent="-419455" algn="l" defTabSz="1677822" rtl="0" eaLnBrk="1" latinLnBrk="0" hangingPunct="1">
        <a:lnSpc>
          <a:spcPct val="90000"/>
        </a:lnSpc>
        <a:spcBef>
          <a:spcPts val="918"/>
        </a:spcBef>
        <a:buFont typeface="Arial" panose="020B0604020202020204" pitchFamily="34" charset="0"/>
        <a:buChar char="•"/>
        <a:defRPr sz="3303" kern="1200">
          <a:solidFill>
            <a:schemeClr val="tx1"/>
          </a:solidFill>
          <a:latin typeface="+mn-lt"/>
          <a:ea typeface="+mn-ea"/>
          <a:cs typeface="+mn-cs"/>
        </a:defRPr>
      </a:lvl7pPr>
      <a:lvl8pPr marL="6291830" indent="-419455" algn="l" defTabSz="1677822" rtl="0" eaLnBrk="1" latinLnBrk="0" hangingPunct="1">
        <a:lnSpc>
          <a:spcPct val="90000"/>
        </a:lnSpc>
        <a:spcBef>
          <a:spcPts val="918"/>
        </a:spcBef>
        <a:buFont typeface="Arial" panose="020B0604020202020204" pitchFamily="34" charset="0"/>
        <a:buChar char="•"/>
        <a:defRPr sz="3303" kern="1200">
          <a:solidFill>
            <a:schemeClr val="tx1"/>
          </a:solidFill>
          <a:latin typeface="+mn-lt"/>
          <a:ea typeface="+mn-ea"/>
          <a:cs typeface="+mn-cs"/>
        </a:defRPr>
      </a:lvl8pPr>
      <a:lvl9pPr marL="7130739" indent="-419455" algn="l" defTabSz="1677822" rtl="0" eaLnBrk="1" latinLnBrk="0" hangingPunct="1">
        <a:lnSpc>
          <a:spcPct val="90000"/>
        </a:lnSpc>
        <a:spcBef>
          <a:spcPts val="918"/>
        </a:spcBef>
        <a:buFont typeface="Arial" panose="020B0604020202020204" pitchFamily="34" charset="0"/>
        <a:buChar char="•"/>
        <a:defRPr sz="330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677822" rtl="0" eaLnBrk="1" latinLnBrk="0" hangingPunct="1">
        <a:defRPr sz="3303" kern="1200">
          <a:solidFill>
            <a:schemeClr val="tx1"/>
          </a:solidFill>
          <a:latin typeface="+mn-lt"/>
          <a:ea typeface="+mn-ea"/>
          <a:cs typeface="+mn-cs"/>
        </a:defRPr>
      </a:lvl1pPr>
      <a:lvl2pPr marL="838911" algn="l" defTabSz="1677822" rtl="0" eaLnBrk="1" latinLnBrk="0" hangingPunct="1">
        <a:defRPr sz="3303" kern="1200">
          <a:solidFill>
            <a:schemeClr val="tx1"/>
          </a:solidFill>
          <a:latin typeface="+mn-lt"/>
          <a:ea typeface="+mn-ea"/>
          <a:cs typeface="+mn-cs"/>
        </a:defRPr>
      </a:lvl2pPr>
      <a:lvl3pPr marL="1677822" algn="l" defTabSz="1677822" rtl="0" eaLnBrk="1" latinLnBrk="0" hangingPunct="1">
        <a:defRPr sz="3303" kern="1200">
          <a:solidFill>
            <a:schemeClr val="tx1"/>
          </a:solidFill>
          <a:latin typeface="+mn-lt"/>
          <a:ea typeface="+mn-ea"/>
          <a:cs typeface="+mn-cs"/>
        </a:defRPr>
      </a:lvl3pPr>
      <a:lvl4pPr marL="2516731" algn="l" defTabSz="1677822" rtl="0" eaLnBrk="1" latinLnBrk="0" hangingPunct="1">
        <a:defRPr sz="3303" kern="1200">
          <a:solidFill>
            <a:schemeClr val="tx1"/>
          </a:solidFill>
          <a:latin typeface="+mn-lt"/>
          <a:ea typeface="+mn-ea"/>
          <a:cs typeface="+mn-cs"/>
        </a:defRPr>
      </a:lvl4pPr>
      <a:lvl5pPr marL="3355642" algn="l" defTabSz="1677822" rtl="0" eaLnBrk="1" latinLnBrk="0" hangingPunct="1">
        <a:defRPr sz="3303" kern="1200">
          <a:solidFill>
            <a:schemeClr val="tx1"/>
          </a:solidFill>
          <a:latin typeface="+mn-lt"/>
          <a:ea typeface="+mn-ea"/>
          <a:cs typeface="+mn-cs"/>
        </a:defRPr>
      </a:lvl5pPr>
      <a:lvl6pPr marL="4194553" algn="l" defTabSz="1677822" rtl="0" eaLnBrk="1" latinLnBrk="0" hangingPunct="1">
        <a:defRPr sz="3303" kern="1200">
          <a:solidFill>
            <a:schemeClr val="tx1"/>
          </a:solidFill>
          <a:latin typeface="+mn-lt"/>
          <a:ea typeface="+mn-ea"/>
          <a:cs typeface="+mn-cs"/>
        </a:defRPr>
      </a:lvl6pPr>
      <a:lvl7pPr marL="5033464" algn="l" defTabSz="1677822" rtl="0" eaLnBrk="1" latinLnBrk="0" hangingPunct="1">
        <a:defRPr sz="3303" kern="1200">
          <a:solidFill>
            <a:schemeClr val="tx1"/>
          </a:solidFill>
          <a:latin typeface="+mn-lt"/>
          <a:ea typeface="+mn-ea"/>
          <a:cs typeface="+mn-cs"/>
        </a:defRPr>
      </a:lvl7pPr>
      <a:lvl8pPr marL="5872373" algn="l" defTabSz="1677822" rtl="0" eaLnBrk="1" latinLnBrk="0" hangingPunct="1">
        <a:defRPr sz="3303" kern="1200">
          <a:solidFill>
            <a:schemeClr val="tx1"/>
          </a:solidFill>
          <a:latin typeface="+mn-lt"/>
          <a:ea typeface="+mn-ea"/>
          <a:cs typeface="+mn-cs"/>
        </a:defRPr>
      </a:lvl8pPr>
      <a:lvl9pPr marL="6711284" algn="l" defTabSz="1677822" rtl="0" eaLnBrk="1" latinLnBrk="0" hangingPunct="1">
        <a:defRPr sz="3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0CA36092-9498-4D3B-AEC8-B3891A594852}"/>
              </a:ext>
            </a:extLst>
          </p:cNvPr>
          <p:cNvSpPr/>
          <p:nvPr/>
        </p:nvSpPr>
        <p:spPr>
          <a:xfrm>
            <a:off x="1538010" y="1382236"/>
            <a:ext cx="14261544" cy="2633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77822" rtl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6881" spc="1101" dirty="0">
                <a:ln w="12700">
                  <a:solidFill>
                    <a:srgbClr val="5A3312"/>
                  </a:solidFill>
                </a:ln>
                <a:solidFill>
                  <a:srgbClr val="00CC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CHÀO MỪNG CÁC EM ĐẾN VỚI BÀI HỌC NGÀY HÔM NAY</a:t>
            </a:r>
            <a:endParaRPr lang="zh-CN" altLang="en-US" sz="6881" spc="1101" dirty="0">
              <a:ln w="12700">
                <a:solidFill>
                  <a:srgbClr val="5A3312"/>
                </a:solidFill>
              </a:ln>
              <a:solidFill>
                <a:srgbClr val="00CCFF"/>
              </a:solidFill>
              <a:latin typeface="Times New Roman" panose="02020603050405020304" pitchFamily="18" charset="0"/>
              <a:ea typeface="汉仪铸字木头人W" panose="00020600040101010101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473119" y="7049117"/>
            <a:ext cx="8668782" cy="960756"/>
            <a:chOff x="3035025" y="3820470"/>
            <a:chExt cx="3958033" cy="299202"/>
          </a:xfrm>
        </p:grpSpPr>
        <p:sp>
          <p:nvSpPr>
            <p:cNvPr id="7" name="圆角矩形 6"/>
            <p:cNvSpPr/>
            <p:nvPr/>
          </p:nvSpPr>
          <p:spPr>
            <a:xfrm>
              <a:off x="3035025" y="3820470"/>
              <a:ext cx="3958033" cy="29920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7822" rtl="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2477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16EC2491-DF2E-459E-A725-0E881F7EA91F}"/>
                </a:ext>
              </a:extLst>
            </p:cNvPr>
            <p:cNvSpPr txBox="1"/>
            <p:nvPr/>
          </p:nvSpPr>
          <p:spPr>
            <a:xfrm>
              <a:off x="3394953" y="3823833"/>
              <a:ext cx="2887255" cy="239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677822" rtl="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4404" dirty="0" err="1">
                  <a:solidFill>
                    <a:srgbClr val="FFFFFF"/>
                  </a:solidFill>
                  <a:latin typeface="Arial"/>
                  <a:ea typeface="微软雅黑"/>
                  <a:cs typeface="+mn-cs"/>
                </a:rPr>
                <a:t>Giáo</a:t>
              </a:r>
              <a:r>
                <a:rPr lang="en-US" altLang="zh-CN" sz="4404" dirty="0">
                  <a:solidFill>
                    <a:srgbClr val="FFFFFF"/>
                  </a:solidFill>
                  <a:latin typeface="Arial"/>
                  <a:ea typeface="微软雅黑"/>
                  <a:cs typeface="+mn-cs"/>
                </a:rPr>
                <a:t> </a:t>
              </a:r>
              <a:r>
                <a:rPr lang="en-US" altLang="zh-CN" sz="4404" dirty="0" err="1">
                  <a:solidFill>
                    <a:srgbClr val="FFFFFF"/>
                  </a:solidFill>
                  <a:latin typeface="Arial"/>
                  <a:ea typeface="微软雅黑"/>
                  <a:cs typeface="+mn-cs"/>
                </a:rPr>
                <a:t>viên</a:t>
              </a:r>
              <a:r>
                <a:rPr lang="en-US" altLang="zh-CN" sz="4404" dirty="0">
                  <a:solidFill>
                    <a:srgbClr val="FFFFFF"/>
                  </a:solidFill>
                  <a:latin typeface="Arial"/>
                  <a:ea typeface="微软雅黑"/>
                  <a:cs typeface="+mn-cs"/>
                </a:rPr>
                <a:t>: SẦM THỊ KIM</a:t>
              </a:r>
              <a:endParaRPr lang="zh-CN" altLang="en-US" sz="4404" dirty="0">
                <a:solidFill>
                  <a:srgbClr val="FFFFFF"/>
                </a:solidFill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2344" y="3202161"/>
            <a:ext cx="4000965" cy="48545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6743" y="4598075"/>
            <a:ext cx="2833685" cy="43343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430F69-BBDF-4E72-91E5-273D1DF1C4C7}"/>
              </a:ext>
            </a:extLst>
          </p:cNvPr>
          <p:cNvSpPr txBox="1"/>
          <p:nvPr/>
        </p:nvSpPr>
        <p:spPr>
          <a:xfrm>
            <a:off x="6635759" y="4737895"/>
            <a:ext cx="5592763" cy="1108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77822" rtl="0" fontAlgn="auto">
              <a:spcBef>
                <a:spcPts val="0"/>
              </a:spcBef>
              <a:spcAft>
                <a:spcPts val="0"/>
              </a:spcAft>
            </a:pPr>
            <a:r>
              <a:rPr lang="en-US" sz="6606" b="1" dirty="0" err="1">
                <a:solidFill>
                  <a:srgbClr val="F14AFC"/>
                </a:solidFill>
                <a:latin typeface="Arial"/>
                <a:ea typeface="微软雅黑"/>
                <a:cs typeface="+mn-cs"/>
              </a:rPr>
              <a:t>Lớp</a:t>
            </a:r>
            <a:r>
              <a:rPr lang="en-US" sz="6606" b="1" dirty="0">
                <a:solidFill>
                  <a:srgbClr val="F14AFC"/>
                </a:solidFill>
                <a:latin typeface="Arial"/>
                <a:ea typeface="微软雅黑"/>
                <a:cs typeface="+mn-cs"/>
              </a:rPr>
              <a:t>: 8</a:t>
            </a:r>
          </a:p>
        </p:txBody>
      </p:sp>
    </p:spTree>
    <p:extLst>
      <p:ext uri="{BB962C8B-B14F-4D97-AF65-F5344CB8AC3E}">
        <p14:creationId xmlns:p14="http://schemas.microsoft.com/office/powerpoint/2010/main" val="273139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4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图片 38915" descr="1-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8" name="图片 38917" descr="1-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280" y="-734714"/>
            <a:ext cx="14819984" cy="10562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9" name="图片 38918" descr="1-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88913" y="3154363"/>
            <a:ext cx="3889375" cy="579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7" name="图片 38916" descr="1-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49480" y="2434053"/>
            <a:ext cx="4687887" cy="746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5279391" y="1917987"/>
            <a:ext cx="5847159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ts val="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  <a:p>
            <a:pPr lvl="0" algn="ctr" defTabSz="1500505">
              <a:spcBef>
                <a:spcPts val="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0284" y="3030528"/>
            <a:ext cx="89386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Theo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3" name="Clip đếm ngược 5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36051" y="6529731"/>
            <a:ext cx="3533837" cy="2650378"/>
          </a:xfrm>
          <a:prstGeom prst="rect">
            <a:avLst/>
          </a:prstGeom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图片 44035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081" descr="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448" y="1354196"/>
            <a:ext cx="13820569" cy="92213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846937" y="2658151"/>
            <a:ext cx="11114136" cy="40318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lẽ phải là</a:t>
            </a:r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038" name="图片 44037" descr="1-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6555" y="4315523"/>
            <a:ext cx="5195888" cy="55038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693880" y="589000"/>
            <a:ext cx="142017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273050"/>
            <a:ext cx="14978063" cy="9029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图片 3077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775" y="1138238"/>
            <a:ext cx="1465263" cy="211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9" name="图片 3078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738" y="6575424"/>
            <a:ext cx="9505950" cy="19660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0" name="图片 3079" descr="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7325" y="1390650"/>
            <a:ext cx="9505950" cy="1860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1" name="图片 3080" descr="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5334" y="3345702"/>
            <a:ext cx="9505950" cy="2011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2" name="图片 3081" descr="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5888" y="5130800"/>
            <a:ext cx="9505950" cy="1619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图片 3076" descr="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07902" y="4473615"/>
            <a:ext cx="8386763" cy="51546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4502399" y="3431875"/>
            <a:ext cx="8352928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4000" dirty="0">
              <a:solidFill>
                <a:schemeClr val="tx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92226" y="583952"/>
            <a:ext cx="3312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4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" name="Rectangle 1"/>
          <p:cNvSpPr/>
          <p:nvPr/>
        </p:nvSpPr>
        <p:spPr>
          <a:xfrm>
            <a:off x="4590257" y="1493806"/>
            <a:ext cx="838835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lẽ phải giúp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/>
          </a:p>
        </p:txBody>
      </p:sp>
      <p:sp>
        <p:nvSpPr>
          <p:cNvPr id="17" name="TextBox 16"/>
          <p:cNvSpPr txBox="1"/>
          <p:nvPr/>
        </p:nvSpPr>
        <p:spPr>
          <a:xfrm>
            <a:off x="4502399" y="5450685"/>
            <a:ext cx="835292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dirty="0">
              <a:solidFill>
                <a:schemeClr val="tx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02399" y="6902912"/>
            <a:ext cx="8352928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tri.</a:t>
            </a:r>
            <a:endParaRPr lang="vi-VN" sz="4000" dirty="0">
              <a:solidFill>
                <a:schemeClr val="tx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图片 37891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813" y="3101975"/>
            <a:ext cx="6516687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275" y="5240338"/>
            <a:ext cx="4383088" cy="396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325" y="0"/>
            <a:ext cx="10440988" cy="9526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200" y="920750"/>
            <a:ext cx="4114800" cy="365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266644" y="4038809"/>
            <a:ext cx="687573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4448" y="921470"/>
            <a:ext cx="1332148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QUAN SÁT HÍNH ẢNH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648" t="14691" r="45552" b="41694"/>
          <a:stretch>
            <a:fillRect/>
          </a:stretch>
        </p:blipFill>
        <p:spPr>
          <a:xfrm>
            <a:off x="180232" y="3902138"/>
            <a:ext cx="7694569" cy="47525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5538" t="25077" r="45551" b="33385"/>
          <a:stretch>
            <a:fillRect/>
          </a:stretch>
        </p:blipFill>
        <p:spPr>
          <a:xfrm>
            <a:off x="8182868" y="3884260"/>
            <a:ext cx="8316924" cy="4752528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图片 43011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3" name="图片 43012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338" y="346075"/>
            <a:ext cx="10514012" cy="8570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4" name="图片 43013" descr="1-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7863" y="611188"/>
            <a:ext cx="6229350" cy="91678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5" name="图片 43014" descr="1-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203450"/>
            <a:ext cx="5608638" cy="7272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4999706" y="3256102"/>
            <a:ext cx="6780463" cy="2435988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52240" y="633438"/>
            <a:ext cx="16273808" cy="884235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798" name="图片 33797" descr="1-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5095" y="96726"/>
            <a:ext cx="1977650" cy="18010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1188344" y="997273"/>
            <a:ext cx="130334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chemeClr val="tx1">
                    <a:lumMod val="10000"/>
                  </a:schemeClr>
                </a:solidFill>
              </a:rPr>
              <a:t>	</a:t>
            </a:r>
            <a:r>
              <a:rPr lang="vi-VN" sz="3200" dirty="0">
                <a:solidFill>
                  <a:schemeClr val="tx1">
                    <a:lumMod val="10000"/>
                  </a:schemeClr>
                </a:solidFill>
              </a:rPr>
              <a:t>Học sinh cần có những lời nói, hành động cụ thể để bảo vệ lẽ phải thông qua các  việc làm như: </a:t>
            </a:r>
          </a:p>
        </p:txBody>
      </p:sp>
      <p:graphicFrame>
        <p:nvGraphicFramePr>
          <p:cNvPr id="7" name="Diagram 6"/>
          <p:cNvGraphicFramePr/>
          <p:nvPr/>
        </p:nvGraphicFramePr>
        <p:xfrm>
          <a:off x="-539848" y="2289622"/>
          <a:ext cx="18328059" cy="6249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3799" name="图片 33798" descr="1-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240" y="5746006"/>
            <a:ext cx="4020871" cy="372978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图片 14341" descr="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641" y="444391"/>
            <a:ext cx="11809413" cy="873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75" y="5486400"/>
            <a:ext cx="4679950" cy="3665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905500" y="3297734"/>
            <a:ext cx="91083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5475" y="2938463"/>
            <a:ext cx="6732588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7138" y="4378325"/>
            <a:ext cx="5218112" cy="4711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54025"/>
            <a:ext cx="11685588" cy="99298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8748986" y="1998702"/>
            <a:ext cx="13681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</a:t>
            </a:r>
          </a:p>
        </p:txBody>
      </p:sp>
      <p:sp>
        <p:nvSpPr>
          <p:cNvPr id="3" name="TextBox 2"/>
          <p:cNvSpPr txBox="1"/>
          <p:nvPr/>
        </p:nvSpPr>
        <p:spPr>
          <a:xfrm rot="21398703">
            <a:off x="1404368" y="2569131"/>
            <a:ext cx="75608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416" y="273398"/>
            <a:ext cx="6264696" cy="51845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1856" y="4305846"/>
            <a:ext cx="4730750" cy="530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1"/>
          <p:cNvSpPr/>
          <p:nvPr/>
        </p:nvSpPr>
        <p:spPr>
          <a:xfrm>
            <a:off x="2861635" y="598228"/>
            <a:ext cx="11056605" cy="8280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80632" y="1957955"/>
            <a:ext cx="87129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 </a:t>
            </a:r>
          </a:p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9" name="图片 2068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913" y="965200"/>
            <a:ext cx="13465175" cy="8434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1" name="图片 2070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79938"/>
            <a:ext cx="16778288" cy="4895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2700512" y="1826666"/>
            <a:ext cx="12528551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720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BÀI 4: BẢO VỆ LẼ PHẢI</a:t>
            </a:r>
          </a:p>
        </p:txBody>
      </p:sp>
      <p:pic>
        <p:nvPicPr>
          <p:cNvPr id="2070" name="图片 2069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638" y="4089400"/>
            <a:ext cx="12749212" cy="4897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416" y="273398"/>
            <a:ext cx="6264696" cy="51845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1856" y="4305846"/>
            <a:ext cx="4730750" cy="530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1"/>
          <p:cNvSpPr/>
          <p:nvPr/>
        </p:nvSpPr>
        <p:spPr>
          <a:xfrm>
            <a:off x="2861635" y="598228"/>
            <a:ext cx="11056605" cy="8280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80632" y="1957955"/>
            <a:ext cx="87129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 </a:t>
            </a:r>
          </a:p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vói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416" y="273398"/>
            <a:ext cx="6264696" cy="51845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1856" y="4305846"/>
            <a:ext cx="4730750" cy="530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1"/>
          <p:cNvSpPr/>
          <p:nvPr/>
        </p:nvSpPr>
        <p:spPr>
          <a:xfrm>
            <a:off x="2861635" y="598228"/>
            <a:ext cx="11056605" cy="8280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33454" y="2854501"/>
            <a:ext cx="87129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 </a:t>
            </a:r>
          </a:p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thòi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416" y="273398"/>
            <a:ext cx="6264696" cy="51845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1856" y="4305846"/>
            <a:ext cx="4730750" cy="530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1"/>
          <p:cNvSpPr/>
          <p:nvPr/>
        </p:nvSpPr>
        <p:spPr>
          <a:xfrm>
            <a:off x="2861635" y="598228"/>
            <a:ext cx="11056605" cy="8280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33454" y="2854501"/>
            <a:ext cx="91802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 </a:t>
            </a:r>
          </a:p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416" y="273398"/>
            <a:ext cx="6264696" cy="51845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1856" y="4305846"/>
            <a:ext cx="4730750" cy="530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1"/>
          <p:cNvSpPr/>
          <p:nvPr/>
        </p:nvSpPr>
        <p:spPr>
          <a:xfrm>
            <a:off x="2861635" y="598228"/>
            <a:ext cx="11056605" cy="8280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33454" y="2854501"/>
            <a:ext cx="87129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 </a:t>
            </a:r>
          </a:p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图片 40963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5" name="图片 40964" descr="1-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9300" y="5794375"/>
            <a:ext cx="5003800" cy="3681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6" name="图片 40965" descr="1-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12" y="-735012"/>
            <a:ext cx="4121150" cy="10191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7" name="图片 40966" descr="1-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2275" y="2217738"/>
            <a:ext cx="14708188" cy="41640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816573" y="721360"/>
            <a:ext cx="10459591" cy="147732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2/23 SGK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56496" y="2937694"/>
            <a:ext cx="40324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65221" y="2784060"/>
            <a:ext cx="39152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030243" y="2805807"/>
            <a:ext cx="39152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8264" y="705446"/>
            <a:ext cx="15481720" cy="82809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07038"/>
            <a:ext cx="6808788" cy="3968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134498" y="1172685"/>
            <a:ext cx="10153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图片 40966" descr="1-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96" y="2104828"/>
            <a:ext cx="14708188" cy="41640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532186" y="3181132"/>
            <a:ext cx="3744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36916" y="3169028"/>
            <a:ext cx="3744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13480" y="3201996"/>
            <a:ext cx="37444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00512" y="2275245"/>
            <a:ext cx="1944216" cy="55399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97056" y="2368648"/>
            <a:ext cx="1944216" cy="55399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313580" y="2347810"/>
            <a:ext cx="1944216" cy="55399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图片 14341" descr="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641" y="444391"/>
            <a:ext cx="11809413" cy="873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75" y="5486400"/>
            <a:ext cx="4679950" cy="3665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905500" y="3297734"/>
            <a:ext cx="91083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  <a:p>
            <a:pPr algn="ctr"/>
            <a:r>
              <a:rPr lang="en-US" sz="8800" b="1" dirty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8264" y="705446"/>
            <a:ext cx="15481720" cy="82809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133" name="图片 48132" descr="1-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0588"/>
            <a:ext cx="5145088" cy="3505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4" name="图片 48133" descr="1-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38" y="287338"/>
            <a:ext cx="3962400" cy="3621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5" name="图片 48134" descr="1-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41163" y="5129213"/>
            <a:ext cx="4937125" cy="434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856711" y="2178666"/>
            <a:ext cx="10441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– ( Martin Luther King)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44928" y="1464569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08624" y="4166434"/>
            <a:ext cx="9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图片 8195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7" name="图片 8196" descr="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3" y="415925"/>
            <a:ext cx="15265400" cy="89804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7964815" y="3434566"/>
            <a:ext cx="6120680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8424" y="3142178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02" name="图片 15401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913" y="965200"/>
            <a:ext cx="13465175" cy="8434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403" name="图片 15402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79938"/>
            <a:ext cx="16778288" cy="4895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404" name="文本框 15403"/>
          <p:cNvSpPr txBox="1"/>
          <p:nvPr/>
        </p:nvSpPr>
        <p:spPr>
          <a:xfrm>
            <a:off x="5868864" y="2470612"/>
            <a:ext cx="5832326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720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TẠM BIỆT</a:t>
            </a:r>
            <a:endParaRPr lang="zh-CN" altLang="en-US" sz="7200" b="1" dirty="0">
              <a:solidFill>
                <a:srgbClr val="FF0066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406" name="图片 15405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638" y="4089400"/>
            <a:ext cx="12749212" cy="4897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4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4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154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154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154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0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图片 14341" descr="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641" y="444391"/>
            <a:ext cx="11809413" cy="873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75" y="5486400"/>
            <a:ext cx="4679950" cy="3665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905500" y="3297734"/>
            <a:ext cx="91083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  <a:p>
            <a:pPr algn="ctr"/>
            <a:r>
              <a:rPr lang="en-US" sz="8800" b="1" dirty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图片 409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图片 4100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84613"/>
            <a:ext cx="7200900" cy="5591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568" y="-3175"/>
            <a:ext cx="13717736" cy="9478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868864" y="3181199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LÀM THEO LẼ PHẢI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96655" y="3904838"/>
            <a:ext cx="972108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bay.</a:t>
            </a: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4" name="图片 41993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65438"/>
            <a:ext cx="6516688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3" name="图片 41992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338" y="290092"/>
            <a:ext cx="10514012" cy="8570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2" name="图片 41991" descr="1-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5" name="图片 41994" descr="1-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5563" y="2578100"/>
            <a:ext cx="5608637" cy="6278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5292836" y="2561062"/>
            <a:ext cx="6336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zh-CN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4" name="图片 41993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65438"/>
            <a:ext cx="6516688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3" name="图片 41992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338" y="346075"/>
            <a:ext cx="10514012" cy="8570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2" name="图片 41991" descr="1-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5" name="图片 41994" descr="1-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5563" y="2578100"/>
            <a:ext cx="5608637" cy="6278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4677057" y="2783156"/>
            <a:ext cx="69848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4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图片 14341" descr="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641" y="444391"/>
            <a:ext cx="11809413" cy="873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75" y="5486400"/>
            <a:ext cx="4679950" cy="3665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905500" y="3297734"/>
            <a:ext cx="91083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  <a:p>
            <a:pPr algn="ctr"/>
            <a:r>
              <a:rPr lang="en-US" sz="8800" b="1" dirty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图片 37891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813" y="3101975"/>
            <a:ext cx="6516687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275" y="5240338"/>
            <a:ext cx="4383088" cy="396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325" y="0"/>
            <a:ext cx="10440988" cy="9526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200" y="920750"/>
            <a:ext cx="4114800" cy="365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266644" y="4038809"/>
            <a:ext cx="68757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2240" y="561430"/>
            <a:ext cx="16129792" cy="8568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068664" y="849462"/>
            <a:ext cx="986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SỰ TRUNG THỰC HAY LÀ TÌNH BẠN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2280" y="1542824"/>
            <a:ext cx="1497766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xi- xi – pi-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Lao  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81432" y="8266286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Phiệt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NXB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TP HCM, 2004)</a:t>
            </a:r>
          </a:p>
        </p:txBody>
      </p:sp>
    </p:spTree>
  </p:cSld>
  <p:clrMapOvr>
    <a:masterClrMapping/>
  </p:clrMapOvr>
  <p:transition advClick="0" advTm="3000">
    <p:random/>
  </p:transition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109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CCFF"/>
      </a:accent1>
      <a:accent2>
        <a:srgbClr val="FFAE0D"/>
      </a:accent2>
      <a:accent3>
        <a:srgbClr val="00CCFF"/>
      </a:accent3>
      <a:accent4>
        <a:srgbClr val="FFAE0D"/>
      </a:accent4>
      <a:accent5>
        <a:srgbClr val="00CCFF"/>
      </a:accent5>
      <a:accent6>
        <a:srgbClr val="FFAE0D"/>
      </a:accent6>
      <a:hlink>
        <a:srgbClr val="00CCFF"/>
      </a:hlink>
      <a:folHlink>
        <a:srgbClr val="FFAE0D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1223</Words>
  <Application>Microsoft Office PowerPoint</Application>
  <PresentationFormat>Custom</PresentationFormat>
  <Paragraphs>109</Paragraphs>
  <Slides>29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Arial Black</vt:lpstr>
      <vt:lpstr>Calibri</vt:lpstr>
      <vt:lpstr>Times New Roman</vt:lpstr>
      <vt:lpstr>迷你简卡通</vt:lpstr>
      <vt:lpstr>默认设计模板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MC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Administrator</cp:lastModifiedBy>
  <cp:revision>64</cp:revision>
  <dcterms:created xsi:type="dcterms:W3CDTF">2015-09-14T06:10:00Z</dcterms:created>
  <dcterms:modified xsi:type="dcterms:W3CDTF">2026-05-15T15:38:08Z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1033-12.2.0.13215</vt:lpwstr>
  </property>
  <property fmtid="{D5CDD505-2E9C-101B-9397-08002B2CF9AE}" pid="3" name="ICV">
    <vt:lpwstr>304513DF3DD14B45A95AC543D245A3FA_13</vt:lpwstr>
  </property>
</Properties>
</file>