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等线 Light" panose="02010600030101010101" pitchFamily="2" charset="-122"/>
      <p:regular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15" autoAdjust="0"/>
  </p:normalViewPr>
  <p:slideViewPr>
    <p:cSldViewPr>
      <p:cViewPr varScale="1">
        <p:scale>
          <a:sx n="70" d="100"/>
          <a:sy n="70" d="100"/>
        </p:scale>
        <p:origin x="91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2/23/25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2025/2/23</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2/23/25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5.png"/><Relationship Id="rId4" Type="http://schemas.openxmlformats.org/officeDocument/2006/relationships/image" Target="../media/image1.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0.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0.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2.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VN"/>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8"/>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12344400" y="7613542"/>
            <a:ext cx="5486400" cy="2673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25"/>
                                        </p:tgtEl>
                                        <p:attrNameLst>
                                          <p:attrName>fillcolor</p:attrName>
                                        </p:attrNameLst>
                                      </p:cBhvr>
                                      <p:to>
                                        <a:schemeClr val="accent2"/>
                                      </p:to>
                                    </p:animClr>
                                    <p:set>
                                      <p:cBhvr>
                                        <p:cTn id="20" dur="2000" fill="hold"/>
                                        <p:tgtEl>
                                          <p:spTgt spid="25"/>
                                        </p:tgtEl>
                                        <p:attrNameLst>
                                          <p:attrName>fill.type</p:attrName>
                                        </p:attrNameLst>
                                      </p:cBhvr>
                                      <p:to>
                                        <p:strVal val="solid"/>
                                      </p:to>
                                    </p:set>
                                    <p:set>
                                      <p:cBhvr>
                                        <p:cTn id="21" dur="2000" fill="hold"/>
                                        <p:tgtEl>
                                          <p:spTgt spid="25"/>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VN"/>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VN"/>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VN"/>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 3x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VN"/>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9"/>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2061</Words>
  <Application>Microsoft Macintosh PowerPoint</Application>
  <PresentationFormat>Custom</PresentationFormat>
  <Paragraphs>160</Paragraphs>
  <Slides>30</Slides>
  <Notes>7</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Elsie</vt:lpstr>
      <vt:lpstr>Cambria Math</vt:lpstr>
      <vt:lpstr>Calibri</vt:lpstr>
      <vt:lpstr>Wingdings</vt:lpstr>
      <vt:lpstr>等线 Light</vt:lpstr>
      <vt:lpstr>Calibri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Thuy Trang Le</cp:lastModifiedBy>
  <cp:revision>1</cp:revision>
  <dcterms:created xsi:type="dcterms:W3CDTF">2006-08-16T00:00:00Z</dcterms:created>
  <dcterms:modified xsi:type="dcterms:W3CDTF">2025-02-23T13:05:49Z</dcterms:modified>
  <dc:identifier>DAFVRjI8d4g</dc:identifier>
</cp:coreProperties>
</file>