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wmv" ContentType="video/x-ms-wmv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media/image100.svg" ContentType="image/svg+xml"/>
  <Override PartName="/ppt/media/image102.svg" ContentType="image/svg+xml"/>
  <Override PartName="/ppt/media/image104.svg" ContentType="image/svg+xml"/>
  <Override PartName="/ppt/media/image106.svg" ContentType="image/svg+xml"/>
  <Override PartName="/ppt/media/image108.svg" ContentType="image/svg+xml"/>
  <Override PartName="/ppt/media/image11.svg" ContentType="image/svg+xml"/>
  <Override PartName="/ppt/media/image110.svg" ContentType="image/svg+xml"/>
  <Override PartName="/ppt/media/image112.svg" ContentType="image/svg+xml"/>
  <Override PartName="/ppt/media/image114.svg" ContentType="image/svg+xml"/>
  <Override PartName="/ppt/media/image116.svg" ContentType="image/svg+xml"/>
  <Override PartName="/ppt/media/image118.svg" ContentType="image/svg+xml"/>
  <Override PartName="/ppt/media/image123.svg" ContentType="image/svg+xml"/>
  <Override PartName="/ppt/media/image125.svg" ContentType="image/svg+xml"/>
  <Override PartName="/ppt/media/image127.svg" ContentType="image/svg+xml"/>
  <Override PartName="/ppt/media/image13.svg" ContentType="image/svg+xml"/>
  <Override PartName="/ppt/media/image131.svg" ContentType="image/svg+xml"/>
  <Override PartName="/ppt/media/image133.svg" ContentType="image/svg+xml"/>
  <Override PartName="/ppt/media/image135.svg" ContentType="image/svg+xml"/>
  <Override PartName="/ppt/media/image140.svg" ContentType="image/svg+xml"/>
  <Override PartName="/ppt/media/image142.svg" ContentType="image/svg+xml"/>
  <Override PartName="/ppt/media/image144.svg" ContentType="image/svg+xml"/>
  <Override PartName="/ppt/media/image15.svg" ContentType="image/svg+xml"/>
  <Override PartName="/ppt/media/image151.svg" ContentType="image/svg+xml"/>
  <Override PartName="/ppt/media/image153.svg" ContentType="image/svg+xml"/>
  <Override PartName="/ppt/media/image155.svg" ContentType="image/svg+xml"/>
  <Override PartName="/ppt/media/image157.svg" ContentType="image/svg+xml"/>
  <Override PartName="/ppt/media/image2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3.svg" ContentType="image/svg+xml"/>
  <Override PartName="/ppt/media/image36.svg" ContentType="image/svg+xml"/>
  <Override PartName="/ppt/media/image38.svg" ContentType="image/svg+xml"/>
  <Override PartName="/ppt/media/image4.svg" ContentType="image/svg+xml"/>
  <Override PartName="/ppt/media/image44.svg" ContentType="image/svg+xml"/>
  <Override PartName="/ppt/media/image48.svg" ContentType="image/svg+xml"/>
  <Override PartName="/ppt/media/image51.svg" ContentType="image/svg+xml"/>
  <Override PartName="/ppt/media/image54.svg" ContentType="image/svg+xml"/>
  <Override PartName="/ppt/media/image56.svg" ContentType="image/svg+xml"/>
  <Override PartName="/ppt/media/image59.svg" ContentType="image/svg+xml"/>
  <Override PartName="/ppt/media/image62.svg" ContentType="image/svg+xml"/>
  <Override PartName="/ppt/media/image64.svg" ContentType="image/svg+xml"/>
  <Override PartName="/ppt/media/image7.svg" ContentType="image/svg+xml"/>
  <Override PartName="/ppt/media/image71.svg" ContentType="image/svg+xml"/>
  <Override PartName="/ppt/media/image75.svg" ContentType="image/svg+xml"/>
  <Override PartName="/ppt/media/image77.svg" ContentType="image/svg+xml"/>
  <Override PartName="/ppt/media/image79.svg" ContentType="image/svg+xml"/>
  <Override PartName="/ppt/media/image84.svg" ContentType="image/svg+xml"/>
  <Override PartName="/ppt/media/image87.svg" ContentType="image/svg+xml"/>
  <Override PartName="/ppt/media/image89.svg" ContentType="image/svg+xml"/>
  <Override PartName="/ppt/media/image9.svg" ContentType="image/svg+xml"/>
  <Override PartName="/ppt/media/image91.svg" ContentType="image/svg+xml"/>
  <Override PartName="/ppt/media/image93.svg" ContentType="image/svg+xml"/>
  <Override PartName="/ppt/media/image9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75" r:id="rId5"/>
    <p:sldId id="263" r:id="rId6"/>
    <p:sldId id="285" r:id="rId7"/>
    <p:sldId id="284" r:id="rId8"/>
    <p:sldId id="274" r:id="rId9"/>
    <p:sldId id="277" r:id="rId10"/>
    <p:sldId id="278" r:id="rId11"/>
    <p:sldId id="279" r:id="rId12"/>
    <p:sldId id="280" r:id="rId13"/>
    <p:sldId id="266" r:id="rId14"/>
    <p:sldId id="262" r:id="rId15"/>
    <p:sldId id="281" r:id="rId16"/>
    <p:sldId id="282" r:id="rId17"/>
    <p:sldId id="261" r:id="rId18"/>
    <p:sldId id="258" r:id="rId19"/>
    <p:sldId id="260" r:id="rId20"/>
    <p:sldId id="276" r:id="rId21"/>
    <p:sldId id="268" r:id="rId22"/>
    <p:sldId id="264" r:id="rId23"/>
    <p:sldId id="267" r:id="rId24"/>
    <p:sldId id="270" r:id="rId25"/>
    <p:sldId id="269" r:id="rId26"/>
    <p:sldId id="283" r:id="rId27"/>
    <p:sldId id="271" r:id="rId28"/>
    <p:sldId id="265" r:id="rId29"/>
    <p:sldId id="272" r:id="rId30"/>
    <p:sldId id="273" r:id="rId31"/>
  </p:sldIdLst>
  <p:sldSz cx="18288000" cy="10287000"/>
  <p:notesSz cx="6858000" cy="9144000"/>
  <p:embeddedFontLst>
    <p:embeddedFont>
      <p:font typeface="SimSun" panose="02010600030101010101" pitchFamily="2" charset="-122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7008"/>
    <a:srgbClr val="A25237"/>
    <a:srgbClr val="4F66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636" autoAdjust="0"/>
  </p:normalViewPr>
  <p:slideViewPr>
    <p:cSldViewPr showGuides="1">
      <p:cViewPr varScale="1">
        <p:scale>
          <a:sx n="45" d="100"/>
          <a:sy n="45" d="100"/>
        </p:scale>
        <p:origin x="72" y="-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font" Target="fonts/font5.fntdata"/><Relationship Id="rId38" Type="http://schemas.openxmlformats.org/officeDocument/2006/relationships/font" Target="fonts/font4.fntdata"/><Relationship Id="rId37" Type="http://schemas.openxmlformats.org/officeDocument/2006/relationships/font" Target="fonts/font3.fntdata"/><Relationship Id="rId36" Type="http://schemas.openxmlformats.org/officeDocument/2006/relationships/font" Target="fonts/font2.fntdata"/><Relationship Id="rId35" Type="http://schemas.openxmlformats.org/officeDocument/2006/relationships/font" Target="fonts/font1.fntdata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svg"/><Relationship Id="rId8" Type="http://schemas.openxmlformats.org/officeDocument/2006/relationships/image" Target="../media/image8.png"/><Relationship Id="rId7" Type="http://schemas.openxmlformats.org/officeDocument/2006/relationships/image" Target="../media/image7.sv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15.svg"/><Relationship Id="rId14" Type="http://schemas.openxmlformats.org/officeDocument/2006/relationships/image" Target="../media/image14.png"/><Relationship Id="rId13" Type="http://schemas.openxmlformats.org/officeDocument/2006/relationships/image" Target="../media/image13.svg"/><Relationship Id="rId12" Type="http://schemas.openxmlformats.org/officeDocument/2006/relationships/image" Target="../media/image12.png"/><Relationship Id="rId11" Type="http://schemas.openxmlformats.org/officeDocument/2006/relationships/image" Target="../media/image11.sv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svg"/><Relationship Id="rId8" Type="http://schemas.openxmlformats.org/officeDocument/2006/relationships/image" Target="../media/image10.png"/><Relationship Id="rId7" Type="http://schemas.openxmlformats.org/officeDocument/2006/relationships/image" Target="../media/image64.svg"/><Relationship Id="rId6" Type="http://schemas.openxmlformats.org/officeDocument/2006/relationships/image" Target="../media/image63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4.sv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67.png"/><Relationship Id="rId13" Type="http://schemas.openxmlformats.org/officeDocument/2006/relationships/image" Target="../media/image7.svg"/><Relationship Id="rId12" Type="http://schemas.openxmlformats.org/officeDocument/2006/relationships/image" Target="../media/image6.png"/><Relationship Id="rId11" Type="http://schemas.openxmlformats.org/officeDocument/2006/relationships/image" Target="../media/image69.jpeg"/><Relationship Id="rId10" Type="http://schemas.openxmlformats.org/officeDocument/2006/relationships/image" Target="../media/image68.png"/><Relationship Id="rId1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73.jpeg"/><Relationship Id="rId7" Type="http://schemas.openxmlformats.org/officeDocument/2006/relationships/image" Target="../media/image72.png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19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6.png"/><Relationship Id="rId8" Type="http://schemas.openxmlformats.org/officeDocument/2006/relationships/image" Target="../media/image75.svg"/><Relationship Id="rId7" Type="http://schemas.openxmlformats.org/officeDocument/2006/relationships/image" Target="../media/image74.png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19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79.svg"/><Relationship Id="rId13" Type="http://schemas.openxmlformats.org/officeDocument/2006/relationships/image" Target="../media/image78.png"/><Relationship Id="rId12" Type="http://schemas.openxmlformats.org/officeDocument/2006/relationships/image" Target="../media/image10.png"/><Relationship Id="rId11" Type="http://schemas.openxmlformats.org/officeDocument/2006/relationships/image" Target="../media/image63.png"/><Relationship Id="rId10" Type="http://schemas.openxmlformats.org/officeDocument/2006/relationships/image" Target="../media/image77.svg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6.png"/><Relationship Id="rId8" Type="http://schemas.openxmlformats.org/officeDocument/2006/relationships/image" Target="../media/image85.png"/><Relationship Id="rId7" Type="http://schemas.openxmlformats.org/officeDocument/2006/relationships/image" Target="../media/image43.png"/><Relationship Id="rId6" Type="http://schemas.openxmlformats.org/officeDocument/2006/relationships/image" Target="../media/image63.png"/><Relationship Id="rId5" Type="http://schemas.openxmlformats.org/officeDocument/2006/relationships/image" Target="../media/image84.svg"/><Relationship Id="rId4" Type="http://schemas.openxmlformats.org/officeDocument/2006/relationships/image" Target="../media/image83.png"/><Relationship Id="rId3" Type="http://schemas.openxmlformats.org/officeDocument/2006/relationships/image" Target="../media/image6.png"/><Relationship Id="rId2" Type="http://schemas.openxmlformats.org/officeDocument/2006/relationships/image" Target="../media/image47.pn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89.svg"/><Relationship Id="rId11" Type="http://schemas.openxmlformats.org/officeDocument/2006/relationships/image" Target="../media/image88.png"/><Relationship Id="rId10" Type="http://schemas.openxmlformats.org/officeDocument/2006/relationships/image" Target="../media/image87.svg"/><Relationship Id="rId1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91.svg"/><Relationship Id="rId8" Type="http://schemas.openxmlformats.org/officeDocument/2006/relationships/image" Target="../media/image90.png"/><Relationship Id="rId7" Type="http://schemas.openxmlformats.org/officeDocument/2006/relationships/image" Target="../media/image10.png"/><Relationship Id="rId6" Type="http://schemas.openxmlformats.org/officeDocument/2006/relationships/image" Target="../media/image63.png"/><Relationship Id="rId5" Type="http://schemas.openxmlformats.org/officeDocument/2006/relationships/image" Target="../media/image6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93.svg"/><Relationship Id="rId10" Type="http://schemas.openxmlformats.org/officeDocument/2006/relationships/image" Target="../media/image92.png"/><Relationship Id="rId1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96.svg"/><Relationship Id="rId8" Type="http://schemas.openxmlformats.org/officeDocument/2006/relationships/image" Target="../media/image95.png"/><Relationship Id="rId7" Type="http://schemas.openxmlformats.org/officeDocument/2006/relationships/image" Target="../media/image94.png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00.svg"/><Relationship Id="rId7" Type="http://schemas.openxmlformats.org/officeDocument/2006/relationships/image" Target="../media/image99.png"/><Relationship Id="rId6" Type="http://schemas.microsoft.com/office/2007/relationships/hdphoto" Target="../media/image98.wdp"/><Relationship Id="rId5" Type="http://schemas.openxmlformats.org/officeDocument/2006/relationships/image" Target="../media/image97.png"/><Relationship Id="rId4" Type="http://schemas.openxmlformats.org/officeDocument/2006/relationships/image" Target="../media/image25.png"/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svg"/><Relationship Id="rId8" Type="http://schemas.openxmlformats.org/officeDocument/2006/relationships/image" Target="../media/image23.png"/><Relationship Id="rId7" Type="http://schemas.openxmlformats.org/officeDocument/2006/relationships/image" Target="../media/image22.svg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30.jpeg"/><Relationship Id="rId14" Type="http://schemas.openxmlformats.org/officeDocument/2006/relationships/image" Target="../media/image29.png"/><Relationship Id="rId13" Type="http://schemas.openxmlformats.org/officeDocument/2006/relationships/image" Target="../media/image28.svg"/><Relationship Id="rId12" Type="http://schemas.openxmlformats.org/officeDocument/2006/relationships/image" Target="../media/image27.png"/><Relationship Id="rId11" Type="http://schemas.openxmlformats.org/officeDocument/2006/relationships/image" Target="../media/image26.svg"/><Relationship Id="rId10" Type="http://schemas.openxmlformats.org/officeDocument/2006/relationships/image" Target="../media/image25.png"/><Relationship Id="rId1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4.svg"/><Relationship Id="rId8" Type="http://schemas.openxmlformats.org/officeDocument/2006/relationships/image" Target="../media/image103.png"/><Relationship Id="rId7" Type="http://schemas.openxmlformats.org/officeDocument/2006/relationships/image" Target="../media/image102.svg"/><Relationship Id="rId6" Type="http://schemas.openxmlformats.org/officeDocument/2006/relationships/image" Target="../media/image101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06.svg"/><Relationship Id="rId10" Type="http://schemas.openxmlformats.org/officeDocument/2006/relationships/image" Target="../media/image105.png"/><Relationship Id="rId1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8.svg"/><Relationship Id="rId8" Type="http://schemas.openxmlformats.org/officeDocument/2006/relationships/image" Target="../media/image107.png"/><Relationship Id="rId7" Type="http://schemas.openxmlformats.org/officeDocument/2006/relationships/image" Target="../media/image19.png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114.svg"/><Relationship Id="rId14" Type="http://schemas.openxmlformats.org/officeDocument/2006/relationships/image" Target="../media/image113.png"/><Relationship Id="rId13" Type="http://schemas.openxmlformats.org/officeDocument/2006/relationships/image" Target="../media/image112.svg"/><Relationship Id="rId12" Type="http://schemas.openxmlformats.org/officeDocument/2006/relationships/image" Target="../media/image111.png"/><Relationship Id="rId11" Type="http://schemas.openxmlformats.org/officeDocument/2006/relationships/image" Target="../media/image110.svg"/><Relationship Id="rId10" Type="http://schemas.openxmlformats.org/officeDocument/2006/relationships/image" Target="../media/image109.png"/><Relationship Id="rId1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8.svg"/><Relationship Id="rId8" Type="http://schemas.openxmlformats.org/officeDocument/2006/relationships/image" Target="../media/image117.png"/><Relationship Id="rId7" Type="http://schemas.openxmlformats.org/officeDocument/2006/relationships/image" Target="../media/image116.svg"/><Relationship Id="rId6" Type="http://schemas.openxmlformats.org/officeDocument/2006/relationships/image" Target="../media/image115.png"/><Relationship Id="rId5" Type="http://schemas.openxmlformats.org/officeDocument/2006/relationships/image" Target="../media/image84.svg"/><Relationship Id="rId4" Type="http://schemas.openxmlformats.org/officeDocument/2006/relationships/image" Target="../media/image83.png"/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20.png"/><Relationship Id="rId10" Type="http://schemas.openxmlformats.org/officeDocument/2006/relationships/image" Target="../media/image119.png"/><Relationship Id="rId1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6.png"/><Relationship Id="rId8" Type="http://schemas.openxmlformats.org/officeDocument/2006/relationships/image" Target="../media/image125.svg"/><Relationship Id="rId7" Type="http://schemas.openxmlformats.org/officeDocument/2006/relationships/image" Target="../media/image124.png"/><Relationship Id="rId6" Type="http://schemas.openxmlformats.org/officeDocument/2006/relationships/image" Target="../media/image123.svg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27.svg"/><Relationship Id="rId1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3.svg"/><Relationship Id="rId8" Type="http://schemas.openxmlformats.org/officeDocument/2006/relationships/image" Target="../media/image132.png"/><Relationship Id="rId7" Type="http://schemas.openxmlformats.org/officeDocument/2006/relationships/image" Target="../media/image131.svg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Relationship Id="rId3" Type="http://schemas.openxmlformats.org/officeDocument/2006/relationships/image" Target="../media/image16.png"/><Relationship Id="rId2" Type="http://schemas.openxmlformats.org/officeDocument/2006/relationships/image" Target="../media/image27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35.svg"/><Relationship Id="rId10" Type="http://schemas.openxmlformats.org/officeDocument/2006/relationships/image" Target="../media/image134.png"/><Relationship Id="rId1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1.png"/><Relationship Id="rId8" Type="http://schemas.openxmlformats.org/officeDocument/2006/relationships/image" Target="../media/image140.svg"/><Relationship Id="rId7" Type="http://schemas.openxmlformats.org/officeDocument/2006/relationships/image" Target="../media/image139.png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png"/><Relationship Id="rId3" Type="http://schemas.openxmlformats.org/officeDocument/2006/relationships/image" Target="../media/image16.png"/><Relationship Id="rId2" Type="http://schemas.openxmlformats.org/officeDocument/2006/relationships/image" Target="../media/image27.pn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112.svg"/><Relationship Id="rId11" Type="http://schemas.openxmlformats.org/officeDocument/2006/relationships/image" Target="../media/image111.png"/><Relationship Id="rId10" Type="http://schemas.openxmlformats.org/officeDocument/2006/relationships/image" Target="../media/image142.svg"/><Relationship Id="rId1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45.png"/><Relationship Id="rId7" Type="http://schemas.openxmlformats.org/officeDocument/2006/relationships/image" Target="../media/image58.png"/><Relationship Id="rId6" Type="http://schemas.openxmlformats.org/officeDocument/2006/relationships/image" Target="../media/image10.png"/><Relationship Id="rId5" Type="http://schemas.openxmlformats.org/officeDocument/2006/relationships/image" Target="../media/image144.svg"/><Relationship Id="rId4" Type="http://schemas.openxmlformats.org/officeDocument/2006/relationships/image" Target="../media/image143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5.png"/><Relationship Id="rId7" Type="http://schemas.openxmlformats.org/officeDocument/2006/relationships/image" Target="../media/image149.png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51.svg"/><Relationship Id="rId5" Type="http://schemas.openxmlformats.org/officeDocument/2006/relationships/image" Target="../media/image150.png"/><Relationship Id="rId4" Type="http://schemas.openxmlformats.org/officeDocument/2006/relationships/image" Target="../media/image71.svg"/><Relationship Id="rId3" Type="http://schemas.openxmlformats.org/officeDocument/2006/relationships/image" Target="../media/image70.png"/><Relationship Id="rId2" Type="http://schemas.openxmlformats.org/officeDocument/2006/relationships/image" Target="../media/image16.png"/><Relationship Id="rId1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6.png"/><Relationship Id="rId8" Type="http://schemas.openxmlformats.org/officeDocument/2006/relationships/image" Target="../media/image6.png"/><Relationship Id="rId7" Type="http://schemas.openxmlformats.org/officeDocument/2006/relationships/image" Target="../media/image155.svg"/><Relationship Id="rId6" Type="http://schemas.openxmlformats.org/officeDocument/2006/relationships/image" Target="../media/image154.png"/><Relationship Id="rId5" Type="http://schemas.openxmlformats.org/officeDocument/2006/relationships/image" Target="../media/image153.svg"/><Relationship Id="rId4" Type="http://schemas.openxmlformats.org/officeDocument/2006/relationships/image" Target="../media/image152.png"/><Relationship Id="rId3" Type="http://schemas.openxmlformats.org/officeDocument/2006/relationships/image" Target="../media/image43.png"/><Relationship Id="rId2" Type="http://schemas.openxmlformats.org/officeDocument/2006/relationships/image" Target="../media/image47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57.svg"/><Relationship Id="rId1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svg"/><Relationship Id="rId8" Type="http://schemas.openxmlformats.org/officeDocument/2006/relationships/image" Target="../media/image21.png"/><Relationship Id="rId7" Type="http://schemas.openxmlformats.org/officeDocument/2006/relationships/image" Target="../media/image20.sv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31.png"/><Relationship Id="rId15" Type="http://schemas.microsoft.com/office/2007/relationships/media" Target="../media/media1.wmv"/><Relationship Id="rId14" Type="http://schemas.openxmlformats.org/officeDocument/2006/relationships/video" Target="../media/media1.wmv"/><Relationship Id="rId13" Type="http://schemas.openxmlformats.org/officeDocument/2006/relationships/image" Target="../media/image26.svg"/><Relationship Id="rId12" Type="http://schemas.openxmlformats.org/officeDocument/2006/relationships/image" Target="../media/image25.png"/><Relationship Id="rId11" Type="http://schemas.openxmlformats.org/officeDocument/2006/relationships/image" Target="../media/image24.svg"/><Relationship Id="rId10" Type="http://schemas.openxmlformats.org/officeDocument/2006/relationships/image" Target="../media/image23.png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svg"/><Relationship Id="rId8" Type="http://schemas.openxmlformats.org/officeDocument/2006/relationships/image" Target="../media/image35.png"/><Relationship Id="rId7" Type="http://schemas.openxmlformats.org/officeDocument/2006/relationships/image" Target="../media/image20.svg"/><Relationship Id="rId6" Type="http://schemas.openxmlformats.org/officeDocument/2006/relationships/image" Target="../media/image1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38.svg"/><Relationship Id="rId16" Type="http://schemas.openxmlformats.org/officeDocument/2006/relationships/image" Target="../media/image37.png"/><Relationship Id="rId15" Type="http://schemas.openxmlformats.org/officeDocument/2006/relationships/image" Target="../media/image26.svg"/><Relationship Id="rId14" Type="http://schemas.openxmlformats.org/officeDocument/2006/relationships/image" Target="../media/image25.png"/><Relationship Id="rId13" Type="http://schemas.openxmlformats.org/officeDocument/2006/relationships/image" Target="../media/image22.svg"/><Relationship Id="rId12" Type="http://schemas.openxmlformats.org/officeDocument/2006/relationships/image" Target="../media/image21.png"/><Relationship Id="rId11" Type="http://schemas.openxmlformats.org/officeDocument/2006/relationships/image" Target="../media/image24.svg"/><Relationship Id="rId10" Type="http://schemas.openxmlformats.org/officeDocument/2006/relationships/image" Target="../media/image23.png"/><Relationship Id="rId1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41.png"/><Relationship Id="rId7" Type="http://schemas.openxmlformats.org/officeDocument/2006/relationships/image" Target="../media/image40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png"/><Relationship Id="rId8" Type="http://schemas.openxmlformats.org/officeDocument/2006/relationships/image" Target="../media/image11.svg"/><Relationship Id="rId7" Type="http://schemas.openxmlformats.org/officeDocument/2006/relationships/image" Target="../media/image10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sv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51.svg"/><Relationship Id="rId10" Type="http://schemas.openxmlformats.org/officeDocument/2006/relationships/image" Target="../media/image50.png"/><Relationship Id="rId1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svg"/><Relationship Id="rId8" Type="http://schemas.openxmlformats.org/officeDocument/2006/relationships/image" Target="../media/image8.png"/><Relationship Id="rId7" Type="http://schemas.openxmlformats.org/officeDocument/2006/relationships/image" Target="../media/image4.svg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7.svg"/><Relationship Id="rId3" Type="http://schemas.openxmlformats.org/officeDocument/2006/relationships/image" Target="../media/image6.png"/><Relationship Id="rId2" Type="http://schemas.openxmlformats.org/officeDocument/2006/relationships/image" Target="../media/image2.sv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56.svg"/><Relationship Id="rId15" Type="http://schemas.openxmlformats.org/officeDocument/2006/relationships/image" Target="../media/image55.png"/><Relationship Id="rId14" Type="http://schemas.openxmlformats.org/officeDocument/2006/relationships/image" Target="../media/image54.svg"/><Relationship Id="rId13" Type="http://schemas.openxmlformats.org/officeDocument/2006/relationships/image" Target="../media/image53.png"/><Relationship Id="rId12" Type="http://schemas.openxmlformats.org/officeDocument/2006/relationships/image" Target="../media/image52.png"/><Relationship Id="rId11" Type="http://schemas.openxmlformats.org/officeDocument/2006/relationships/image" Target="../media/image11.sv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59.svg"/><Relationship Id="rId7" Type="http://schemas.openxmlformats.org/officeDocument/2006/relationships/image" Target="../media/image58.png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57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62.svg"/><Relationship Id="rId15" Type="http://schemas.openxmlformats.org/officeDocument/2006/relationships/image" Target="../media/image61.png"/><Relationship Id="rId14" Type="http://schemas.openxmlformats.org/officeDocument/2006/relationships/image" Target="../media/image52.png"/><Relationship Id="rId13" Type="http://schemas.openxmlformats.org/officeDocument/2006/relationships/image" Target="../media/image60.png"/><Relationship Id="rId12" Type="http://schemas.openxmlformats.org/officeDocument/2006/relationships/image" Target="../media/image11.svg"/><Relationship Id="rId11" Type="http://schemas.openxmlformats.org/officeDocument/2006/relationships/image" Target="../media/image10.png"/><Relationship Id="rId10" Type="http://schemas.openxmlformats.org/officeDocument/2006/relationships/image" Target="../media/image9.sv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svg"/><Relationship Id="rId8" Type="http://schemas.openxmlformats.org/officeDocument/2006/relationships/image" Target="../media/image10.png"/><Relationship Id="rId7" Type="http://schemas.openxmlformats.org/officeDocument/2006/relationships/image" Target="../media/image64.svg"/><Relationship Id="rId6" Type="http://schemas.openxmlformats.org/officeDocument/2006/relationships/image" Target="../media/image63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4.sv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67.png"/><Relationship Id="rId13" Type="http://schemas.openxmlformats.org/officeDocument/2006/relationships/image" Target="../media/image7.svg"/><Relationship Id="rId12" Type="http://schemas.openxmlformats.org/officeDocument/2006/relationships/image" Target="../media/image6.png"/><Relationship Id="rId11" Type="http://schemas.openxmlformats.org/officeDocument/2006/relationships/image" Target="../media/image66.jpeg"/><Relationship Id="rId10" Type="http://schemas.openxmlformats.org/officeDocument/2006/relationships/image" Target="../media/image65.jpeg"/><Relationship Id="rId1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1784381">
            <a:off x="-2413161" y="-2179684"/>
            <a:ext cx="7268199" cy="562376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77832">
            <a:off x="13107571" y="286144"/>
            <a:ext cx="6490970" cy="32454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36000"/>
          </a:blip>
          <a:srcRect/>
          <a:stretch>
            <a:fillRect/>
          </a:stretch>
        </p:blipFill>
        <p:spPr>
          <a:xfrm rot="10372462">
            <a:off x="-1265516" y="6191063"/>
            <a:ext cx="6464424" cy="96304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8305547">
            <a:off x="12635597" y="5290257"/>
            <a:ext cx="8407110" cy="65050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350078">
            <a:off x="-1676002" y="6187640"/>
            <a:ext cx="5709181" cy="2854591"/>
          </a:xfrm>
          <a:prstGeom prst="rect">
            <a:avLst/>
          </a:prstGeom>
        </p:spPr>
      </p:pic>
      <p:grpSp>
        <p:nvGrpSpPr>
          <p:cNvPr id="18" name="Group 2"/>
          <p:cNvGrpSpPr/>
          <p:nvPr/>
        </p:nvGrpSpPr>
        <p:grpSpPr>
          <a:xfrm>
            <a:off x="1028700" y="1398702"/>
            <a:ext cx="16230600" cy="7859598"/>
            <a:chOff x="0" y="0"/>
            <a:chExt cx="7419046" cy="3592641"/>
          </a:xfrm>
        </p:grpSpPr>
        <p:sp>
          <p:nvSpPr>
            <p:cNvPr id="19" name="Freeform 3"/>
            <p:cNvSpPr/>
            <p:nvPr/>
          </p:nvSpPr>
          <p:spPr>
            <a:xfrm>
              <a:off x="-9098" y="-6509"/>
              <a:ext cx="7433377" cy="3624695"/>
            </a:xfrm>
            <a:custGeom>
              <a:avLst/>
              <a:gdLst/>
              <a:ahLst/>
              <a:cxnLst/>
              <a:rect l="l" t="t" r="r" b="b"/>
              <a:pathLst>
                <a:path w="7433377" h="3624695">
                  <a:moveTo>
                    <a:pt x="63030" y="3031141"/>
                  </a:moveTo>
                  <a:cubicBezTo>
                    <a:pt x="63030" y="3031141"/>
                    <a:pt x="0" y="278457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40304" y="6965"/>
                  </a:cubicBezTo>
                  <a:lnTo>
                    <a:pt x="6540305" y="6965"/>
                  </a:lnTo>
                  <a:cubicBezTo>
                    <a:pt x="6757052" y="16819"/>
                    <a:pt x="6961367" y="36481"/>
                    <a:pt x="7095555" y="101690"/>
                  </a:cubicBezTo>
                  <a:cubicBezTo>
                    <a:pt x="7351601" y="226120"/>
                    <a:pt x="7433377" y="459160"/>
                    <a:pt x="7427889" y="704684"/>
                  </a:cubicBezTo>
                  <a:cubicBezTo>
                    <a:pt x="7427889" y="704684"/>
                    <a:pt x="7384601" y="1013073"/>
                    <a:pt x="7392034" y="1248607"/>
                  </a:cubicBezTo>
                  <a:cubicBezTo>
                    <a:pt x="7399158" y="2772943"/>
                    <a:pt x="7406314" y="2968546"/>
                    <a:pt x="7406314" y="2968546"/>
                  </a:cubicBezTo>
                  <a:cubicBezTo>
                    <a:pt x="7389633" y="3184278"/>
                    <a:pt x="7274989" y="3394890"/>
                    <a:pt x="7078119" y="3506514"/>
                  </a:cubicBezTo>
                  <a:cubicBezTo>
                    <a:pt x="6927768" y="3591763"/>
                    <a:pt x="6729737" y="3606861"/>
                    <a:pt x="5347512" y="3596119"/>
                  </a:cubicBezTo>
                  <a:lnTo>
                    <a:pt x="5347439" y="3596119"/>
                  </a:lnTo>
                  <a:cubicBezTo>
                    <a:pt x="645952" y="3590842"/>
                    <a:pt x="384604" y="3624695"/>
                    <a:pt x="254278" y="3515537"/>
                  </a:cubicBezTo>
                  <a:cubicBezTo>
                    <a:pt x="145767" y="3424652"/>
                    <a:pt x="81795" y="3231340"/>
                    <a:pt x="63030" y="303114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700000" flipH="1">
            <a:off x="-187603" y="1526418"/>
            <a:ext cx="1999077" cy="399815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6150" r="28169"/>
          <a:stretch>
            <a:fillRect/>
          </a:stretch>
        </p:blipFill>
        <p:spPr>
          <a:xfrm rot="-1997892">
            <a:off x="1628220" y="6249494"/>
            <a:ext cx="676950" cy="53834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16150" r="28169"/>
          <a:stretch>
            <a:fillRect/>
          </a:stretch>
        </p:blipFill>
        <p:spPr>
          <a:xfrm rot="842043">
            <a:off x="15376535" y="2651565"/>
            <a:ext cx="930966" cy="740346"/>
          </a:xfrm>
          <a:prstGeom prst="rect">
            <a:avLst/>
          </a:prstGeom>
        </p:spPr>
      </p:pic>
      <p:sp>
        <p:nvSpPr>
          <p:cNvPr id="15" name="TextBox 7"/>
          <p:cNvSpPr txBox="1"/>
          <p:nvPr/>
        </p:nvSpPr>
        <p:spPr>
          <a:xfrm>
            <a:off x="1058970" y="3748885"/>
            <a:ext cx="16161604" cy="3034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rgbClr val="4F6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 NGÀY HÔM NAY</a:t>
            </a:r>
            <a:endParaRPr lang="en-US" sz="8000" b="1" dirty="0">
              <a:solidFill>
                <a:srgbClr val="4F6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53599" y="7496024"/>
            <a:ext cx="7381513" cy="2731159"/>
          </a:xfrm>
          <a:prstGeom prst="rect">
            <a:avLst/>
          </a:prstGeom>
        </p:spPr>
      </p:pic>
      <p:pic>
        <p:nvPicPr>
          <p:cNvPr id="17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101054" y="447709"/>
            <a:ext cx="2077436" cy="21805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16435296" y="7610292"/>
            <a:ext cx="1648008" cy="3296016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5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9553991">
            <a:off x="9245208" y="-4012153"/>
            <a:ext cx="9454816" cy="73156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9553991">
            <a:off x="-2189221" y="10696830"/>
            <a:ext cx="9454816" cy="73156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55000"/>
          </a:blip>
          <a:srcRect/>
          <a:stretch>
            <a:fillRect/>
          </a:stretch>
        </p:blipFill>
        <p:spPr>
          <a:xfrm>
            <a:off x="9561892" y="6219246"/>
            <a:ext cx="13150238" cy="116215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100000">
            <a:off x="12405659" y="7831005"/>
            <a:ext cx="5709181" cy="285459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9553991">
            <a:off x="-532114" y="7570012"/>
            <a:ext cx="8877979" cy="686933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6150" r="28169"/>
          <a:stretch>
            <a:fillRect/>
          </a:stretch>
        </p:blipFill>
        <p:spPr>
          <a:xfrm rot="-1997892">
            <a:off x="402445" y="4135514"/>
            <a:ext cx="490694" cy="3902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6150" r="28169"/>
          <a:stretch>
            <a:fillRect/>
          </a:stretch>
        </p:blipFill>
        <p:spPr>
          <a:xfrm rot="842043">
            <a:off x="16763672" y="8636341"/>
            <a:ext cx="930966" cy="740346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19" y="2824055"/>
            <a:ext cx="7875524" cy="5321511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121" y="2799202"/>
            <a:ext cx="7587841" cy="534636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700000" flipH="1">
            <a:off x="86388" y="6993968"/>
            <a:ext cx="1414793" cy="28295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16601155" y="1763039"/>
            <a:ext cx="1648008" cy="3296016"/>
          </a:xfrm>
          <a:prstGeom prst="rect">
            <a:avLst/>
          </a:prstGeom>
        </p:spPr>
      </p:pic>
      <p:pic>
        <p:nvPicPr>
          <p:cNvPr id="1026" name="Picture 2" descr="https://o.remove.bg/downloads/6edf9317-9a8e-4153-a163-e8bfb218c61b/image-removebg-preview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603" y="6546980"/>
            <a:ext cx="5076825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0" y="731787"/>
            <a:ext cx="18288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200" b="1" u="sng" dirty="0" smtClean="0">
                <a:solidFill>
                  <a:srgbClr val="92700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hình ảnh về chủ đề không khí sum họp gia đình</a:t>
            </a:r>
            <a:endParaRPr lang="en-US" sz="5200" b="1" u="sng" dirty="0">
              <a:solidFill>
                <a:srgbClr val="927008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A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670661">
            <a:off x="12062813" y="-2723358"/>
            <a:ext cx="10392975" cy="80415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670661">
            <a:off x="-4881568" y="5574338"/>
            <a:ext cx="10392975" cy="80415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0000"/>
          </a:blip>
          <a:srcRect/>
          <a:stretch>
            <a:fillRect/>
          </a:stretch>
        </p:blipFill>
        <p:spPr>
          <a:xfrm rot="562026">
            <a:off x="10202742" y="6040636"/>
            <a:ext cx="11606479" cy="71089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30000"/>
          </a:blip>
          <a:srcRect/>
          <a:stretch>
            <a:fillRect/>
          </a:stretch>
        </p:blipFill>
        <p:spPr>
          <a:xfrm rot="1385807">
            <a:off x="-6510015" y="-4816535"/>
            <a:ext cx="13370187" cy="818924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100000">
            <a:off x="12405659" y="7831005"/>
            <a:ext cx="5709181" cy="28545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700000">
            <a:off x="346016" y="-627918"/>
            <a:ext cx="5635901" cy="281795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909161">
            <a:off x="16670892" y="405191"/>
            <a:ext cx="646228" cy="99803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707768">
            <a:off x="16177857" y="8674545"/>
            <a:ext cx="952587" cy="147117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707768" flipV="1">
            <a:off x="960074" y="406054"/>
            <a:ext cx="645108" cy="996306"/>
          </a:xfrm>
          <a:prstGeom prst="rect">
            <a:avLst/>
          </a:prstGeom>
        </p:spPr>
      </p:pic>
      <p:sp>
        <p:nvSpPr>
          <p:cNvPr id="27" name="TextBox 18"/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5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65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65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</a:t>
            </a:r>
            <a:endParaRPr lang="en-US" sz="65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1971851"/>
            <a:ext cx="7593009" cy="5991049"/>
          </a:xfrm>
          <a:prstGeom prst="rect">
            <a:avLst/>
          </a:prstGeom>
        </p:spPr>
      </p:pic>
      <p:pic>
        <p:nvPicPr>
          <p:cNvPr id="29" name="Picture 28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305" y="1971851"/>
            <a:ext cx="7595738" cy="5991049"/>
          </a:xfrm>
          <a:prstGeom prst="rect">
            <a:avLst/>
          </a:prstGeom>
        </p:spPr>
      </p:pic>
      <p:sp>
        <p:nvSpPr>
          <p:cNvPr id="30" name="Snip Diagonal Corner Rectangle 29"/>
          <p:cNvSpPr/>
          <p:nvPr/>
        </p:nvSpPr>
        <p:spPr>
          <a:xfrm>
            <a:off x="3674169" y="8310372"/>
            <a:ext cx="10939660" cy="1633901"/>
          </a:xfrm>
          <a:prstGeom prst="snip2Diag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uan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TPMT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sum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họp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A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670661">
            <a:off x="12062813" y="-2723358"/>
            <a:ext cx="10392975" cy="80415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670661">
            <a:off x="-4881568" y="5574338"/>
            <a:ext cx="10392975" cy="80415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0000"/>
          </a:blip>
          <a:srcRect/>
          <a:stretch>
            <a:fillRect/>
          </a:stretch>
        </p:blipFill>
        <p:spPr>
          <a:xfrm rot="562026">
            <a:off x="10202742" y="6040636"/>
            <a:ext cx="11606479" cy="71089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30000"/>
          </a:blip>
          <a:srcRect/>
          <a:stretch>
            <a:fillRect/>
          </a:stretch>
        </p:blipFill>
        <p:spPr>
          <a:xfrm rot="1385807">
            <a:off x="-6510015" y="-4816535"/>
            <a:ext cx="13370187" cy="818924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100000">
            <a:off x="12405659" y="7831005"/>
            <a:ext cx="5709181" cy="28545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700000">
            <a:off x="346016" y="-627918"/>
            <a:ext cx="5635901" cy="281795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909161">
            <a:off x="16670892" y="405191"/>
            <a:ext cx="646228" cy="99803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707768" flipV="1">
            <a:off x="960074" y="406054"/>
            <a:ext cx="645108" cy="996306"/>
          </a:xfrm>
          <a:prstGeom prst="rect">
            <a:avLst/>
          </a:prstGeom>
        </p:spPr>
      </p:pic>
      <p:sp>
        <p:nvSpPr>
          <p:cNvPr id="27" name="TextBox 18"/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5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65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65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</a:t>
            </a:r>
            <a:endParaRPr lang="en-US" sz="65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638800" y="2171700"/>
            <a:ext cx="11636163" cy="7635113"/>
          </a:xfrm>
          <a:prstGeom prst="rect">
            <a:avLst/>
          </a:prstGeom>
        </p:spPr>
      </p:pic>
      <p:pic>
        <p:nvPicPr>
          <p:cNvPr id="32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64977" y="2211572"/>
            <a:ext cx="2747553" cy="7709971"/>
          </a:xfrm>
          <a:prstGeom prst="rect">
            <a:avLst/>
          </a:prstGeom>
        </p:spPr>
      </p:pic>
      <p:pic>
        <p:nvPicPr>
          <p:cNvPr id="33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0" r="28169"/>
          <a:stretch>
            <a:fillRect/>
          </a:stretch>
        </p:blipFill>
        <p:spPr>
          <a:xfrm rot="-1997892">
            <a:off x="786469" y="3574835"/>
            <a:ext cx="490694" cy="390222"/>
          </a:xfrm>
          <a:prstGeom prst="rect">
            <a:avLst/>
          </a:prstGeom>
        </p:spPr>
      </p:pic>
      <p:pic>
        <p:nvPicPr>
          <p:cNvPr id="34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0" r="28169"/>
          <a:stretch>
            <a:fillRect/>
          </a:stretch>
        </p:blipFill>
        <p:spPr>
          <a:xfrm rot="842043">
            <a:off x="3952752" y="8432628"/>
            <a:ext cx="930966" cy="740346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6162425" y="2982503"/>
            <a:ext cx="10441791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họp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khí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họp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701597" y="6702553"/>
            <a:ext cx="3581237" cy="2417336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alphaModFix amt="36000"/>
          </a:blip>
          <a:srcRect/>
          <a:stretch>
            <a:fillRect/>
          </a:stretch>
        </p:blipFill>
        <p:spPr>
          <a:xfrm rot="-2854107">
            <a:off x="13051645" y="2269394"/>
            <a:ext cx="12638653" cy="83099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18662">
            <a:off x="9835107" y="-5238741"/>
            <a:ext cx="9977723" cy="77202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614890">
            <a:off x="-263694" y="8516546"/>
            <a:ext cx="9454816" cy="73156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36000"/>
          </a:blip>
          <a:srcRect/>
          <a:stretch>
            <a:fillRect/>
          </a:stretch>
        </p:blipFill>
        <p:spPr>
          <a:xfrm rot="-5291157">
            <a:off x="-10552652" y="395688"/>
            <a:ext cx="16506737" cy="108531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4371227">
            <a:off x="-748346" y="505270"/>
            <a:ext cx="4664589" cy="23322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340272" flipH="1">
            <a:off x="14592984" y="6336229"/>
            <a:ext cx="5905222" cy="295261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269688" flipH="1">
            <a:off x="44815" y="8112139"/>
            <a:ext cx="1462886" cy="292577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86753" y="2973091"/>
            <a:ext cx="9592443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miêu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nữ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ngồi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xung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quanh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bé,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bé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tươi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nét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mọi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tươi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vui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70326" y="7330506"/>
            <a:ext cx="8778365" cy="9325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khí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vui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vẻ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386753" y="7408080"/>
            <a:ext cx="864685" cy="77741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" r="1414"/>
          <a:stretch>
            <a:fillRect/>
          </a:stretch>
        </p:blipFill>
        <p:spPr>
          <a:xfrm>
            <a:off x="10468595" y="2873462"/>
            <a:ext cx="7077000" cy="564836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8983017" y="8850465"/>
            <a:ext cx="930498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Nam 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17072983" y="921541"/>
            <a:ext cx="1189564" cy="2379128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0" y="566419"/>
            <a:ext cx="182880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5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 khí sum họp gia đình trong một số TPNT</a:t>
            </a:r>
            <a:endParaRPr lang="en-US" sz="5500" b="1" i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alphaModFix amt="36000"/>
          </a:blip>
          <a:srcRect/>
          <a:stretch>
            <a:fillRect/>
          </a:stretch>
        </p:blipFill>
        <p:spPr>
          <a:xfrm rot="-2854107">
            <a:off x="13051645" y="2269394"/>
            <a:ext cx="12638653" cy="83099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18662">
            <a:off x="9835107" y="-5238741"/>
            <a:ext cx="9977723" cy="77202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614890">
            <a:off x="-263694" y="8516546"/>
            <a:ext cx="9454816" cy="73156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36000"/>
          </a:blip>
          <a:srcRect/>
          <a:stretch>
            <a:fillRect/>
          </a:stretch>
        </p:blipFill>
        <p:spPr>
          <a:xfrm rot="-5291157">
            <a:off x="-10552652" y="395688"/>
            <a:ext cx="16506737" cy="108531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4371227">
            <a:off x="-748346" y="505270"/>
            <a:ext cx="4664589" cy="23322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340272" flipH="1">
            <a:off x="14592984" y="6336229"/>
            <a:ext cx="5905222" cy="29526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932075">
            <a:off x="-147931" y="833753"/>
            <a:ext cx="1189564" cy="2379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8180" y="2231823"/>
            <a:ext cx="5162767" cy="67276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62800" y="2506383"/>
            <a:ext cx="1005744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miêu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cháu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ngồi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chõng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fr-FR" sz="40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bế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cháu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cháu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gái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nhổ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tóc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fr-FR" sz="40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trầm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ấm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04382" y="7105606"/>
            <a:ext cx="948625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mối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gần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gũi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cháu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6919160" y="7563284"/>
            <a:ext cx="864685" cy="77741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544860" y="9214714"/>
            <a:ext cx="484940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</a:t>
            </a:r>
            <a:r>
              <a:rPr lang="fr-FR" sz="3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cháu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8293000" flipH="1">
            <a:off x="16581900" y="8059914"/>
            <a:ext cx="1462886" cy="292577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566419"/>
            <a:ext cx="182880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5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 khí sum họp gia đình trong một số TPNT</a:t>
            </a:r>
            <a:endParaRPr lang="en-US" sz="5500" b="1" i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alphaModFix amt="36000"/>
          </a:blip>
          <a:srcRect/>
          <a:stretch>
            <a:fillRect/>
          </a:stretch>
        </p:blipFill>
        <p:spPr>
          <a:xfrm rot="-2854107">
            <a:off x="13051645" y="2269394"/>
            <a:ext cx="12638653" cy="83099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18662">
            <a:off x="9835107" y="-5238741"/>
            <a:ext cx="9977723" cy="77202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614890">
            <a:off x="-263694" y="8516546"/>
            <a:ext cx="9454816" cy="73156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36000"/>
          </a:blip>
          <a:srcRect/>
          <a:stretch>
            <a:fillRect/>
          </a:stretch>
        </p:blipFill>
        <p:spPr>
          <a:xfrm rot="-5291157">
            <a:off x="-10552652" y="395688"/>
            <a:ext cx="16506737" cy="108531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4371227">
            <a:off x="-748346" y="505270"/>
            <a:ext cx="4664589" cy="23322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340272" flipH="1">
            <a:off x="14592984" y="6336229"/>
            <a:ext cx="5905222" cy="295261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269688" flipH="1">
            <a:off x="44815" y="8112139"/>
            <a:ext cx="1462886" cy="292577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18884" y="3245769"/>
            <a:ext cx="1028124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khoác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hài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67243" y="6255484"/>
            <a:ext cx="945756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sum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họp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cúng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498870" y="6713163"/>
            <a:ext cx="864685" cy="77741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519176" y="9123213"/>
            <a:ext cx="660789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 </a:t>
            </a:r>
            <a:r>
              <a:rPr lang="fr-FR" sz="38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fr-FR" sz="3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fr-FR" sz="3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34752" y="2112729"/>
            <a:ext cx="5499568" cy="6624209"/>
          </a:xfrm>
          <a:prstGeom prst="rect">
            <a:avLst/>
          </a:prstGeom>
        </p:spPr>
      </p:pic>
      <p:pic>
        <p:nvPicPr>
          <p:cNvPr id="16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17072983" y="921541"/>
            <a:ext cx="1189564" cy="237912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566419"/>
            <a:ext cx="182880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5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 khí sum họp gia đình trong một số TPNT</a:t>
            </a:r>
            <a:endParaRPr lang="en-US" sz="5500" b="1" i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5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alphaModFix amt="25000"/>
          </a:blip>
          <a:srcRect/>
          <a:stretch>
            <a:fillRect/>
          </a:stretch>
        </p:blipFill>
        <p:spPr>
          <a:xfrm rot="-2006728">
            <a:off x="-5387929" y="8076403"/>
            <a:ext cx="16137164" cy="142612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777399">
            <a:off x="2701268" y="8672557"/>
            <a:ext cx="5361307" cy="268065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100000" flipV="1">
            <a:off x="-21708" y="27981"/>
            <a:ext cx="1480147" cy="296029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635687">
            <a:off x="16812752" y="1479286"/>
            <a:ext cx="886698" cy="13694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0" r="28169"/>
          <a:stretch>
            <a:fillRect/>
          </a:stretch>
        </p:blipFill>
        <p:spPr>
          <a:xfrm rot="-1997892">
            <a:off x="845544" y="8234452"/>
            <a:ext cx="933720" cy="7425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9553991">
            <a:off x="5509582" y="7346819"/>
            <a:ext cx="8877979" cy="686933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647700"/>
            <a:ext cx="182880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500" b="1" u="sng" dirty="0" smtClean="0">
                <a:solidFill>
                  <a:srgbClr val="92700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TPMT về chủ đề gia đình</a:t>
            </a:r>
            <a:endParaRPr lang="en-US" sz="5500" b="1" u="sng" dirty="0">
              <a:solidFill>
                <a:srgbClr val="927008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765" y="2295924"/>
            <a:ext cx="5330317" cy="7193023"/>
          </a:xfrm>
          <a:prstGeom prst="rect">
            <a:avLst/>
          </a:prstGeom>
        </p:spPr>
      </p:pic>
      <p:pic>
        <p:nvPicPr>
          <p:cNvPr id="24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432419" y="5898754"/>
            <a:ext cx="8590692" cy="35901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3691569">
            <a:off x="17251900" y="8570709"/>
            <a:ext cx="1477145" cy="2954290"/>
          </a:xfrm>
          <a:prstGeom prst="rect">
            <a:avLst/>
          </a:prstGeom>
        </p:spPr>
      </p:pic>
      <p:pic>
        <p:nvPicPr>
          <p:cNvPr id="25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036402" y="2454851"/>
            <a:ext cx="7327284" cy="329171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487466" y="3590194"/>
            <a:ext cx="64251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Phổ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5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9553991">
            <a:off x="9245208" y="-4012153"/>
            <a:ext cx="9454816" cy="73156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9553991">
            <a:off x="-2189221" y="10696830"/>
            <a:ext cx="9454816" cy="73156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55000"/>
          </a:blip>
          <a:srcRect/>
          <a:stretch>
            <a:fillRect/>
          </a:stretch>
        </p:blipFill>
        <p:spPr>
          <a:xfrm>
            <a:off x="-7249112" y="-9815152"/>
            <a:ext cx="16137164" cy="142612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55000"/>
          </a:blip>
          <a:srcRect/>
          <a:stretch>
            <a:fillRect/>
          </a:stretch>
        </p:blipFill>
        <p:spPr>
          <a:xfrm>
            <a:off x="9561892" y="6219246"/>
            <a:ext cx="13150238" cy="116215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100000">
            <a:off x="12405659" y="7831005"/>
            <a:ext cx="5709181" cy="28545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700000">
            <a:off x="196872" y="-323058"/>
            <a:ext cx="6490970" cy="32454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700000">
            <a:off x="16601157" y="1696789"/>
            <a:ext cx="1648008" cy="32960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9553991">
            <a:off x="-532114" y="7570012"/>
            <a:ext cx="8877979" cy="686933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0" r="28169"/>
          <a:stretch>
            <a:fillRect/>
          </a:stretch>
        </p:blipFill>
        <p:spPr>
          <a:xfrm rot="-1997892">
            <a:off x="1104562" y="1699483"/>
            <a:ext cx="490694" cy="3902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0" r="28169"/>
          <a:stretch>
            <a:fillRect/>
          </a:stretch>
        </p:blipFill>
        <p:spPr>
          <a:xfrm rot="842043">
            <a:off x="14794766" y="929511"/>
            <a:ext cx="930966" cy="74034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47700"/>
            <a:ext cx="182880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5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 xét</a:t>
            </a:r>
            <a:endParaRPr lang="en-US" sz="5500" b="1" u="sng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80261">
            <a:off x="2211432" y="1424289"/>
            <a:ext cx="14269679" cy="888844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638135" y="3126635"/>
            <a:ext cx="11416271" cy="5490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fr-FR" sz="38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fr-FR" sz="3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tài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luôn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nguồn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hứng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nơi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nơi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chứa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xúc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thiêng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ta. </a:t>
            </a:r>
            <a:endParaRPr lang="en-US" sz="38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fr-FR" sz="38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</a:t>
            </a:r>
            <a:r>
              <a:rPr lang="fr-FR" sz="3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thác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tài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kĩ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niểm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hằng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niềm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vui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nỗi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buồn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8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18371" y="3729546"/>
            <a:ext cx="2610815" cy="629112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A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9553991">
            <a:off x="-2527532" y="6160452"/>
            <a:ext cx="8877979" cy="686933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09742">
            <a:off x="11146436" y="-2622451"/>
            <a:ext cx="10392975" cy="80415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100000">
            <a:off x="12405659" y="7831005"/>
            <a:ext cx="5709181" cy="285459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30000"/>
          </a:blip>
          <a:srcRect/>
          <a:stretch>
            <a:fillRect/>
          </a:stretch>
        </p:blipFill>
        <p:spPr>
          <a:xfrm rot="562026">
            <a:off x="12484760" y="4722270"/>
            <a:ext cx="11606479" cy="71089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30000"/>
          </a:blip>
          <a:srcRect/>
          <a:stretch>
            <a:fillRect/>
          </a:stretch>
        </p:blipFill>
        <p:spPr>
          <a:xfrm rot="1385807">
            <a:off x="-7930280" y="-1447050"/>
            <a:ext cx="14082697" cy="862565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703027">
            <a:off x="-1578610" y="371102"/>
            <a:ext cx="6490970" cy="3245485"/>
          </a:xfrm>
          <a:prstGeom prst="rect">
            <a:avLst/>
          </a:prstGeom>
        </p:spPr>
      </p:pic>
      <p:grpSp>
        <p:nvGrpSpPr>
          <p:cNvPr id="16" name="Group 2"/>
          <p:cNvGrpSpPr/>
          <p:nvPr/>
        </p:nvGrpSpPr>
        <p:grpSpPr>
          <a:xfrm>
            <a:off x="609600" y="571500"/>
            <a:ext cx="17259300" cy="9220200"/>
            <a:chOff x="0" y="0"/>
            <a:chExt cx="7419046" cy="3550976"/>
          </a:xfrm>
        </p:grpSpPr>
        <p:sp>
          <p:nvSpPr>
            <p:cNvPr id="17" name="Freeform 3"/>
            <p:cNvSpPr/>
            <p:nvPr/>
          </p:nvSpPr>
          <p:spPr>
            <a:xfrm>
              <a:off x="-9098" y="-6509"/>
              <a:ext cx="7433377" cy="3583030"/>
            </a:xfrm>
            <a:custGeom>
              <a:avLst/>
              <a:gdLst/>
              <a:ahLst/>
              <a:cxnLst/>
              <a:rect l="l" t="t" r="r" b="b"/>
              <a:pathLst>
                <a:path w="7433377" h="3583030">
                  <a:moveTo>
                    <a:pt x="63030" y="2989476"/>
                  </a:moveTo>
                  <a:cubicBezTo>
                    <a:pt x="63030" y="2989476"/>
                    <a:pt x="0" y="274291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40304" y="6965"/>
                  </a:cubicBezTo>
                  <a:lnTo>
                    <a:pt x="6540305" y="6965"/>
                  </a:lnTo>
                  <a:cubicBezTo>
                    <a:pt x="6757052" y="16819"/>
                    <a:pt x="6961367" y="36481"/>
                    <a:pt x="7095555" y="101690"/>
                  </a:cubicBezTo>
                  <a:cubicBezTo>
                    <a:pt x="7351601" y="226120"/>
                    <a:pt x="7433377" y="459160"/>
                    <a:pt x="7427889" y="704684"/>
                  </a:cubicBezTo>
                  <a:cubicBezTo>
                    <a:pt x="7427889" y="704684"/>
                    <a:pt x="7384601" y="1013073"/>
                    <a:pt x="7392034" y="1248607"/>
                  </a:cubicBezTo>
                  <a:cubicBezTo>
                    <a:pt x="7399158" y="2731278"/>
                    <a:pt x="7406314" y="2926881"/>
                    <a:pt x="7406314" y="2926881"/>
                  </a:cubicBezTo>
                  <a:cubicBezTo>
                    <a:pt x="7389633" y="3142613"/>
                    <a:pt x="7274989" y="3353224"/>
                    <a:pt x="7078119" y="3464849"/>
                  </a:cubicBezTo>
                  <a:cubicBezTo>
                    <a:pt x="6927768" y="3550097"/>
                    <a:pt x="6729737" y="3565195"/>
                    <a:pt x="5347512" y="3554454"/>
                  </a:cubicBezTo>
                  <a:lnTo>
                    <a:pt x="5347439" y="3554454"/>
                  </a:lnTo>
                  <a:cubicBezTo>
                    <a:pt x="645952" y="3549177"/>
                    <a:pt x="384604" y="3583030"/>
                    <a:pt x="254278" y="3473872"/>
                  </a:cubicBezTo>
                  <a:cubicBezTo>
                    <a:pt x="145767" y="3382987"/>
                    <a:pt x="81795" y="3189675"/>
                    <a:pt x="63030" y="29894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635687">
            <a:off x="15940370" y="291688"/>
            <a:ext cx="805104" cy="1243404"/>
          </a:xfrm>
          <a:prstGeom prst="rect">
            <a:avLst/>
          </a:prstGeom>
        </p:spPr>
      </p:pic>
      <p:sp>
        <p:nvSpPr>
          <p:cNvPr id="15" name="TextBox 18"/>
          <p:cNvSpPr txBox="1"/>
          <p:nvPr/>
        </p:nvSpPr>
        <p:spPr>
          <a:xfrm>
            <a:off x="3525322" y="786350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65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65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65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47" y="2050166"/>
            <a:ext cx="8104707" cy="73756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415598" flipV="1">
            <a:off x="434592" y="7656366"/>
            <a:ext cx="978609" cy="1511366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01358" y="3048001"/>
            <a:ext cx="7973170" cy="676862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617024" y="4499210"/>
            <a:ext cx="5741837" cy="313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SPMT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tài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A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alphaModFix amt="30000"/>
          </a:blip>
          <a:srcRect/>
          <a:stretch>
            <a:fillRect/>
          </a:stretch>
        </p:blipFill>
        <p:spPr>
          <a:xfrm rot="-805672">
            <a:off x="-6060203" y="9076007"/>
            <a:ext cx="13483371" cy="825856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4417944">
            <a:off x="13619017" y="1865752"/>
            <a:ext cx="10392975" cy="80415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4417944">
            <a:off x="-5196487" y="-2453138"/>
            <a:ext cx="10392975" cy="8041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">
            <a:alphaModFix amt="30000"/>
          </a:blip>
          <a:srcRect/>
          <a:stretch>
            <a:fillRect/>
          </a:stretch>
        </p:blipFill>
        <p:spPr>
          <a:xfrm rot="-1309940">
            <a:off x="8663003" y="-5991965"/>
            <a:ext cx="14082697" cy="862565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83579" y="0"/>
            <a:ext cx="6490970" cy="324548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936342">
            <a:off x="-596432" y="8286363"/>
            <a:ext cx="5150556" cy="2575278"/>
          </a:xfrm>
          <a:prstGeom prst="rect">
            <a:avLst/>
          </a:prstGeom>
        </p:spPr>
      </p:pic>
      <p:grpSp>
        <p:nvGrpSpPr>
          <p:cNvPr id="17" name="Group 2"/>
          <p:cNvGrpSpPr/>
          <p:nvPr/>
        </p:nvGrpSpPr>
        <p:grpSpPr>
          <a:xfrm>
            <a:off x="609600" y="571500"/>
            <a:ext cx="17259300" cy="9220200"/>
            <a:chOff x="0" y="0"/>
            <a:chExt cx="7419046" cy="3550976"/>
          </a:xfrm>
        </p:grpSpPr>
        <p:sp>
          <p:nvSpPr>
            <p:cNvPr id="18" name="Freeform 3"/>
            <p:cNvSpPr/>
            <p:nvPr/>
          </p:nvSpPr>
          <p:spPr>
            <a:xfrm>
              <a:off x="-9098" y="-6509"/>
              <a:ext cx="7433377" cy="3583030"/>
            </a:xfrm>
            <a:custGeom>
              <a:avLst/>
              <a:gdLst/>
              <a:ahLst/>
              <a:cxnLst/>
              <a:rect l="l" t="t" r="r" b="b"/>
              <a:pathLst>
                <a:path w="7433377" h="3583030">
                  <a:moveTo>
                    <a:pt x="63030" y="2989476"/>
                  </a:moveTo>
                  <a:cubicBezTo>
                    <a:pt x="63030" y="2989476"/>
                    <a:pt x="0" y="274291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40304" y="6965"/>
                  </a:cubicBezTo>
                  <a:lnTo>
                    <a:pt x="6540305" y="6965"/>
                  </a:lnTo>
                  <a:cubicBezTo>
                    <a:pt x="6757052" y="16819"/>
                    <a:pt x="6961367" y="36481"/>
                    <a:pt x="7095555" y="101690"/>
                  </a:cubicBezTo>
                  <a:cubicBezTo>
                    <a:pt x="7351601" y="226120"/>
                    <a:pt x="7433377" y="459160"/>
                    <a:pt x="7427889" y="704684"/>
                  </a:cubicBezTo>
                  <a:cubicBezTo>
                    <a:pt x="7427889" y="704684"/>
                    <a:pt x="7384601" y="1013073"/>
                    <a:pt x="7392034" y="1248607"/>
                  </a:cubicBezTo>
                  <a:cubicBezTo>
                    <a:pt x="7399158" y="2731278"/>
                    <a:pt x="7406314" y="2926881"/>
                    <a:pt x="7406314" y="2926881"/>
                  </a:cubicBezTo>
                  <a:cubicBezTo>
                    <a:pt x="7389633" y="3142613"/>
                    <a:pt x="7274989" y="3353224"/>
                    <a:pt x="7078119" y="3464849"/>
                  </a:cubicBezTo>
                  <a:cubicBezTo>
                    <a:pt x="6927768" y="3550097"/>
                    <a:pt x="6729737" y="3565195"/>
                    <a:pt x="5347512" y="3554454"/>
                  </a:cubicBezTo>
                  <a:lnTo>
                    <a:pt x="5347439" y="3554454"/>
                  </a:lnTo>
                  <a:cubicBezTo>
                    <a:pt x="645952" y="3549177"/>
                    <a:pt x="384604" y="3583030"/>
                    <a:pt x="254278" y="3473872"/>
                  </a:cubicBezTo>
                  <a:cubicBezTo>
                    <a:pt x="145767" y="3382987"/>
                    <a:pt x="81795" y="3189675"/>
                    <a:pt x="63030" y="29894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46010" y="8584138"/>
            <a:ext cx="1032603" cy="138372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263214" flipH="1">
            <a:off x="485965" y="117554"/>
            <a:ext cx="1174993" cy="157452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73461" y="1232128"/>
            <a:ext cx="1632258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nl-NL" sz="5000" b="1" i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bước thể hiện một SPMT về đề tài gia đình bằng hình thức tranh in độc bản</a:t>
            </a:r>
            <a:endParaRPr lang="en-US" sz="5000" dirty="0">
              <a:solidFill>
                <a:schemeClr val="accent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"/>
          <p:cNvGrpSpPr/>
          <p:nvPr/>
        </p:nvGrpSpPr>
        <p:grpSpPr>
          <a:xfrm>
            <a:off x="1287053" y="3650657"/>
            <a:ext cx="7522108" cy="1888479"/>
            <a:chOff x="0" y="0"/>
            <a:chExt cx="4579120" cy="177708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7" name="Freeform 3"/>
            <p:cNvSpPr/>
            <p:nvPr/>
          </p:nvSpPr>
          <p:spPr>
            <a:xfrm>
              <a:off x="-1" y="0"/>
              <a:ext cx="4586779" cy="1777080"/>
            </a:xfrm>
            <a:custGeom>
              <a:avLst/>
              <a:gdLst/>
              <a:ahLst/>
              <a:cxnLst/>
              <a:rect l="l" t="t" r="r" b="b"/>
              <a:pathLst>
                <a:path w="4586779" h="1777080">
                  <a:moveTo>
                    <a:pt x="4080340" y="1760162"/>
                  </a:moveTo>
                  <a:cubicBezTo>
                    <a:pt x="4080340" y="1760162"/>
                    <a:pt x="3843344" y="1750192"/>
                    <a:pt x="3481205" y="1763636"/>
                  </a:cubicBezTo>
                  <a:cubicBezTo>
                    <a:pt x="3119067" y="1777080"/>
                    <a:pt x="490924" y="1777080"/>
                    <a:pt x="490924" y="1777080"/>
                  </a:cubicBezTo>
                  <a:cubicBezTo>
                    <a:pt x="245502" y="1777080"/>
                    <a:pt x="32509" y="1679812"/>
                    <a:pt x="31032" y="1519699"/>
                  </a:cubicBezTo>
                  <a:cubicBezTo>
                    <a:pt x="31032" y="1519699"/>
                    <a:pt x="0" y="607854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033792" y="0"/>
                    <a:pt x="4033792" y="0"/>
                  </a:cubicBezTo>
                  <a:cubicBezTo>
                    <a:pt x="4345692" y="0"/>
                    <a:pt x="4579121" y="101069"/>
                    <a:pt x="4571263" y="303616"/>
                  </a:cubicBezTo>
                  <a:cubicBezTo>
                    <a:pt x="4571263" y="303616"/>
                    <a:pt x="4569268" y="607854"/>
                    <a:pt x="4578024" y="820111"/>
                  </a:cubicBezTo>
                  <a:cubicBezTo>
                    <a:pt x="4586779" y="1113413"/>
                    <a:pt x="4540231" y="1446484"/>
                    <a:pt x="4540231" y="1446484"/>
                  </a:cubicBezTo>
                  <a:cubicBezTo>
                    <a:pt x="4537266" y="1626509"/>
                    <a:pt x="4325762" y="1760162"/>
                    <a:pt x="4080340" y="1760162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8" name="Group 2"/>
          <p:cNvGrpSpPr/>
          <p:nvPr/>
        </p:nvGrpSpPr>
        <p:grpSpPr>
          <a:xfrm>
            <a:off x="9579661" y="3562845"/>
            <a:ext cx="7522108" cy="1888479"/>
            <a:chOff x="0" y="0"/>
            <a:chExt cx="4579120" cy="177708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9" name="Freeform 3"/>
            <p:cNvSpPr/>
            <p:nvPr/>
          </p:nvSpPr>
          <p:spPr>
            <a:xfrm>
              <a:off x="-1" y="0"/>
              <a:ext cx="4586779" cy="1777080"/>
            </a:xfrm>
            <a:custGeom>
              <a:avLst/>
              <a:gdLst/>
              <a:ahLst/>
              <a:cxnLst/>
              <a:rect l="l" t="t" r="r" b="b"/>
              <a:pathLst>
                <a:path w="4586779" h="1777080">
                  <a:moveTo>
                    <a:pt x="4080340" y="1760162"/>
                  </a:moveTo>
                  <a:cubicBezTo>
                    <a:pt x="4080340" y="1760162"/>
                    <a:pt x="3843344" y="1750192"/>
                    <a:pt x="3481205" y="1763636"/>
                  </a:cubicBezTo>
                  <a:cubicBezTo>
                    <a:pt x="3119067" y="1777080"/>
                    <a:pt x="490924" y="1777080"/>
                    <a:pt x="490924" y="1777080"/>
                  </a:cubicBezTo>
                  <a:cubicBezTo>
                    <a:pt x="245502" y="1777080"/>
                    <a:pt x="32509" y="1679812"/>
                    <a:pt x="31032" y="1519699"/>
                  </a:cubicBezTo>
                  <a:cubicBezTo>
                    <a:pt x="31032" y="1519699"/>
                    <a:pt x="0" y="607854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033792" y="0"/>
                    <a:pt x="4033792" y="0"/>
                  </a:cubicBezTo>
                  <a:cubicBezTo>
                    <a:pt x="4345692" y="0"/>
                    <a:pt x="4579121" y="101069"/>
                    <a:pt x="4571263" y="303616"/>
                  </a:cubicBezTo>
                  <a:cubicBezTo>
                    <a:pt x="4571263" y="303616"/>
                    <a:pt x="4569268" y="607854"/>
                    <a:pt x="4578024" y="820111"/>
                  </a:cubicBezTo>
                  <a:cubicBezTo>
                    <a:pt x="4586779" y="1113413"/>
                    <a:pt x="4540231" y="1446484"/>
                    <a:pt x="4540231" y="1446484"/>
                  </a:cubicBezTo>
                  <a:cubicBezTo>
                    <a:pt x="4537266" y="1626509"/>
                    <a:pt x="4325762" y="1760162"/>
                    <a:pt x="4080340" y="1760162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0" name="Group 2"/>
          <p:cNvGrpSpPr/>
          <p:nvPr/>
        </p:nvGrpSpPr>
        <p:grpSpPr>
          <a:xfrm>
            <a:off x="1301688" y="6456261"/>
            <a:ext cx="7522108" cy="1888479"/>
            <a:chOff x="0" y="0"/>
            <a:chExt cx="4579120" cy="177708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1" name="Freeform 3"/>
            <p:cNvSpPr/>
            <p:nvPr/>
          </p:nvSpPr>
          <p:spPr>
            <a:xfrm>
              <a:off x="-1" y="0"/>
              <a:ext cx="4586779" cy="1777080"/>
            </a:xfrm>
            <a:custGeom>
              <a:avLst/>
              <a:gdLst/>
              <a:ahLst/>
              <a:cxnLst/>
              <a:rect l="l" t="t" r="r" b="b"/>
              <a:pathLst>
                <a:path w="4586779" h="1777080">
                  <a:moveTo>
                    <a:pt x="4080340" y="1760162"/>
                  </a:moveTo>
                  <a:cubicBezTo>
                    <a:pt x="4080340" y="1760162"/>
                    <a:pt x="3843344" y="1750192"/>
                    <a:pt x="3481205" y="1763636"/>
                  </a:cubicBezTo>
                  <a:cubicBezTo>
                    <a:pt x="3119067" y="1777080"/>
                    <a:pt x="490924" y="1777080"/>
                    <a:pt x="490924" y="1777080"/>
                  </a:cubicBezTo>
                  <a:cubicBezTo>
                    <a:pt x="245502" y="1777080"/>
                    <a:pt x="32509" y="1679812"/>
                    <a:pt x="31032" y="1519699"/>
                  </a:cubicBezTo>
                  <a:cubicBezTo>
                    <a:pt x="31032" y="1519699"/>
                    <a:pt x="0" y="607854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033792" y="0"/>
                    <a:pt x="4033792" y="0"/>
                  </a:cubicBezTo>
                  <a:cubicBezTo>
                    <a:pt x="4345692" y="0"/>
                    <a:pt x="4579121" y="101069"/>
                    <a:pt x="4571263" y="303616"/>
                  </a:cubicBezTo>
                  <a:cubicBezTo>
                    <a:pt x="4571263" y="303616"/>
                    <a:pt x="4569268" y="607854"/>
                    <a:pt x="4578024" y="820111"/>
                  </a:cubicBezTo>
                  <a:cubicBezTo>
                    <a:pt x="4586779" y="1113413"/>
                    <a:pt x="4540231" y="1446484"/>
                    <a:pt x="4540231" y="1446484"/>
                  </a:cubicBezTo>
                  <a:cubicBezTo>
                    <a:pt x="4537266" y="1626509"/>
                    <a:pt x="4325762" y="1760162"/>
                    <a:pt x="4080340" y="1760162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2" name="Group 2"/>
          <p:cNvGrpSpPr/>
          <p:nvPr/>
        </p:nvGrpSpPr>
        <p:grpSpPr>
          <a:xfrm>
            <a:off x="9585949" y="6378299"/>
            <a:ext cx="7522108" cy="1888479"/>
            <a:chOff x="0" y="0"/>
            <a:chExt cx="4579120" cy="177708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3" name="Freeform 3"/>
            <p:cNvSpPr/>
            <p:nvPr/>
          </p:nvSpPr>
          <p:spPr>
            <a:xfrm>
              <a:off x="-1" y="0"/>
              <a:ext cx="4586779" cy="1777080"/>
            </a:xfrm>
            <a:custGeom>
              <a:avLst/>
              <a:gdLst/>
              <a:ahLst/>
              <a:cxnLst/>
              <a:rect l="l" t="t" r="r" b="b"/>
              <a:pathLst>
                <a:path w="4586779" h="1777080">
                  <a:moveTo>
                    <a:pt x="4080340" y="1760162"/>
                  </a:moveTo>
                  <a:cubicBezTo>
                    <a:pt x="4080340" y="1760162"/>
                    <a:pt x="3843344" y="1750192"/>
                    <a:pt x="3481205" y="1763636"/>
                  </a:cubicBezTo>
                  <a:cubicBezTo>
                    <a:pt x="3119067" y="1777080"/>
                    <a:pt x="490924" y="1777080"/>
                    <a:pt x="490924" y="1777080"/>
                  </a:cubicBezTo>
                  <a:cubicBezTo>
                    <a:pt x="245502" y="1777080"/>
                    <a:pt x="32509" y="1679812"/>
                    <a:pt x="31032" y="1519699"/>
                  </a:cubicBezTo>
                  <a:cubicBezTo>
                    <a:pt x="31032" y="1519699"/>
                    <a:pt x="0" y="607854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033792" y="0"/>
                    <a:pt x="4033792" y="0"/>
                  </a:cubicBezTo>
                  <a:cubicBezTo>
                    <a:pt x="4345692" y="0"/>
                    <a:pt x="4579121" y="101069"/>
                    <a:pt x="4571263" y="303616"/>
                  </a:cubicBezTo>
                  <a:cubicBezTo>
                    <a:pt x="4571263" y="303616"/>
                    <a:pt x="4569268" y="607854"/>
                    <a:pt x="4578024" y="820111"/>
                  </a:cubicBezTo>
                  <a:cubicBezTo>
                    <a:pt x="4586779" y="1113413"/>
                    <a:pt x="4540231" y="1446484"/>
                    <a:pt x="4540231" y="1446484"/>
                  </a:cubicBezTo>
                  <a:cubicBezTo>
                    <a:pt x="4537266" y="1626509"/>
                    <a:pt x="4325762" y="1760162"/>
                    <a:pt x="4080340" y="1760162"/>
                  </a:cubicBezTo>
                  <a:close/>
                </a:path>
              </a:pathLst>
            </a:custGeom>
            <a:grpFill/>
          </p:spPr>
        </p:sp>
      </p:grpSp>
      <p:sp>
        <p:nvSpPr>
          <p:cNvPr id="34" name="Rectangle 33"/>
          <p:cNvSpPr/>
          <p:nvPr/>
        </p:nvSpPr>
        <p:spPr>
          <a:xfrm>
            <a:off x="1703766" y="4239650"/>
            <a:ext cx="67012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 1: Phác hình trên giấy.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847936" y="3722254"/>
            <a:ext cx="69981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 2: Vẽ màu theo hình lên tấm mi-ca.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859638" y="7053623"/>
            <a:ext cx="63963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 3: Đặt giấy lên và in.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657377" y="6622736"/>
            <a:ext cx="73712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 4: Điều chỉnh nét và hoàn thiện bản in.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008723" y="4756969"/>
            <a:ext cx="2305274" cy="2290866"/>
          </a:xfrm>
          <a:prstGeom prst="rect">
            <a:avLst/>
          </a:prstGeom>
        </p:spPr>
      </p:pic>
      <p:pic>
        <p:nvPicPr>
          <p:cNvPr id="40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35197" y="8002153"/>
            <a:ext cx="2450098" cy="2296967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4" grpId="0"/>
      <p:bldP spid="35" grpId="0"/>
      <p:bldP spid="36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A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alphaModFix amt="30000"/>
          </a:blip>
          <a:srcRect/>
          <a:stretch>
            <a:fillRect/>
          </a:stretch>
        </p:blipFill>
        <p:spPr>
          <a:xfrm rot="562026">
            <a:off x="12484760" y="5733660"/>
            <a:ext cx="11606479" cy="71089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0000"/>
          </a:blip>
          <a:srcRect/>
          <a:stretch>
            <a:fillRect/>
          </a:stretch>
        </p:blipFill>
        <p:spPr>
          <a:xfrm rot="1385807">
            <a:off x="-6192216" y="-3013142"/>
            <a:ext cx="14082697" cy="86256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75000"/>
          </a:blip>
          <a:srcRect t="1466" b="1466"/>
          <a:stretch>
            <a:fillRect/>
          </a:stretch>
        </p:blipFill>
        <p:spPr>
          <a:xfrm>
            <a:off x="1245395" y="7568110"/>
            <a:ext cx="6748460" cy="10562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700000">
            <a:off x="1442267" y="-1622743"/>
            <a:ext cx="6490970" cy="324548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6150" r="28169"/>
          <a:stretch>
            <a:fillRect/>
          </a:stretch>
        </p:blipFill>
        <p:spPr>
          <a:xfrm rot="-1997892">
            <a:off x="300593" y="5560114"/>
            <a:ext cx="490694" cy="3902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6150" r="28169"/>
          <a:stretch>
            <a:fillRect/>
          </a:stretch>
        </p:blipFill>
        <p:spPr>
          <a:xfrm rot="20426407">
            <a:off x="1680461" y="982551"/>
            <a:ext cx="930966" cy="74034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294673" y="7946629"/>
            <a:ext cx="1259280" cy="16874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709742">
            <a:off x="12269965" y="-2180397"/>
            <a:ext cx="7268199" cy="562376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47982" flipH="1">
            <a:off x="15506301" y="652714"/>
            <a:ext cx="795527" cy="1066033"/>
          </a:xfrm>
          <a:prstGeom prst="rect">
            <a:avLst/>
          </a:prstGeom>
        </p:spPr>
      </p:pic>
      <p:sp>
        <p:nvSpPr>
          <p:cNvPr id="17" name="TextBox 3"/>
          <p:cNvSpPr txBox="1"/>
          <p:nvPr/>
        </p:nvSpPr>
        <p:spPr>
          <a:xfrm>
            <a:off x="1773" y="657225"/>
            <a:ext cx="18314580" cy="1164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rgbClr val="A25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500" b="1" dirty="0">
              <a:solidFill>
                <a:srgbClr val="A252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A group of people sitting together&#10;&#10;Description automatically generated with medium confidence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74" y="2235421"/>
            <a:ext cx="7823885" cy="5711208"/>
          </a:xfrm>
          <a:prstGeom prst="rect">
            <a:avLst/>
          </a:prstGeom>
        </p:spPr>
      </p:pic>
      <p:pic>
        <p:nvPicPr>
          <p:cNvPr id="19" name="Picture 18" descr="A group of people around a table&#10;&#10;Description automatically generated with medium confidence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412" y="2230660"/>
            <a:ext cx="8115105" cy="571596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479354" y="8235739"/>
            <a:ext cx="1335941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fr-FR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họp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lắng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fr-FR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fr-FR" sz="40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xuân</a:t>
            </a:r>
            <a:r>
              <a:rPr lang="fr-FR" sz="40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long </a:t>
            </a:r>
            <a:r>
              <a:rPr lang="fr-FR" sz="40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phụng</a:t>
            </a:r>
            <a:r>
              <a:rPr lang="fr-FR" sz="40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xum</a:t>
            </a:r>
            <a:r>
              <a:rPr lang="fr-FR" sz="40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vầy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310042" flipH="1">
            <a:off x="499709" y="8735067"/>
            <a:ext cx="1185305" cy="1588349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alphaModFix amt="36000"/>
          </a:blip>
          <a:srcRect/>
          <a:stretch>
            <a:fillRect/>
          </a:stretch>
        </p:blipFill>
        <p:spPr>
          <a:xfrm rot="-1762301">
            <a:off x="-3597243" y="-6250476"/>
            <a:ext cx="16749129" cy="110125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429788">
            <a:off x="-6242499" y="-2542818"/>
            <a:ext cx="10557326" cy="81687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429788">
            <a:off x="14601198" y="2746523"/>
            <a:ext cx="10557326" cy="816873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77832">
            <a:off x="13107571" y="286144"/>
            <a:ext cx="6490970" cy="32454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alphaModFix amt="36000"/>
          </a:blip>
          <a:srcRect/>
          <a:stretch>
            <a:fillRect/>
          </a:stretch>
        </p:blipFill>
        <p:spPr>
          <a:xfrm rot="7509351">
            <a:off x="13427206" y="6742668"/>
            <a:ext cx="6464424" cy="963042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453238">
            <a:off x="-1093715" y="7850940"/>
            <a:ext cx="5709181" cy="28545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700000" flipH="1">
            <a:off x="23831" y="5282347"/>
            <a:ext cx="1761616" cy="3523231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034435" y="1797946"/>
            <a:ext cx="9206008" cy="3911709"/>
          </a:xfrm>
          <a:prstGeom prst="rect">
            <a:avLst/>
          </a:prstGeom>
        </p:spPr>
      </p:pic>
      <p:pic>
        <p:nvPicPr>
          <p:cNvPr id="14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763794" y="3519425"/>
            <a:ext cx="6069330" cy="67437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698794" y="3017430"/>
            <a:ext cx="729726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 một sản phẩm mĩ thuật thể hiện sự sum họp của gia đình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381476">
            <a:off x="14030563" y="633186"/>
            <a:ext cx="3891958" cy="254923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5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9553991">
            <a:off x="10919697" y="-4450156"/>
            <a:ext cx="8877979" cy="6869336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5000"/>
          </a:blip>
          <a:srcRect/>
          <a:stretch>
            <a:fillRect/>
          </a:stretch>
        </p:blipFill>
        <p:spPr>
          <a:xfrm rot="2419539">
            <a:off x="-1915727" y="-10951494"/>
            <a:ext cx="16137164" cy="142612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9553991">
            <a:off x="-1686220" y="7502604"/>
            <a:ext cx="8877979" cy="68693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55000"/>
          </a:blip>
          <a:srcRect/>
          <a:stretch>
            <a:fillRect/>
          </a:stretch>
        </p:blipFill>
        <p:spPr>
          <a:xfrm rot="2193566">
            <a:off x="7935075" y="7547017"/>
            <a:ext cx="12257006" cy="108321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100000">
            <a:off x="13105727" y="8510920"/>
            <a:ext cx="5321384" cy="266069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999316">
            <a:off x="16487614" y="326117"/>
            <a:ext cx="530845" cy="81983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92918" flipH="1">
            <a:off x="614698" y="8063507"/>
            <a:ext cx="828170" cy="127902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700000">
            <a:off x="346016" y="-627918"/>
            <a:ext cx="5635901" cy="281795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477001"/>
            <a:ext cx="182880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5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Gợi ý</a:t>
            </a:r>
            <a:endParaRPr lang="en-US" sz="5500" b="1" u="sng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9430"/>
          <a:stretch>
            <a:fillRect/>
          </a:stretch>
        </p:blipFill>
        <p:spPr>
          <a:xfrm>
            <a:off x="1760659" y="1943101"/>
            <a:ext cx="14766681" cy="783179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263418" y="2816789"/>
            <a:ext cx="10190876" cy="6117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ý tưởng: 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 </a:t>
            </a: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 sản phẩm nào?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</a:t>
            </a: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dáng sản phẩm như thế nào?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</a:t>
            </a: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thể hiện: 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Lựa </a:t>
            </a: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 hình thức thể hiện nào?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 </a:t>
            </a: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 làm bằng chất liệu gì?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</a:t>
            </a: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 liệu hay kết hợp nhiều chất liệu.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096342" y="2800467"/>
            <a:ext cx="3992771" cy="6117059"/>
          </a:xfrm>
          <a:prstGeom prst="rect">
            <a:avLst/>
          </a:prstGeom>
        </p:spPr>
      </p:pic>
      <p:pic>
        <p:nvPicPr>
          <p:cNvPr id="22" name="Picture 1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-2688" t="21504" r="45263" b="-4151"/>
          <a:stretch>
            <a:fillRect/>
          </a:stretch>
        </p:blipFill>
        <p:spPr>
          <a:xfrm>
            <a:off x="14617942" y="1793930"/>
            <a:ext cx="1563296" cy="1767204"/>
          </a:xfrm>
          <a:prstGeom prst="rect">
            <a:avLst/>
          </a:prstGeom>
        </p:spPr>
      </p:pic>
      <p:pic>
        <p:nvPicPr>
          <p:cNvPr id="23" name="Picture 1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40727" r="-5099" b="33718"/>
          <a:stretch>
            <a:fillRect/>
          </a:stretch>
        </p:blipFill>
        <p:spPr>
          <a:xfrm>
            <a:off x="13377778" y="1812090"/>
            <a:ext cx="1371600" cy="1591771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5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327473">
            <a:off x="11937896" y="6852332"/>
            <a:ext cx="8877979" cy="686933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5000"/>
          </a:blip>
          <a:srcRect/>
          <a:stretch>
            <a:fillRect/>
          </a:stretch>
        </p:blipFill>
        <p:spPr>
          <a:xfrm rot="-1704571">
            <a:off x="8187366" y="-11055958"/>
            <a:ext cx="16379038" cy="144749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176756">
            <a:off x="-2398820" y="-3079418"/>
            <a:ext cx="8877979" cy="68693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5000"/>
          </a:blip>
          <a:srcRect/>
          <a:stretch>
            <a:fillRect/>
          </a:stretch>
        </p:blipFill>
        <p:spPr>
          <a:xfrm rot="-3381788">
            <a:off x="-8400543" y="6557297"/>
            <a:ext cx="16698929" cy="147576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496995" flipH="1">
            <a:off x="939944" y="7852116"/>
            <a:ext cx="7161641" cy="358082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241542" y="424892"/>
            <a:ext cx="781931" cy="1207616"/>
          </a:xfrm>
          <a:prstGeom prst="rect">
            <a:avLst/>
          </a:prstGeom>
        </p:spPr>
      </p:pic>
      <p:pic>
        <p:nvPicPr>
          <p:cNvPr id="19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764332" y="2543357"/>
            <a:ext cx="13092482" cy="744832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064053" y="3955096"/>
            <a:ext cx="12493040" cy="5567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SPMT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Theo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họp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đậm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khi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thất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fr-FR" sz="38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064053" y="407149"/>
            <a:ext cx="8598786" cy="184491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934446" y="860247"/>
            <a:ext cx="6858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  <a:endParaRPr lang="en-US" sz="55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44" y="2842164"/>
            <a:ext cx="3792489" cy="6659490"/>
          </a:xfrm>
          <a:prstGeom prst="rect">
            <a:avLst/>
          </a:prstGeom>
        </p:spPr>
      </p:pic>
      <p:pic>
        <p:nvPicPr>
          <p:cNvPr id="26" name="Picture 2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731741" y="1419666"/>
            <a:ext cx="3057078" cy="2441841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5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327473">
            <a:off x="1270378" y="-4014311"/>
            <a:ext cx="8877979" cy="68693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327473">
            <a:off x="10110715" y="6852332"/>
            <a:ext cx="8877979" cy="68693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5000"/>
          </a:blip>
          <a:srcRect/>
          <a:stretch>
            <a:fillRect/>
          </a:stretch>
        </p:blipFill>
        <p:spPr>
          <a:xfrm rot="-8769587">
            <a:off x="-1370598" y="6496991"/>
            <a:ext cx="16137164" cy="142612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26809">
            <a:off x="2634816" y="8623680"/>
            <a:ext cx="5361307" cy="268065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1" y="477001"/>
            <a:ext cx="182880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5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Gợi ý</a:t>
            </a:r>
            <a:endParaRPr lang="en-US" sz="5500" b="1" u="sng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2"/>
          <p:cNvGrpSpPr/>
          <p:nvPr/>
        </p:nvGrpSpPr>
        <p:grpSpPr>
          <a:xfrm>
            <a:off x="1028699" y="1773451"/>
            <a:ext cx="16230600" cy="7915482"/>
            <a:chOff x="0" y="0"/>
            <a:chExt cx="7419046" cy="3592641"/>
          </a:xfrm>
        </p:grpSpPr>
        <p:sp>
          <p:nvSpPr>
            <p:cNvPr id="16" name="Freeform 3"/>
            <p:cNvSpPr/>
            <p:nvPr/>
          </p:nvSpPr>
          <p:spPr>
            <a:xfrm>
              <a:off x="-9098" y="-6509"/>
              <a:ext cx="7433377" cy="3624695"/>
            </a:xfrm>
            <a:custGeom>
              <a:avLst/>
              <a:gdLst/>
              <a:ahLst/>
              <a:cxnLst/>
              <a:rect l="l" t="t" r="r" b="b"/>
              <a:pathLst>
                <a:path w="7433377" h="3624695">
                  <a:moveTo>
                    <a:pt x="63030" y="3031141"/>
                  </a:moveTo>
                  <a:cubicBezTo>
                    <a:pt x="63030" y="3031141"/>
                    <a:pt x="0" y="278457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40304" y="6965"/>
                  </a:cubicBezTo>
                  <a:lnTo>
                    <a:pt x="6540305" y="6965"/>
                  </a:lnTo>
                  <a:cubicBezTo>
                    <a:pt x="6757052" y="16819"/>
                    <a:pt x="6961367" y="36481"/>
                    <a:pt x="7095555" y="101690"/>
                  </a:cubicBezTo>
                  <a:cubicBezTo>
                    <a:pt x="7351601" y="226120"/>
                    <a:pt x="7433377" y="459160"/>
                    <a:pt x="7427889" y="704684"/>
                  </a:cubicBezTo>
                  <a:cubicBezTo>
                    <a:pt x="7427889" y="704684"/>
                    <a:pt x="7384601" y="1013073"/>
                    <a:pt x="7392034" y="1248607"/>
                  </a:cubicBezTo>
                  <a:cubicBezTo>
                    <a:pt x="7399158" y="2772943"/>
                    <a:pt x="7406314" y="2968546"/>
                    <a:pt x="7406314" y="2968546"/>
                  </a:cubicBezTo>
                  <a:cubicBezTo>
                    <a:pt x="7389633" y="3184278"/>
                    <a:pt x="7274989" y="3394890"/>
                    <a:pt x="7078119" y="3506514"/>
                  </a:cubicBezTo>
                  <a:cubicBezTo>
                    <a:pt x="6927768" y="3591763"/>
                    <a:pt x="6729737" y="3606861"/>
                    <a:pt x="5347512" y="3596119"/>
                  </a:cubicBezTo>
                  <a:lnTo>
                    <a:pt x="5347439" y="3596119"/>
                  </a:lnTo>
                  <a:cubicBezTo>
                    <a:pt x="645952" y="3590842"/>
                    <a:pt x="384604" y="3624695"/>
                    <a:pt x="254278" y="3515537"/>
                  </a:cubicBezTo>
                  <a:cubicBezTo>
                    <a:pt x="145767" y="3424652"/>
                    <a:pt x="81795" y="3231340"/>
                    <a:pt x="63030" y="303114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0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9412" y="7748264"/>
            <a:ext cx="1858880" cy="228785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769574" y="2858601"/>
            <a:ext cx="14740393" cy="592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Vai trò của tác phẩm hội họa, đồ họa khi trưng bày trong không gian nội thất: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điểm </a:t>
            </a: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nhấn tạo nên sự đặc biệt và đặc sắc cho công </a:t>
            </a:r>
            <a:r>
              <a:rPr lang="nl-NL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trình. 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 hiện phong </a:t>
            </a: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cách, sự hiểu biết cũng như cá tính và gu thẩm mĩ của gia chủ.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 </a:t>
            </a: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 dụng tranh trong trang trí nội thất đương đại </a:t>
            </a:r>
            <a:r>
              <a:rPr lang="nl-NL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kích </a:t>
            </a: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 sự phát triển </a:t>
            </a:r>
            <a:r>
              <a:rPr lang="nl-NL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 </a:t>
            </a: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 trường tranh mỹ thuật tại Việt Nam</a:t>
            </a:r>
            <a:r>
              <a:rPr lang="nl-NL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10038" y="477001"/>
            <a:ext cx="1663013" cy="2363456"/>
          </a:xfrm>
          <a:prstGeom prst="rect">
            <a:avLst/>
          </a:prstGeom>
        </p:spPr>
      </p:pic>
      <p:pic>
        <p:nvPicPr>
          <p:cNvPr id="2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935200" y="215758"/>
            <a:ext cx="1832817" cy="2367312"/>
          </a:xfrm>
          <a:prstGeom prst="rect">
            <a:avLst/>
          </a:prstGeom>
        </p:spPr>
      </p:pic>
      <p:pic>
        <p:nvPicPr>
          <p:cNvPr id="25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212977" y="7567074"/>
            <a:ext cx="1773003" cy="2468739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A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1">
            <a:alphaModFix amt="30000"/>
          </a:blip>
          <a:srcRect/>
          <a:stretch>
            <a:fillRect/>
          </a:stretch>
        </p:blipFill>
        <p:spPr>
          <a:xfrm rot="1385807">
            <a:off x="-6506678" y="-4809382"/>
            <a:ext cx="13411870" cy="821477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647700"/>
            <a:ext cx="18288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200" b="1" u="sng" dirty="0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SPMT thể hiện sự sum họp gia đình của học sinh</a:t>
            </a:r>
            <a:endParaRPr lang="en-US" sz="5200" b="1" u="sng" dirty="0">
              <a:solidFill>
                <a:schemeClr val="accent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47565">
            <a:off x="-3388199" y="6266218"/>
            <a:ext cx="10392975" cy="80415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30000"/>
          </a:blip>
          <a:srcRect/>
          <a:stretch>
            <a:fillRect/>
          </a:stretch>
        </p:blipFill>
        <p:spPr>
          <a:xfrm rot="562026">
            <a:off x="10202742" y="6040636"/>
            <a:ext cx="11606479" cy="71089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927" y="2408155"/>
            <a:ext cx="7272900" cy="54925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0326" y="2408155"/>
            <a:ext cx="6446352" cy="5492555"/>
          </a:xfrm>
          <a:prstGeom prst="rect">
            <a:avLst/>
          </a:prstGeom>
        </p:spPr>
      </p:pic>
      <p:pic>
        <p:nvPicPr>
          <p:cNvPr id="19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0628" y="7842698"/>
            <a:ext cx="7567497" cy="2468895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0495" y="7590036"/>
            <a:ext cx="2111580" cy="3064298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569141" y="7200900"/>
            <a:ext cx="1256379" cy="2753021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A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1">
            <a:alphaModFix amt="30000"/>
          </a:blip>
          <a:srcRect/>
          <a:stretch>
            <a:fillRect/>
          </a:stretch>
        </p:blipFill>
        <p:spPr>
          <a:xfrm rot="1385807">
            <a:off x="-6506678" y="-4809382"/>
            <a:ext cx="13411870" cy="821477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647700"/>
            <a:ext cx="18288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200" b="1" u="sng" dirty="0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SPMT thể hiện sự sum họp gia đình của học sinh</a:t>
            </a:r>
            <a:endParaRPr lang="en-US" sz="5200" b="1" u="sng" dirty="0">
              <a:solidFill>
                <a:schemeClr val="accent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47565">
            <a:off x="-3388199" y="6266218"/>
            <a:ext cx="10392975" cy="80415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30000"/>
          </a:blip>
          <a:srcRect/>
          <a:stretch>
            <a:fillRect/>
          </a:stretch>
        </p:blipFill>
        <p:spPr>
          <a:xfrm rot="562026">
            <a:off x="10202742" y="6040636"/>
            <a:ext cx="11606479" cy="71089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019300"/>
            <a:ext cx="6832866" cy="4224675"/>
          </a:xfrm>
          <a:prstGeom prst="rect">
            <a:avLst/>
          </a:prstGeom>
        </p:spPr>
      </p:pic>
      <p:pic>
        <p:nvPicPr>
          <p:cNvPr id="24" name="Picture 2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430" y="3532602"/>
            <a:ext cx="7014113" cy="4885567"/>
          </a:xfrm>
          <a:prstGeom prst="rect">
            <a:avLst/>
          </a:prstGeom>
        </p:spPr>
      </p:pic>
      <p:pic>
        <p:nvPicPr>
          <p:cNvPr id="23" name="Picture 2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5706796"/>
            <a:ext cx="6927517" cy="4368279"/>
          </a:xfrm>
          <a:prstGeom prst="rect">
            <a:avLst/>
          </a:prstGeom>
        </p:spPr>
      </p:pic>
      <p:pic>
        <p:nvPicPr>
          <p:cNvPr id="25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00200" y="6472570"/>
            <a:ext cx="3003433" cy="3788735"/>
          </a:xfrm>
          <a:prstGeom prst="rect">
            <a:avLst/>
          </a:prstGeom>
        </p:spPr>
      </p:pic>
      <p:pic>
        <p:nvPicPr>
          <p:cNvPr id="2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761765" y="1906704"/>
            <a:ext cx="1906563" cy="2207599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51529" b="34836"/>
          <a:stretch>
            <a:fillRect/>
          </a:stretch>
        </p:blipFill>
        <p:spPr>
          <a:xfrm>
            <a:off x="14119501" y="3010504"/>
            <a:ext cx="1730739" cy="1827569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1">
            <a:alphaModFix amt="15000"/>
          </a:blip>
          <a:srcRect/>
          <a:stretch>
            <a:fillRect/>
          </a:stretch>
        </p:blipFill>
        <p:spPr>
          <a:xfrm rot="-295119">
            <a:off x="11846073" y="-6566820"/>
            <a:ext cx="16749129" cy="1101255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429788">
            <a:off x="-2682064" y="-5480091"/>
            <a:ext cx="10557326" cy="81687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429788">
            <a:off x="13865872" y="6003476"/>
            <a:ext cx="10557326" cy="81687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alphaModFix amt="15000"/>
          </a:blip>
          <a:srcRect/>
          <a:stretch>
            <a:fillRect/>
          </a:stretch>
        </p:blipFill>
        <p:spPr>
          <a:xfrm rot="2155022">
            <a:off x="-11199208" y="2015831"/>
            <a:ext cx="15461060" cy="101656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893595">
            <a:off x="14196822" y="1560288"/>
            <a:ext cx="6124957" cy="30624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782662">
            <a:off x="-1022027" y="7196389"/>
            <a:ext cx="4204717" cy="21023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6150" r="28169"/>
          <a:stretch>
            <a:fillRect/>
          </a:stretch>
        </p:blipFill>
        <p:spPr>
          <a:xfrm rot="2450490">
            <a:off x="15936710" y="2435358"/>
            <a:ext cx="644126" cy="51223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0" r="28169"/>
          <a:stretch>
            <a:fillRect/>
          </a:stretch>
        </p:blipFill>
        <p:spPr>
          <a:xfrm rot="-1461083">
            <a:off x="908228" y="1273002"/>
            <a:ext cx="644126" cy="51223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9431591">
            <a:off x="16260975" y="670213"/>
            <a:ext cx="817881" cy="109598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03177">
            <a:off x="456785" y="8073665"/>
            <a:ext cx="1174915" cy="1574425"/>
          </a:xfrm>
          <a:prstGeom prst="rect">
            <a:avLst/>
          </a:prstGeom>
        </p:spPr>
      </p:pic>
      <p:sp>
        <p:nvSpPr>
          <p:cNvPr id="16" name="TextBox 18"/>
          <p:cNvSpPr txBox="1"/>
          <p:nvPr/>
        </p:nvSpPr>
        <p:spPr>
          <a:xfrm>
            <a:off x="3525322" y="786350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5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6"/>
          <p:cNvGrpSpPr/>
          <p:nvPr/>
        </p:nvGrpSpPr>
        <p:grpSpPr>
          <a:xfrm>
            <a:off x="882806" y="2203504"/>
            <a:ext cx="12528394" cy="6304714"/>
            <a:chOff x="0" y="0"/>
            <a:chExt cx="2783350" cy="2115085"/>
          </a:xfrm>
          <a:solidFill>
            <a:schemeClr val="accent6"/>
          </a:solidFill>
        </p:grpSpPr>
        <p:sp>
          <p:nvSpPr>
            <p:cNvPr id="21" name="Freeform 7"/>
            <p:cNvSpPr/>
            <p:nvPr/>
          </p:nvSpPr>
          <p:spPr>
            <a:xfrm>
              <a:off x="-1" y="0"/>
              <a:ext cx="2789621" cy="2119713"/>
            </a:xfrm>
            <a:custGeom>
              <a:avLst/>
              <a:gdLst/>
              <a:ahLst/>
              <a:cxnLst/>
              <a:rect l="l" t="t" r="r" b="b"/>
              <a:pathLst>
                <a:path w="2789621" h="2119713">
                  <a:moveTo>
                    <a:pt x="2751519" y="1514541"/>
                  </a:moveTo>
                  <a:cubicBezTo>
                    <a:pt x="2749093" y="1694565"/>
                    <a:pt x="2575977" y="1828218"/>
                    <a:pt x="2375102" y="1828218"/>
                  </a:cubicBezTo>
                  <a:cubicBezTo>
                    <a:pt x="2375102" y="1828218"/>
                    <a:pt x="2181122" y="1818249"/>
                    <a:pt x="1884714" y="1831693"/>
                  </a:cubicBezTo>
                  <a:cubicBezTo>
                    <a:pt x="1697539" y="1840183"/>
                    <a:pt x="1377928" y="1843310"/>
                    <a:pt x="908799" y="1844463"/>
                  </a:cubicBezTo>
                  <a:lnTo>
                    <a:pt x="940817" y="2097260"/>
                  </a:lnTo>
                  <a:cubicBezTo>
                    <a:pt x="942220" y="2110608"/>
                    <a:pt x="927684" y="2119713"/>
                    <a:pt x="916302" y="2112599"/>
                  </a:cubicBezTo>
                  <a:cubicBezTo>
                    <a:pt x="864324" y="2080114"/>
                    <a:pt x="793268" y="2038746"/>
                    <a:pt x="653873" y="1951299"/>
                  </a:cubicBezTo>
                  <a:cubicBezTo>
                    <a:pt x="595960" y="1914968"/>
                    <a:pt x="543807" y="1876085"/>
                    <a:pt x="504750" y="1845088"/>
                  </a:cubicBezTo>
                  <a:cubicBezTo>
                    <a:pt x="439719" y="1845136"/>
                    <a:pt x="401817" y="1845136"/>
                    <a:pt x="401817" y="1845136"/>
                  </a:cubicBezTo>
                  <a:cubicBezTo>
                    <a:pt x="200942" y="1845136"/>
                    <a:pt x="26610" y="1747868"/>
                    <a:pt x="25400" y="1587755"/>
                  </a:cubicBezTo>
                  <a:cubicBezTo>
                    <a:pt x="25400" y="1587755"/>
                    <a:pt x="0" y="821138"/>
                    <a:pt x="0" y="606979"/>
                  </a:cubicBezTo>
                  <a:cubicBezTo>
                    <a:pt x="0" y="392820"/>
                    <a:pt x="12700" y="249245"/>
                    <a:pt x="12700" y="249245"/>
                  </a:cubicBezTo>
                  <a:cubicBezTo>
                    <a:pt x="12701" y="120576"/>
                    <a:pt x="1" y="0"/>
                    <a:pt x="376419" y="8134"/>
                  </a:cubicBezTo>
                  <a:cubicBezTo>
                    <a:pt x="376419" y="8134"/>
                    <a:pt x="936900" y="28433"/>
                    <a:pt x="1332325" y="20834"/>
                  </a:cubicBezTo>
                  <a:cubicBezTo>
                    <a:pt x="1377928" y="12700"/>
                    <a:pt x="2337002" y="0"/>
                    <a:pt x="2337002" y="0"/>
                  </a:cubicBezTo>
                  <a:cubicBezTo>
                    <a:pt x="2592289" y="0"/>
                    <a:pt x="2783350" y="101068"/>
                    <a:pt x="2776919" y="303615"/>
                  </a:cubicBezTo>
                  <a:cubicBezTo>
                    <a:pt x="2776919" y="303615"/>
                    <a:pt x="2775285" y="802156"/>
                    <a:pt x="2782453" y="914526"/>
                  </a:cubicBezTo>
                  <a:cubicBezTo>
                    <a:pt x="2789621" y="1181471"/>
                    <a:pt x="2751519" y="1514541"/>
                    <a:pt x="2751519" y="1514541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9" name="Rectangle 18"/>
          <p:cNvSpPr/>
          <p:nvPr/>
        </p:nvSpPr>
        <p:spPr>
          <a:xfrm>
            <a:off x="1229791" y="3016227"/>
            <a:ext cx="11862639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en-US" sz="3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3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tải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sum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họp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853137" y="5106900"/>
            <a:ext cx="6037117" cy="566734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5"/>
          <p:cNvPicPr>
            <a:picLocks noChangeAspect="1"/>
          </p:cNvPicPr>
          <p:nvPr/>
        </p:nvPicPr>
        <p:blipFill>
          <a:blip r:embed="rId1">
            <a:alphaModFix amt="36000"/>
          </a:blip>
          <a:srcRect/>
          <a:stretch>
            <a:fillRect/>
          </a:stretch>
        </p:blipFill>
        <p:spPr>
          <a:xfrm rot="-1326468">
            <a:off x="625337" y="5940306"/>
            <a:ext cx="16749129" cy="110125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18662">
            <a:off x="-3253793" y="5520991"/>
            <a:ext cx="10557326" cy="8168731"/>
          </a:xfrm>
          <a:prstGeom prst="rect">
            <a:avLst/>
          </a:prstGeom>
        </p:spPr>
      </p:pic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896012" y="2259474"/>
            <a:ext cx="6324600" cy="7345882"/>
            <a:chOff x="0" y="0"/>
            <a:chExt cx="5466080" cy="634873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718482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0226010" flipH="1">
            <a:off x="12318621" y="8594549"/>
            <a:ext cx="7149547" cy="3574773"/>
          </a:xfrm>
          <a:prstGeom prst="rect">
            <a:avLst/>
          </a:prstGeom>
        </p:spPr>
      </p:pic>
      <p:pic>
        <p:nvPicPr>
          <p:cNvPr id="35" name="Picture 34" descr="A picture containing text, printer, several&#10;&#10;Description automatically generate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812" y="2564274"/>
            <a:ext cx="5638800" cy="5562600"/>
          </a:xfrm>
          <a:prstGeom prst="rect">
            <a:avLst/>
          </a:prstGeom>
        </p:spPr>
      </p:pic>
      <p:grpSp>
        <p:nvGrpSpPr>
          <p:cNvPr id="36" name="Group 11"/>
          <p:cNvGrpSpPr>
            <a:grpSpLocks noChangeAspect="1"/>
          </p:cNvGrpSpPr>
          <p:nvPr/>
        </p:nvGrpSpPr>
        <p:grpSpPr>
          <a:xfrm>
            <a:off x="9677400" y="2255066"/>
            <a:ext cx="6324600" cy="7345882"/>
            <a:chOff x="0" y="0"/>
            <a:chExt cx="5466080" cy="6348730"/>
          </a:xfrm>
        </p:grpSpPr>
        <p:sp>
          <p:nvSpPr>
            <p:cNvPr id="37" name="Freeform 12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Freeform 14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718482"/>
            </a:solidFill>
          </p:spPr>
        </p:sp>
        <p:sp>
          <p:nvSpPr>
            <p:cNvPr id="39" name="Freeform 15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1" name="Picture 40" descr="A picture containing text, child, young, posing&#10;&#10;Description automatically generated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669" y="2552519"/>
            <a:ext cx="5655201" cy="5427534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843887" y="7954358"/>
            <a:ext cx="2482987" cy="2225377"/>
          </a:xfrm>
          <a:prstGeom prst="rect">
            <a:avLst/>
          </a:prstGeom>
        </p:spPr>
      </p:pic>
      <p:pic>
        <p:nvPicPr>
          <p:cNvPr id="43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183091" y="8515185"/>
            <a:ext cx="2199086" cy="703707"/>
          </a:xfrm>
          <a:prstGeom prst="rect">
            <a:avLst/>
          </a:prstGeom>
        </p:spPr>
      </p:pic>
      <p:pic>
        <p:nvPicPr>
          <p:cNvPr id="44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996669" y="8436443"/>
            <a:ext cx="2199086" cy="703707"/>
          </a:xfrm>
          <a:prstGeom prst="rect">
            <a:avLst/>
          </a:prstGeom>
        </p:spPr>
      </p:pic>
      <p:pic>
        <p:nvPicPr>
          <p:cNvPr id="46" name="Picture 2"/>
          <p:cNvPicPr>
            <a:picLocks noChangeAspect="1"/>
          </p:cNvPicPr>
          <p:nvPr/>
        </p:nvPicPr>
        <p:blipFill>
          <a:blip r:embed="rId8">
            <a:alphaModFix amt="36000"/>
          </a:blip>
          <a:srcRect/>
          <a:stretch>
            <a:fillRect/>
          </a:stretch>
        </p:blipFill>
        <p:spPr>
          <a:xfrm rot="7080285">
            <a:off x="9089732" y="-5161204"/>
            <a:ext cx="6464424" cy="9630427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647700"/>
            <a:ext cx="182880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500" b="1" u="sng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bức tranh vẽ nhân ngày Quốc tế gia đình</a:t>
            </a:r>
            <a:endParaRPr lang="en-US" sz="5500" b="1" u="sng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A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0184127">
            <a:off x="10085038" y="7488411"/>
            <a:ext cx="10392975" cy="80415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47565">
            <a:off x="-2491560" y="-5281423"/>
            <a:ext cx="10392975" cy="80415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0000"/>
          </a:blip>
          <a:srcRect/>
          <a:stretch>
            <a:fillRect/>
          </a:stretch>
        </p:blipFill>
        <p:spPr>
          <a:xfrm rot="562026">
            <a:off x="-8323127" y="1119242"/>
            <a:ext cx="11606479" cy="71089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0000"/>
          </a:blip>
          <a:srcRect/>
          <a:stretch>
            <a:fillRect/>
          </a:stretch>
        </p:blipFill>
        <p:spPr>
          <a:xfrm rot="562026">
            <a:off x="13584485" y="745373"/>
            <a:ext cx="11606479" cy="71089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565352">
            <a:off x="1173595" y="8899209"/>
            <a:ext cx="1100606" cy="169977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4959511">
            <a:off x="16529527" y="185776"/>
            <a:ext cx="1143690" cy="1766318"/>
          </a:xfrm>
          <a:prstGeom prst="rect">
            <a:avLst/>
          </a:prstGeom>
        </p:spPr>
      </p:pic>
      <p:sp>
        <p:nvSpPr>
          <p:cNvPr id="16" name="TextBox 18"/>
          <p:cNvSpPr txBox="1"/>
          <p:nvPr/>
        </p:nvSpPr>
        <p:spPr>
          <a:xfrm>
            <a:off x="3525322" y="786350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5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8"/>
          <p:cNvGrpSpPr/>
          <p:nvPr/>
        </p:nvGrpSpPr>
        <p:grpSpPr>
          <a:xfrm rot="5400000">
            <a:off x="11165326" y="-1782157"/>
            <a:ext cx="2057400" cy="10501321"/>
            <a:chOff x="0" y="0"/>
            <a:chExt cx="2565552" cy="5476073"/>
          </a:xfrm>
        </p:grpSpPr>
        <p:sp>
          <p:nvSpPr>
            <p:cNvPr id="18" name="Freeform 9"/>
            <p:cNvSpPr/>
            <p:nvPr/>
          </p:nvSpPr>
          <p:spPr>
            <a:xfrm>
              <a:off x="0" y="0"/>
              <a:ext cx="2570532" cy="5479751"/>
            </a:xfrm>
            <a:custGeom>
              <a:avLst/>
              <a:gdLst/>
              <a:ahLst/>
              <a:cxnLst/>
              <a:rect l="l" t="t" r="r" b="b"/>
              <a:pathLst>
                <a:path w="2570532" h="5479751">
                  <a:moveTo>
                    <a:pt x="2564839" y="1112592"/>
                  </a:moveTo>
                  <a:cubicBezTo>
                    <a:pt x="2559147" y="1453591"/>
                    <a:pt x="2550356" y="5034563"/>
                    <a:pt x="2550356" y="5034563"/>
                  </a:cubicBezTo>
                  <a:cubicBezTo>
                    <a:pt x="2550356" y="5184157"/>
                    <a:pt x="2413790" y="5343258"/>
                    <a:pt x="2211012" y="5343258"/>
                  </a:cubicBezTo>
                  <a:cubicBezTo>
                    <a:pt x="2211012" y="5343258"/>
                    <a:pt x="1747503" y="5350699"/>
                    <a:pt x="1379264" y="5349948"/>
                  </a:cubicBezTo>
                  <a:cubicBezTo>
                    <a:pt x="1358627" y="5378554"/>
                    <a:pt x="1338570" y="5405420"/>
                    <a:pt x="1332046" y="5411151"/>
                  </a:cubicBezTo>
                  <a:cubicBezTo>
                    <a:pt x="1323228" y="5418895"/>
                    <a:pt x="1304780" y="5445056"/>
                    <a:pt x="1291002" y="5465413"/>
                  </a:cubicBezTo>
                  <a:cubicBezTo>
                    <a:pt x="1282101" y="5478566"/>
                    <a:pt x="1263230" y="5479751"/>
                    <a:pt x="1252736" y="5467828"/>
                  </a:cubicBezTo>
                  <a:cubicBezTo>
                    <a:pt x="1231200" y="5443364"/>
                    <a:pt x="1199001" y="5405329"/>
                    <a:pt x="1184913" y="5381311"/>
                  </a:cubicBezTo>
                  <a:cubicBezTo>
                    <a:pt x="1178494" y="5370369"/>
                    <a:pt x="1172538" y="5359169"/>
                    <a:pt x="1167084" y="5348275"/>
                  </a:cubicBezTo>
                  <a:cubicBezTo>
                    <a:pt x="1137061" y="5347800"/>
                    <a:pt x="1109055" y="5347214"/>
                    <a:pt x="1083678" y="5346500"/>
                  </a:cubicBezTo>
                  <a:cubicBezTo>
                    <a:pt x="769588" y="5337666"/>
                    <a:pt x="324392" y="5333800"/>
                    <a:pt x="324392" y="5333800"/>
                  </a:cubicBezTo>
                  <a:cubicBezTo>
                    <a:pt x="25400" y="5343258"/>
                    <a:pt x="49183" y="5233205"/>
                    <a:pt x="22788" y="5053480"/>
                  </a:cubicBezTo>
                  <a:cubicBezTo>
                    <a:pt x="22788" y="5053480"/>
                    <a:pt x="0" y="4886557"/>
                    <a:pt x="0" y="4637571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grpSp>
        <p:nvGrpSpPr>
          <p:cNvPr id="19" name="Group 8"/>
          <p:cNvGrpSpPr/>
          <p:nvPr/>
        </p:nvGrpSpPr>
        <p:grpSpPr>
          <a:xfrm rot="5400000">
            <a:off x="11165326" y="632199"/>
            <a:ext cx="2057400" cy="10501321"/>
            <a:chOff x="0" y="0"/>
            <a:chExt cx="2565552" cy="5476073"/>
          </a:xfrm>
        </p:grpSpPr>
        <p:sp>
          <p:nvSpPr>
            <p:cNvPr id="20" name="Freeform 9"/>
            <p:cNvSpPr/>
            <p:nvPr/>
          </p:nvSpPr>
          <p:spPr>
            <a:xfrm>
              <a:off x="0" y="0"/>
              <a:ext cx="2570532" cy="5479751"/>
            </a:xfrm>
            <a:custGeom>
              <a:avLst/>
              <a:gdLst/>
              <a:ahLst/>
              <a:cxnLst/>
              <a:rect l="l" t="t" r="r" b="b"/>
              <a:pathLst>
                <a:path w="2570532" h="5479751">
                  <a:moveTo>
                    <a:pt x="2564839" y="1112592"/>
                  </a:moveTo>
                  <a:cubicBezTo>
                    <a:pt x="2559147" y="1453591"/>
                    <a:pt x="2550356" y="5034563"/>
                    <a:pt x="2550356" y="5034563"/>
                  </a:cubicBezTo>
                  <a:cubicBezTo>
                    <a:pt x="2550356" y="5184157"/>
                    <a:pt x="2413790" y="5343258"/>
                    <a:pt x="2211012" y="5343258"/>
                  </a:cubicBezTo>
                  <a:cubicBezTo>
                    <a:pt x="2211012" y="5343258"/>
                    <a:pt x="1747503" y="5350699"/>
                    <a:pt x="1379264" y="5349948"/>
                  </a:cubicBezTo>
                  <a:cubicBezTo>
                    <a:pt x="1358627" y="5378554"/>
                    <a:pt x="1338570" y="5405420"/>
                    <a:pt x="1332046" y="5411151"/>
                  </a:cubicBezTo>
                  <a:cubicBezTo>
                    <a:pt x="1323228" y="5418895"/>
                    <a:pt x="1304780" y="5445056"/>
                    <a:pt x="1291002" y="5465413"/>
                  </a:cubicBezTo>
                  <a:cubicBezTo>
                    <a:pt x="1282101" y="5478566"/>
                    <a:pt x="1263230" y="5479751"/>
                    <a:pt x="1252736" y="5467828"/>
                  </a:cubicBezTo>
                  <a:cubicBezTo>
                    <a:pt x="1231200" y="5443364"/>
                    <a:pt x="1199001" y="5405329"/>
                    <a:pt x="1184913" y="5381311"/>
                  </a:cubicBezTo>
                  <a:cubicBezTo>
                    <a:pt x="1178494" y="5370369"/>
                    <a:pt x="1172538" y="5359169"/>
                    <a:pt x="1167084" y="5348275"/>
                  </a:cubicBezTo>
                  <a:cubicBezTo>
                    <a:pt x="1137061" y="5347800"/>
                    <a:pt x="1109055" y="5347214"/>
                    <a:pt x="1083678" y="5346500"/>
                  </a:cubicBezTo>
                  <a:cubicBezTo>
                    <a:pt x="769588" y="5337666"/>
                    <a:pt x="324392" y="5333800"/>
                    <a:pt x="324392" y="5333800"/>
                  </a:cubicBezTo>
                  <a:cubicBezTo>
                    <a:pt x="25400" y="5343258"/>
                    <a:pt x="49183" y="5233205"/>
                    <a:pt x="22788" y="5053480"/>
                  </a:cubicBezTo>
                  <a:cubicBezTo>
                    <a:pt x="22788" y="5053480"/>
                    <a:pt x="0" y="4886557"/>
                    <a:pt x="0" y="4637571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grpSp>
        <p:nvGrpSpPr>
          <p:cNvPr id="21" name="Group 8"/>
          <p:cNvGrpSpPr/>
          <p:nvPr/>
        </p:nvGrpSpPr>
        <p:grpSpPr>
          <a:xfrm rot="5400000">
            <a:off x="11165326" y="3042562"/>
            <a:ext cx="2057400" cy="10501321"/>
            <a:chOff x="0" y="0"/>
            <a:chExt cx="2565552" cy="5476073"/>
          </a:xfrm>
        </p:grpSpPr>
        <p:sp>
          <p:nvSpPr>
            <p:cNvPr id="22" name="Freeform 9"/>
            <p:cNvSpPr/>
            <p:nvPr/>
          </p:nvSpPr>
          <p:spPr>
            <a:xfrm>
              <a:off x="0" y="0"/>
              <a:ext cx="2570532" cy="5479751"/>
            </a:xfrm>
            <a:custGeom>
              <a:avLst/>
              <a:gdLst/>
              <a:ahLst/>
              <a:cxnLst/>
              <a:rect l="l" t="t" r="r" b="b"/>
              <a:pathLst>
                <a:path w="2570532" h="5479751">
                  <a:moveTo>
                    <a:pt x="2564839" y="1112592"/>
                  </a:moveTo>
                  <a:cubicBezTo>
                    <a:pt x="2559147" y="1453591"/>
                    <a:pt x="2550356" y="5034563"/>
                    <a:pt x="2550356" y="5034563"/>
                  </a:cubicBezTo>
                  <a:cubicBezTo>
                    <a:pt x="2550356" y="5184157"/>
                    <a:pt x="2413790" y="5343258"/>
                    <a:pt x="2211012" y="5343258"/>
                  </a:cubicBezTo>
                  <a:cubicBezTo>
                    <a:pt x="2211012" y="5343258"/>
                    <a:pt x="1747503" y="5350699"/>
                    <a:pt x="1379264" y="5349948"/>
                  </a:cubicBezTo>
                  <a:cubicBezTo>
                    <a:pt x="1358627" y="5378554"/>
                    <a:pt x="1338570" y="5405420"/>
                    <a:pt x="1332046" y="5411151"/>
                  </a:cubicBezTo>
                  <a:cubicBezTo>
                    <a:pt x="1323228" y="5418895"/>
                    <a:pt x="1304780" y="5445056"/>
                    <a:pt x="1291002" y="5465413"/>
                  </a:cubicBezTo>
                  <a:cubicBezTo>
                    <a:pt x="1282101" y="5478566"/>
                    <a:pt x="1263230" y="5479751"/>
                    <a:pt x="1252736" y="5467828"/>
                  </a:cubicBezTo>
                  <a:cubicBezTo>
                    <a:pt x="1231200" y="5443364"/>
                    <a:pt x="1199001" y="5405329"/>
                    <a:pt x="1184913" y="5381311"/>
                  </a:cubicBezTo>
                  <a:cubicBezTo>
                    <a:pt x="1178494" y="5370369"/>
                    <a:pt x="1172538" y="5359169"/>
                    <a:pt x="1167084" y="5348275"/>
                  </a:cubicBezTo>
                  <a:cubicBezTo>
                    <a:pt x="1137061" y="5347800"/>
                    <a:pt x="1109055" y="5347214"/>
                    <a:pt x="1083678" y="5346500"/>
                  </a:cubicBezTo>
                  <a:cubicBezTo>
                    <a:pt x="769588" y="5337666"/>
                    <a:pt x="324392" y="5333800"/>
                    <a:pt x="324392" y="5333800"/>
                  </a:cubicBezTo>
                  <a:cubicBezTo>
                    <a:pt x="25400" y="5343258"/>
                    <a:pt x="49183" y="5233205"/>
                    <a:pt x="22788" y="5053480"/>
                  </a:cubicBezTo>
                  <a:cubicBezTo>
                    <a:pt x="22788" y="5053480"/>
                    <a:pt x="0" y="4886557"/>
                    <a:pt x="0" y="4637571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pic>
        <p:nvPicPr>
          <p:cNvPr id="2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3782" y="2704838"/>
            <a:ext cx="5160484" cy="642050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7772400" y="3084562"/>
            <a:ext cx="56044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416109" y="5434718"/>
            <a:ext cx="1027218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ài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13,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SBT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416109" y="7448833"/>
            <a:ext cx="985778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ìm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14: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sẵn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7" grpId="0"/>
      <p:bldP spid="28" grpId="0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5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alphaModFix amt="30000"/>
          </a:blip>
          <a:srcRect/>
          <a:stretch>
            <a:fillRect/>
          </a:stretch>
        </p:blipFill>
        <p:spPr>
          <a:xfrm rot="-3307095">
            <a:off x="-467790" y="-9763474"/>
            <a:ext cx="17218271" cy="152166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alphaModFix amt="30000"/>
          </a:blip>
          <a:srcRect/>
          <a:stretch>
            <a:fillRect/>
          </a:stretch>
        </p:blipFill>
        <p:spPr>
          <a:xfrm rot="-3307095">
            <a:off x="7122825" y="7214709"/>
            <a:ext cx="17218271" cy="152166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446899">
            <a:off x="14020204" y="7974159"/>
            <a:ext cx="5638004" cy="28190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98399" flipH="1" flipV="1">
            <a:off x="-800049" y="123658"/>
            <a:ext cx="5638004" cy="28190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155333">
            <a:off x="13849010" y="-3658937"/>
            <a:ext cx="8877979" cy="68693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19008">
            <a:off x="-3410290" y="7155882"/>
            <a:ext cx="8877979" cy="6869336"/>
          </a:xfrm>
          <a:prstGeom prst="rect">
            <a:avLst/>
          </a:prstGeom>
        </p:spPr>
      </p:pic>
      <p:grpSp>
        <p:nvGrpSpPr>
          <p:cNvPr id="14" name="Group 9"/>
          <p:cNvGrpSpPr/>
          <p:nvPr/>
        </p:nvGrpSpPr>
        <p:grpSpPr>
          <a:xfrm>
            <a:off x="1820871" y="1117269"/>
            <a:ext cx="15078056" cy="8340423"/>
            <a:chOff x="0" y="0"/>
            <a:chExt cx="2565552" cy="2519012"/>
          </a:xfrm>
        </p:grpSpPr>
        <p:sp>
          <p:nvSpPr>
            <p:cNvPr id="15" name="Freeform 10"/>
            <p:cNvSpPr/>
            <p:nvPr/>
          </p:nvSpPr>
          <p:spPr>
            <a:xfrm>
              <a:off x="0" y="0"/>
              <a:ext cx="2570532" cy="2522690"/>
            </a:xfrm>
            <a:custGeom>
              <a:avLst/>
              <a:gdLst/>
              <a:ahLst/>
              <a:cxnLst/>
              <a:rect l="l" t="t" r="r" b="b"/>
              <a:pathLst>
                <a:path w="2570532" h="2522690">
                  <a:moveTo>
                    <a:pt x="2564839" y="1112592"/>
                  </a:moveTo>
                  <a:cubicBezTo>
                    <a:pt x="2559147" y="1453591"/>
                    <a:pt x="2550356" y="2077501"/>
                    <a:pt x="2550356" y="2077501"/>
                  </a:cubicBezTo>
                  <a:cubicBezTo>
                    <a:pt x="2550356" y="2227096"/>
                    <a:pt x="2413790" y="2386197"/>
                    <a:pt x="2211012" y="2386197"/>
                  </a:cubicBezTo>
                  <a:cubicBezTo>
                    <a:pt x="2211012" y="2386197"/>
                    <a:pt x="1747503" y="2393637"/>
                    <a:pt x="1379264" y="2392887"/>
                  </a:cubicBezTo>
                  <a:cubicBezTo>
                    <a:pt x="1358627" y="2421493"/>
                    <a:pt x="1338570" y="2448359"/>
                    <a:pt x="1332046" y="2454090"/>
                  </a:cubicBezTo>
                  <a:cubicBezTo>
                    <a:pt x="1323228" y="2461834"/>
                    <a:pt x="1304780" y="2487995"/>
                    <a:pt x="1291002" y="2508352"/>
                  </a:cubicBezTo>
                  <a:cubicBezTo>
                    <a:pt x="1282101" y="2521505"/>
                    <a:pt x="1263230" y="2522690"/>
                    <a:pt x="1252736" y="2510767"/>
                  </a:cubicBezTo>
                  <a:cubicBezTo>
                    <a:pt x="1231200" y="2486303"/>
                    <a:pt x="1199001" y="2448268"/>
                    <a:pt x="1184913" y="2424250"/>
                  </a:cubicBezTo>
                  <a:cubicBezTo>
                    <a:pt x="1178494" y="2413307"/>
                    <a:pt x="1172538" y="2402107"/>
                    <a:pt x="1167084" y="2391214"/>
                  </a:cubicBezTo>
                  <a:cubicBezTo>
                    <a:pt x="1137061" y="2390738"/>
                    <a:pt x="1109055" y="2390153"/>
                    <a:pt x="1083678" y="2389439"/>
                  </a:cubicBezTo>
                  <a:cubicBezTo>
                    <a:pt x="769588" y="2380605"/>
                    <a:pt x="324392" y="2376739"/>
                    <a:pt x="324392" y="2376739"/>
                  </a:cubicBezTo>
                  <a:cubicBezTo>
                    <a:pt x="25400" y="2386197"/>
                    <a:pt x="49183" y="2276144"/>
                    <a:pt x="22788" y="2096418"/>
                  </a:cubicBezTo>
                  <a:cubicBezTo>
                    <a:pt x="22788" y="2096418"/>
                    <a:pt x="0" y="1929496"/>
                    <a:pt x="0" y="1680510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pic>
        <p:nvPicPr>
          <p:cNvPr id="16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33785" y="5237877"/>
            <a:ext cx="1536412" cy="153641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20801">
            <a:off x="15829033" y="819691"/>
            <a:ext cx="1558267" cy="1604956"/>
          </a:xfrm>
          <a:prstGeom prst="rect">
            <a:avLst/>
          </a:prstGeom>
        </p:spPr>
      </p:pic>
      <p:sp>
        <p:nvSpPr>
          <p:cNvPr id="20" name="TextBox 7"/>
          <p:cNvSpPr txBox="1"/>
          <p:nvPr/>
        </p:nvSpPr>
        <p:spPr>
          <a:xfrm>
            <a:off x="1484235" y="3691719"/>
            <a:ext cx="15684964" cy="3034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</a:t>
            </a:r>
            <a:endParaRPr lang="en-US" sz="8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90881" flipV="1">
            <a:off x="235349" y="-805653"/>
            <a:ext cx="1834353" cy="366870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3337129">
            <a:off x="16179257" y="7139687"/>
            <a:ext cx="1745200" cy="34904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36228" y="6668073"/>
            <a:ext cx="3417542" cy="3165498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A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alphaModFix amt="30000"/>
          </a:blip>
          <a:srcRect/>
          <a:stretch>
            <a:fillRect/>
          </a:stretch>
        </p:blipFill>
        <p:spPr>
          <a:xfrm rot="562026">
            <a:off x="12484760" y="5733660"/>
            <a:ext cx="11606479" cy="71089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553991">
            <a:off x="-1011039" y="5519662"/>
            <a:ext cx="8877979" cy="68693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30000"/>
          </a:blip>
          <a:srcRect/>
          <a:stretch>
            <a:fillRect/>
          </a:stretch>
        </p:blipFill>
        <p:spPr>
          <a:xfrm rot="1385807">
            <a:off x="-6192216" y="-3013142"/>
            <a:ext cx="14082697" cy="86256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75000"/>
          </a:blip>
          <a:srcRect t="1466" b="1466"/>
          <a:stretch>
            <a:fillRect/>
          </a:stretch>
        </p:blipFill>
        <p:spPr>
          <a:xfrm>
            <a:off x="1245395" y="7568110"/>
            <a:ext cx="6748460" cy="10562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100000">
            <a:off x="12405659" y="7831005"/>
            <a:ext cx="5709181" cy="285459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1442267" y="-1622743"/>
            <a:ext cx="6490970" cy="324548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6150" r="28169"/>
          <a:stretch>
            <a:fillRect/>
          </a:stretch>
        </p:blipFill>
        <p:spPr>
          <a:xfrm rot="-1997892">
            <a:off x="300593" y="5560114"/>
            <a:ext cx="490694" cy="3902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16150" r="28169"/>
          <a:stretch>
            <a:fillRect/>
          </a:stretch>
        </p:blipFill>
        <p:spPr>
          <a:xfrm rot="20426407">
            <a:off x="1680461" y="982551"/>
            <a:ext cx="930966" cy="74034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294673" y="7946629"/>
            <a:ext cx="1259280" cy="168747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4310042" flipH="1">
            <a:off x="499709" y="8735067"/>
            <a:ext cx="1185305" cy="15883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709742">
            <a:off x="12269965" y="-2180397"/>
            <a:ext cx="7268199" cy="562376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47982" flipH="1">
            <a:off x="15506301" y="652714"/>
            <a:ext cx="795527" cy="1066033"/>
          </a:xfrm>
          <a:prstGeom prst="rect">
            <a:avLst/>
          </a:prstGeom>
        </p:spPr>
      </p:pic>
      <p:sp>
        <p:nvSpPr>
          <p:cNvPr id="17" name="TextBox 3"/>
          <p:cNvSpPr txBox="1"/>
          <p:nvPr/>
        </p:nvSpPr>
        <p:spPr>
          <a:xfrm>
            <a:off x="1773" y="657225"/>
            <a:ext cx="18314580" cy="1164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rgbClr val="A25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500" b="1" dirty="0">
              <a:solidFill>
                <a:srgbClr val="A252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NGÀY XUÂN LONG PHỤNG XUM VẦY - Ginô Tống _ Nhạc Xuân Mới Hay Nhất _ ZEE Store Vietnam 👉 zeestore.vn (video-converter.com)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145944" y="2155583"/>
            <a:ext cx="13704094" cy="770855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78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A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/>
          <p:cNvPicPr>
            <a:picLocks noChangeAspect="1"/>
          </p:cNvPicPr>
          <p:nvPr/>
        </p:nvPicPr>
        <p:blipFill>
          <a:blip r:embed="rId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2173612" y="2037335"/>
            <a:ext cx="13545622" cy="7698397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30000"/>
          </a:blip>
          <a:srcRect/>
          <a:stretch>
            <a:fillRect/>
          </a:stretch>
        </p:blipFill>
        <p:spPr>
          <a:xfrm rot="-805672">
            <a:off x="-6060203" y="9076007"/>
            <a:ext cx="13483371" cy="825856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417944">
            <a:off x="13619017" y="1865752"/>
            <a:ext cx="10392975" cy="80415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417944">
            <a:off x="-5196487" y="-2453138"/>
            <a:ext cx="10392975" cy="8041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alphaModFix amt="30000"/>
          </a:blip>
          <a:srcRect/>
          <a:stretch>
            <a:fillRect/>
          </a:stretch>
        </p:blipFill>
        <p:spPr>
          <a:xfrm rot="-1309940">
            <a:off x="8663003" y="-5991965"/>
            <a:ext cx="14082697" cy="862565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283579" y="0"/>
            <a:ext cx="6490970" cy="324548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936342">
            <a:off x="-596432" y="8286363"/>
            <a:ext cx="5150556" cy="25752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899995" y="5310413"/>
            <a:ext cx="4940205" cy="462582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16150" r="28169"/>
          <a:stretch>
            <a:fillRect/>
          </a:stretch>
        </p:blipFill>
        <p:spPr>
          <a:xfrm rot="-1997892">
            <a:off x="1582065" y="4878971"/>
            <a:ext cx="581148" cy="4621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16150" r="28169"/>
          <a:stretch>
            <a:fillRect/>
          </a:stretch>
        </p:blipFill>
        <p:spPr>
          <a:xfrm rot="1220903">
            <a:off x="16000964" y="4947829"/>
            <a:ext cx="685392" cy="54505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840200" y="8805354"/>
            <a:ext cx="1032603" cy="138372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263214" flipH="1">
            <a:off x="1387555" y="1007742"/>
            <a:ext cx="742763" cy="99532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85621" y="5325160"/>
            <a:ext cx="4001591" cy="4410572"/>
          </a:xfrm>
          <a:prstGeom prst="rect">
            <a:avLst/>
          </a:prstGeom>
        </p:spPr>
      </p:pic>
      <p:sp>
        <p:nvSpPr>
          <p:cNvPr id="17" name="TextBox 3"/>
          <p:cNvSpPr txBox="1"/>
          <p:nvPr/>
        </p:nvSpPr>
        <p:spPr>
          <a:xfrm>
            <a:off x="1773" y="657225"/>
            <a:ext cx="18314580" cy="1164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rgbClr val="A25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500" b="1" dirty="0">
              <a:solidFill>
                <a:srgbClr val="A252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86648" y="3932273"/>
            <a:ext cx="11001170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dịp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họp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khí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họp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alphaModFix amt="36000"/>
          </a:blip>
          <a:srcRect/>
          <a:stretch>
            <a:fillRect/>
          </a:stretch>
        </p:blipFill>
        <p:spPr>
          <a:xfrm rot="-1762301">
            <a:off x="-3597243" y="-6250476"/>
            <a:ext cx="16749129" cy="110125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429788">
            <a:off x="-6242499" y="-2542818"/>
            <a:ext cx="10557326" cy="81687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429788">
            <a:off x="14601198" y="2746523"/>
            <a:ext cx="10557326" cy="816873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77832">
            <a:off x="13107571" y="286144"/>
            <a:ext cx="6490970" cy="32454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alphaModFix amt="36000"/>
          </a:blip>
          <a:srcRect/>
          <a:stretch>
            <a:fillRect/>
          </a:stretch>
        </p:blipFill>
        <p:spPr>
          <a:xfrm rot="7509351">
            <a:off x="13427206" y="6742668"/>
            <a:ext cx="6464424" cy="963042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453238">
            <a:off x="-1093715" y="7850940"/>
            <a:ext cx="5709181" cy="2854591"/>
          </a:xfrm>
          <a:prstGeom prst="rect">
            <a:avLst/>
          </a:prstGeom>
        </p:spPr>
      </p:pic>
      <p:grpSp>
        <p:nvGrpSpPr>
          <p:cNvPr id="19" name="Group 3"/>
          <p:cNvGrpSpPr/>
          <p:nvPr/>
        </p:nvGrpSpPr>
        <p:grpSpPr>
          <a:xfrm>
            <a:off x="1001531" y="2415393"/>
            <a:ext cx="16230600" cy="4325209"/>
            <a:chOff x="0" y="0"/>
            <a:chExt cx="7419046" cy="2216503"/>
          </a:xfrm>
        </p:grpSpPr>
        <p:sp>
          <p:nvSpPr>
            <p:cNvPr id="20" name="Freeform 4"/>
            <p:cNvSpPr/>
            <p:nvPr/>
          </p:nvSpPr>
          <p:spPr>
            <a:xfrm>
              <a:off x="-9098" y="-6509"/>
              <a:ext cx="7433377" cy="2248556"/>
            </a:xfrm>
            <a:custGeom>
              <a:avLst/>
              <a:gdLst/>
              <a:ahLst/>
              <a:cxnLst/>
              <a:rect l="l" t="t" r="r" b="b"/>
              <a:pathLst>
                <a:path w="7433377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40304" y="6965"/>
                  </a:cubicBezTo>
                  <a:lnTo>
                    <a:pt x="6540305" y="6965"/>
                  </a:lnTo>
                  <a:cubicBezTo>
                    <a:pt x="6757052" y="16819"/>
                    <a:pt x="6961367" y="36481"/>
                    <a:pt x="7095555" y="101690"/>
                  </a:cubicBezTo>
                  <a:cubicBezTo>
                    <a:pt x="7351601" y="226120"/>
                    <a:pt x="7433377" y="459160"/>
                    <a:pt x="7427889" y="704684"/>
                  </a:cubicBezTo>
                  <a:cubicBezTo>
                    <a:pt x="7427889" y="704684"/>
                    <a:pt x="7384601" y="1013073"/>
                    <a:pt x="7392034" y="1248607"/>
                  </a:cubicBezTo>
                  <a:cubicBezTo>
                    <a:pt x="7399158" y="1396804"/>
                    <a:pt x="7406314" y="1592407"/>
                    <a:pt x="7406314" y="1592407"/>
                  </a:cubicBezTo>
                  <a:cubicBezTo>
                    <a:pt x="7389633" y="1808139"/>
                    <a:pt x="7274989" y="2018751"/>
                    <a:pt x="7078119" y="2130375"/>
                  </a:cubicBezTo>
                  <a:cubicBezTo>
                    <a:pt x="6927768" y="2215624"/>
                    <a:pt x="6729737" y="2230722"/>
                    <a:pt x="5347512" y="2219980"/>
                  </a:cubicBezTo>
                  <a:lnTo>
                    <a:pt x="5347439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1" name="TextBox 20"/>
          <p:cNvSpPr txBox="1"/>
          <p:nvPr/>
        </p:nvSpPr>
        <p:spPr>
          <a:xfrm>
            <a:off x="-31397" y="3874592"/>
            <a:ext cx="18287999" cy="1526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8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13: SUM HỌP GIA ĐÌNH</a:t>
            </a:r>
            <a:endParaRPr lang="en-US" sz="8000" b="1" dirty="0">
              <a:solidFill>
                <a:schemeClr val="tx2"/>
              </a:solidFill>
              <a:effectLst/>
              <a:latin typeface="Arial" panose="020B0604020202020204" pitchFamily="34" charset="0"/>
              <a:ea typeface="DengXian Light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050" name="Picture 2" descr="https://o.remove.bg/downloads/66cbd5cf-2aed-426c-b23d-8da19f21b44e/image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060" y="5409782"/>
            <a:ext cx="6430309" cy="533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81627" y="468286"/>
            <a:ext cx="3347056" cy="2807342"/>
          </a:xfrm>
          <a:prstGeom prst="rect">
            <a:avLst/>
          </a:prstGeom>
        </p:spPr>
      </p:pic>
      <p:pic>
        <p:nvPicPr>
          <p:cNvPr id="23" name="Picture 2" descr="https://o.remove.bg/downloads/c06100bc-a790-43b8-b3bf-786bceaa3fa5/image-removebg-preview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111" y="220991"/>
            <a:ext cx="3186747" cy="264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5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9553991">
            <a:off x="9245208" y="-4012153"/>
            <a:ext cx="9454816" cy="73156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9553991">
            <a:off x="-2189221" y="10696830"/>
            <a:ext cx="9454816" cy="73156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55000"/>
          </a:blip>
          <a:srcRect/>
          <a:stretch>
            <a:fillRect/>
          </a:stretch>
        </p:blipFill>
        <p:spPr>
          <a:xfrm>
            <a:off x="-7249112" y="-9815152"/>
            <a:ext cx="16137164" cy="142612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55000"/>
          </a:blip>
          <a:srcRect/>
          <a:stretch>
            <a:fillRect/>
          </a:stretch>
        </p:blipFill>
        <p:spPr>
          <a:xfrm>
            <a:off x="9561892" y="6219246"/>
            <a:ext cx="13150238" cy="116215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100000">
            <a:off x="12405659" y="7831005"/>
            <a:ext cx="5709181" cy="285459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9553991">
            <a:off x="-532114" y="7570012"/>
            <a:ext cx="8877979" cy="68693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6150" r="28169"/>
          <a:stretch>
            <a:fillRect/>
          </a:stretch>
        </p:blipFill>
        <p:spPr>
          <a:xfrm rot="842043">
            <a:off x="16830088" y="1388814"/>
            <a:ext cx="930966" cy="740346"/>
          </a:xfrm>
          <a:prstGeom prst="rect">
            <a:avLst/>
          </a:prstGeom>
        </p:spPr>
      </p:pic>
      <p:grpSp>
        <p:nvGrpSpPr>
          <p:cNvPr id="20" name="Group 2"/>
          <p:cNvGrpSpPr/>
          <p:nvPr/>
        </p:nvGrpSpPr>
        <p:grpSpPr>
          <a:xfrm>
            <a:off x="828648" y="2019299"/>
            <a:ext cx="10972800" cy="7763747"/>
            <a:chOff x="0" y="0"/>
            <a:chExt cx="7419046" cy="3550976"/>
          </a:xfrm>
        </p:grpSpPr>
        <p:sp>
          <p:nvSpPr>
            <p:cNvPr id="21" name="Freeform 3"/>
            <p:cNvSpPr/>
            <p:nvPr/>
          </p:nvSpPr>
          <p:spPr>
            <a:xfrm>
              <a:off x="-9098" y="-6509"/>
              <a:ext cx="7433377" cy="3583030"/>
            </a:xfrm>
            <a:custGeom>
              <a:avLst/>
              <a:gdLst/>
              <a:ahLst/>
              <a:cxnLst/>
              <a:rect l="l" t="t" r="r" b="b"/>
              <a:pathLst>
                <a:path w="7433377" h="3583030">
                  <a:moveTo>
                    <a:pt x="63030" y="2989476"/>
                  </a:moveTo>
                  <a:cubicBezTo>
                    <a:pt x="63030" y="2989476"/>
                    <a:pt x="0" y="274291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40304" y="6965"/>
                  </a:cubicBezTo>
                  <a:lnTo>
                    <a:pt x="6540305" y="6965"/>
                  </a:lnTo>
                  <a:cubicBezTo>
                    <a:pt x="6757052" y="16819"/>
                    <a:pt x="6961367" y="36481"/>
                    <a:pt x="7095555" y="101690"/>
                  </a:cubicBezTo>
                  <a:cubicBezTo>
                    <a:pt x="7351601" y="226120"/>
                    <a:pt x="7433377" y="459160"/>
                    <a:pt x="7427889" y="704684"/>
                  </a:cubicBezTo>
                  <a:cubicBezTo>
                    <a:pt x="7427889" y="704684"/>
                    <a:pt x="7384601" y="1013073"/>
                    <a:pt x="7392034" y="1248607"/>
                  </a:cubicBezTo>
                  <a:cubicBezTo>
                    <a:pt x="7399158" y="2731278"/>
                    <a:pt x="7406314" y="2926881"/>
                    <a:pt x="7406314" y="2926881"/>
                  </a:cubicBezTo>
                  <a:cubicBezTo>
                    <a:pt x="7389633" y="3142613"/>
                    <a:pt x="7274989" y="3353224"/>
                    <a:pt x="7078119" y="3464849"/>
                  </a:cubicBezTo>
                  <a:cubicBezTo>
                    <a:pt x="6927768" y="3550097"/>
                    <a:pt x="6729737" y="3565195"/>
                    <a:pt x="5347512" y="3554454"/>
                  </a:cubicBezTo>
                  <a:lnTo>
                    <a:pt x="5347439" y="3554454"/>
                  </a:lnTo>
                  <a:cubicBezTo>
                    <a:pt x="645952" y="3549177"/>
                    <a:pt x="384604" y="3583030"/>
                    <a:pt x="254278" y="3473872"/>
                  </a:cubicBezTo>
                  <a:cubicBezTo>
                    <a:pt x="145767" y="3382987"/>
                    <a:pt x="81795" y="3189675"/>
                    <a:pt x="63030" y="29894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2" name="TextBox 3"/>
          <p:cNvSpPr txBox="1"/>
          <p:nvPr/>
        </p:nvSpPr>
        <p:spPr>
          <a:xfrm>
            <a:off x="2306510" y="411315"/>
            <a:ext cx="13677516" cy="130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5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549069" y="2984674"/>
            <a:ext cx="7464702" cy="1676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81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549068" y="5089820"/>
            <a:ext cx="7464703" cy="1676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81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549068" y="7194966"/>
            <a:ext cx="7464703" cy="1676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81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6"/>
          <p:cNvPicPr>
            <a:picLocks noChangeAspect="1"/>
          </p:cNvPicPr>
          <p:nvPr/>
        </p:nvPicPr>
        <p:blipFill>
          <a:blip/>
          <a:srcRect/>
          <a:stretch>
            <a:fillRect/>
          </a:stretch>
        </p:blipFill>
        <p:spPr>
          <a:xfrm rot="19617266">
            <a:off x="588537" y="1783309"/>
            <a:ext cx="1873174" cy="1550052"/>
          </a:xfrm>
          <a:prstGeom prst="rect">
            <a:avLst/>
          </a:prstGeom>
        </p:spPr>
      </p:pic>
      <p:pic>
        <p:nvPicPr>
          <p:cNvPr id="27" name="Picture 16"/>
          <p:cNvPicPr>
            <a:picLocks noChangeAspect="1"/>
          </p:cNvPicPr>
          <p:nvPr/>
        </p:nvPicPr>
        <p:blipFill>
          <a:blip/>
          <a:srcRect/>
          <a:stretch>
            <a:fillRect/>
          </a:stretch>
        </p:blipFill>
        <p:spPr>
          <a:xfrm rot="14241526" flipH="1" flipV="1">
            <a:off x="10353739" y="8462052"/>
            <a:ext cx="1665335" cy="1378065"/>
          </a:xfrm>
          <a:prstGeom prst="rect">
            <a:avLst/>
          </a:prstGeom>
        </p:spPr>
      </p:pic>
      <p:pic>
        <p:nvPicPr>
          <p:cNvPr id="29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816637">
            <a:off x="276788" y="8476369"/>
            <a:ext cx="2309973" cy="1720930"/>
          </a:xfrm>
          <a:prstGeom prst="rect">
            <a:avLst/>
          </a:prstGeom>
        </p:spPr>
      </p:pic>
      <p:pic>
        <p:nvPicPr>
          <p:cNvPr id="30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715147" y="3053518"/>
            <a:ext cx="4824787" cy="637988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1784381">
            <a:off x="-2413161" y="-2179684"/>
            <a:ext cx="7268199" cy="56237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8305547">
            <a:off x="12635597" y="5290257"/>
            <a:ext cx="8407110" cy="650500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372999" flipH="1">
            <a:off x="529740" y="-292268"/>
            <a:ext cx="1823653" cy="36473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36000"/>
          </a:blip>
          <a:srcRect/>
          <a:stretch>
            <a:fillRect/>
          </a:stretch>
        </p:blipFill>
        <p:spPr>
          <a:xfrm rot="10372462">
            <a:off x="-1265516" y="6191063"/>
            <a:ext cx="6464424" cy="96304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350078">
            <a:off x="-1676002" y="6187640"/>
            <a:ext cx="5709181" cy="285459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77832">
            <a:off x="13107571" y="286144"/>
            <a:ext cx="6490970" cy="324548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6150" r="28169"/>
          <a:stretch>
            <a:fillRect/>
          </a:stretch>
        </p:blipFill>
        <p:spPr>
          <a:xfrm rot="-1997892">
            <a:off x="3842189" y="1131495"/>
            <a:ext cx="490694" cy="3902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16150" r="28169"/>
          <a:stretch>
            <a:fillRect/>
          </a:stretch>
        </p:blipFill>
        <p:spPr>
          <a:xfrm rot="842043">
            <a:off x="15887572" y="1034981"/>
            <a:ext cx="930966" cy="740346"/>
          </a:xfrm>
          <a:prstGeom prst="rect">
            <a:avLst/>
          </a:prstGeom>
        </p:spPr>
      </p:pic>
      <p:sp>
        <p:nvSpPr>
          <p:cNvPr id="12" name="TextBox 18"/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5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6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65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</a:t>
            </a:r>
            <a:endParaRPr lang="en-US" sz="6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898" y="2811134"/>
            <a:ext cx="8135098" cy="62059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700000">
            <a:off x="16435296" y="7610292"/>
            <a:ext cx="1648008" cy="3296016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25981" y="2811134"/>
            <a:ext cx="8647565" cy="620594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00144" y="4306975"/>
            <a:ext cx="8499238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sắp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khí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họp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558066" y="6956723"/>
            <a:ext cx="2244892" cy="3117905"/>
          </a:xfrm>
          <a:prstGeom prst="rect">
            <a:avLst/>
          </a:prstGeo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alphaModFix amt="36000"/>
          </a:blip>
          <a:srcRect/>
          <a:stretch>
            <a:fillRect/>
          </a:stretch>
        </p:blipFill>
        <p:spPr>
          <a:xfrm rot="7080285">
            <a:off x="9089732" y="-5161204"/>
            <a:ext cx="6464424" cy="96304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557533">
            <a:off x="-2478894" y="-3248630"/>
            <a:ext cx="9977723" cy="77202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557533">
            <a:off x="13571720" y="6176912"/>
            <a:ext cx="9454816" cy="73156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36000"/>
          </a:blip>
          <a:srcRect/>
          <a:stretch>
            <a:fillRect/>
          </a:stretch>
        </p:blipFill>
        <p:spPr>
          <a:xfrm rot="-1326468">
            <a:off x="625337" y="5940306"/>
            <a:ext cx="16749129" cy="110125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211">
            <a:off x="13664026" y="-165057"/>
            <a:ext cx="6490970" cy="32454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074419">
            <a:off x="1381116" y="8308966"/>
            <a:ext cx="7024900" cy="35124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48168">
            <a:off x="16872795" y="1575406"/>
            <a:ext cx="1016145" cy="13616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16150" r="28169"/>
          <a:stretch>
            <a:fillRect/>
          </a:stretch>
        </p:blipFill>
        <p:spPr>
          <a:xfrm rot="-1997892">
            <a:off x="579187" y="7497098"/>
            <a:ext cx="687312" cy="54658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16150" r="28169"/>
          <a:stretch>
            <a:fillRect/>
          </a:stretch>
        </p:blipFill>
        <p:spPr>
          <a:xfrm rot="842043">
            <a:off x="16813647" y="4221938"/>
            <a:ext cx="930966" cy="7403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35" y="297018"/>
            <a:ext cx="12344338" cy="70562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1492885" y="1118828"/>
            <a:ext cx="11629412" cy="503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sắp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fr-FR" sz="38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tuổi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ở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fr-FR" sz="38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ố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cháu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fr-FR" sz="38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ọi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quây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quần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mâm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cơm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=&gt;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xứng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khí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họp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đầm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ấm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gần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gũi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/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4"/>
          <a:stretch>
            <a:fillRect/>
          </a:stretch>
        </p:blipFill>
        <p:spPr>
          <a:xfrm>
            <a:off x="10449151" y="6175634"/>
            <a:ext cx="6199597" cy="3854695"/>
          </a:xfrm>
          <a:prstGeom prst="rect">
            <a:avLst/>
          </a:prstGeom>
        </p:spPr>
      </p:pic>
      <p:pic>
        <p:nvPicPr>
          <p:cNvPr id="21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652627" y="6157130"/>
            <a:ext cx="4647503" cy="38922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103373" flipH="1">
            <a:off x="1508392" y="7828769"/>
            <a:ext cx="1545602" cy="2071158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5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9553991">
            <a:off x="9245208" y="-4012153"/>
            <a:ext cx="9454816" cy="73156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9553991">
            <a:off x="-2189221" y="10696830"/>
            <a:ext cx="9454816" cy="73156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55000"/>
          </a:blip>
          <a:srcRect/>
          <a:stretch>
            <a:fillRect/>
          </a:stretch>
        </p:blipFill>
        <p:spPr>
          <a:xfrm>
            <a:off x="9561892" y="6219246"/>
            <a:ext cx="13150238" cy="116215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100000">
            <a:off x="12405659" y="7831005"/>
            <a:ext cx="5709181" cy="285459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9553991">
            <a:off x="-532114" y="7570012"/>
            <a:ext cx="8877979" cy="686933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6150" r="28169"/>
          <a:stretch>
            <a:fillRect/>
          </a:stretch>
        </p:blipFill>
        <p:spPr>
          <a:xfrm rot="-1997892">
            <a:off x="402445" y="4135514"/>
            <a:ext cx="490694" cy="3902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6150" r="28169"/>
          <a:stretch>
            <a:fillRect/>
          </a:stretch>
        </p:blipFill>
        <p:spPr>
          <a:xfrm rot="842043">
            <a:off x="16763672" y="8636341"/>
            <a:ext cx="930966" cy="74034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731787"/>
            <a:ext cx="18288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200" b="1" u="sng" dirty="0" smtClean="0">
                <a:solidFill>
                  <a:srgbClr val="92700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hình ảnh về chủ đề không khí sum họp gia đình</a:t>
            </a:r>
            <a:endParaRPr lang="en-US" sz="5200" b="1" u="sng" dirty="0">
              <a:solidFill>
                <a:srgbClr val="927008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23" y="2820790"/>
            <a:ext cx="7894220" cy="5324777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121" y="2820790"/>
            <a:ext cx="7587841" cy="53247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16601155" y="1763039"/>
            <a:ext cx="1648008" cy="32960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700000" flipH="1">
            <a:off x="86388" y="6993968"/>
            <a:ext cx="1414793" cy="2829587"/>
          </a:xfrm>
          <a:prstGeom prst="rect">
            <a:avLst/>
          </a:prstGeom>
        </p:spPr>
      </p:pic>
      <p:pic>
        <p:nvPicPr>
          <p:cNvPr id="1026" name="Picture 2" descr="https://o.remove.bg/downloads/6edf9317-9a8e-4153-a163-e8bfb218c61b/image-removebg-preview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603" y="6546980"/>
            <a:ext cx="5076825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3982</Words>
  <Application>WPS Presentation</Application>
  <PresentationFormat>Custom</PresentationFormat>
  <Paragraphs>146</Paragraphs>
  <Slides>29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7" baseType="lpstr">
      <vt:lpstr>Arial</vt:lpstr>
      <vt:lpstr>SimSun</vt:lpstr>
      <vt:lpstr>Wingdings</vt:lpstr>
      <vt:lpstr>Calibri</vt:lpstr>
      <vt:lpstr>DengXian Light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73</cp:revision>
  <dcterms:created xsi:type="dcterms:W3CDTF">2006-08-16T00:00:00Z</dcterms:created>
  <dcterms:modified xsi:type="dcterms:W3CDTF">2023-09-06T10:36:53Z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D49CF8F7BCB243C286226B9144BF54FC_13</vt:lpwstr>
  </property>
  <property fmtid="{D5CDD505-2E9C-101B-9397-08002B2CF9AE}" pid="3" name="KSOProductBuildVer">
    <vt:lpwstr>1033-12.2.0.13201</vt:lpwstr>
  </property>
</Properties>
</file>