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0.svg" ContentType="image/svg+xml"/>
  <Override PartName="/ppt/media/image101.svg" ContentType="image/svg+xml"/>
  <Override PartName="/ppt/media/image103.svg" ContentType="image/svg+xml"/>
  <Override PartName="/ppt/media/image105.svg" ContentType="image/svg+xml"/>
  <Override PartName="/ppt/media/image107.svg" ContentType="image/svg+xml"/>
  <Override PartName="/ppt/media/image109.svg" ContentType="image/svg+xml"/>
  <Override PartName="/ppt/media/image111.svg" ContentType="image/svg+xml"/>
  <Override PartName="/ppt/media/image113.svg" ContentType="image/svg+xml"/>
  <Override PartName="/ppt/media/image115.svg" ContentType="image/svg+xml"/>
  <Override PartName="/ppt/media/image12.svg" ContentType="image/svg+xml"/>
  <Override PartName="/ppt/media/image120.svg" ContentType="image/svg+xml"/>
  <Override PartName="/ppt/media/image122.svg" ContentType="image/svg+xml"/>
  <Override PartName="/ppt/media/image124.svg" ContentType="image/svg+xml"/>
  <Override PartName="/ppt/media/image133.svg" ContentType="image/svg+xml"/>
  <Override PartName="/ppt/media/image14.svg" ContentType="image/svg+xml"/>
  <Override PartName="/ppt/media/image151.svg" ContentType="image/svg+xml"/>
  <Override PartName="/ppt/media/image153.svg" ContentType="image/svg+xml"/>
  <Override PartName="/ppt/media/image155.svg" ContentType="image/svg+xml"/>
  <Override PartName="/ppt/media/image157.svg" ContentType="image/svg+xml"/>
  <Override PartName="/ppt/media/image159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9.svg" ContentType="image/svg+xml"/>
  <Override PartName="/ppt/media/image8.svg" ContentType="image/svg+xml"/>
  <Override PartName="/ppt/media/image82.svg" ContentType="image/svg+xml"/>
  <Override PartName="/ppt/media/image87.svg" ContentType="image/svg+xml"/>
  <Override PartName="/ppt/media/image89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3"/>
    <p:sldId id="258" r:id="rId4"/>
    <p:sldId id="271" r:id="rId5"/>
    <p:sldId id="270" r:id="rId6"/>
    <p:sldId id="257" r:id="rId7"/>
    <p:sldId id="259" r:id="rId8"/>
    <p:sldId id="260" r:id="rId9"/>
    <p:sldId id="273" r:id="rId10"/>
    <p:sldId id="261" r:id="rId11"/>
    <p:sldId id="262" r:id="rId12"/>
    <p:sldId id="275" r:id="rId13"/>
    <p:sldId id="263" r:id="rId14"/>
    <p:sldId id="265" r:id="rId15"/>
    <p:sldId id="267" r:id="rId16"/>
    <p:sldId id="276" r:id="rId17"/>
    <p:sldId id="277" r:id="rId18"/>
    <p:sldId id="268" r:id="rId19"/>
    <p:sldId id="274" r:id="rId20"/>
    <p:sldId id="264" r:id="rId21"/>
    <p:sldId id="279" r:id="rId22"/>
    <p:sldId id="281" r:id="rId23"/>
    <p:sldId id="266" r:id="rId25"/>
    <p:sldId id="280" r:id="rId26"/>
    <p:sldId id="269" r:id="rId27"/>
  </p:sldIdLst>
  <p:sldSz cx="18288000" cy="10287000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803D06"/>
    <a:srgbClr val="82C2E3"/>
    <a:srgbClr val="F2855E"/>
    <a:srgbClr val="FC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3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151C-1F07-4B56-A9B6-627997FE77A3}" type="datetimeFigureOut">
              <a:rPr lang="en-AU" smtClean="0"/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58B46-F08F-4122-9773-656F6524FDD4}" type="slidenum">
              <a:rPr lang="en-AU" smtClean="0"/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58B46-F08F-4122-9773-656F6524FDD4}" type="slidenum">
              <a:rPr lang="en-AU" smtClean="0"/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jpeg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Relationship Id="rId3" Type="http://schemas.openxmlformats.org/officeDocument/2006/relationships/image" Target="../media/image72.png"/><Relationship Id="rId2" Type="http://schemas.openxmlformats.org/officeDocument/2006/relationships/image" Target="../media/image70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4.jpeg"/><Relationship Id="rId1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4.png"/><Relationship Id="rId7" Type="http://schemas.openxmlformats.org/officeDocument/2006/relationships/image" Target="../media/image58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51.png"/><Relationship Id="rId1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9.svg"/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3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101.svg"/><Relationship Id="rId7" Type="http://schemas.openxmlformats.org/officeDocument/2006/relationships/image" Target="../media/image100.png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Relationship Id="rId3" Type="http://schemas.openxmlformats.org/officeDocument/2006/relationships/image" Target="../media/image96.png"/><Relationship Id="rId20" Type="http://schemas.openxmlformats.org/officeDocument/2006/relationships/slideLayout" Target="../slideLayouts/slideLayout7.xml"/><Relationship Id="rId2" Type="http://schemas.microsoft.com/office/2007/relationships/hdphoto" Target="../media/image95.wdp"/><Relationship Id="rId19" Type="http://schemas.openxmlformats.org/officeDocument/2006/relationships/image" Target="../media/image109.svg"/><Relationship Id="rId18" Type="http://schemas.openxmlformats.org/officeDocument/2006/relationships/image" Target="../media/image108.png"/><Relationship Id="rId17" Type="http://schemas.openxmlformats.org/officeDocument/2006/relationships/image" Target="../media/image54.png"/><Relationship Id="rId16" Type="http://schemas.openxmlformats.org/officeDocument/2006/relationships/image" Target="../media/image107.svg"/><Relationship Id="rId15" Type="http://schemas.openxmlformats.org/officeDocument/2006/relationships/image" Target="../media/image106.png"/><Relationship Id="rId14" Type="http://schemas.openxmlformats.org/officeDocument/2006/relationships/image" Target="../media/image105.svg"/><Relationship Id="rId13" Type="http://schemas.openxmlformats.org/officeDocument/2006/relationships/image" Target="../media/image104.png"/><Relationship Id="rId12" Type="http://schemas.openxmlformats.org/officeDocument/2006/relationships/image" Target="../media/image103.svg"/><Relationship Id="rId11" Type="http://schemas.openxmlformats.org/officeDocument/2006/relationships/image" Target="../media/image102.png"/><Relationship Id="rId10" Type="http://schemas.openxmlformats.org/officeDocument/2006/relationships/image" Target="../media/image51.png"/><Relationship Id="rId1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15.svg"/><Relationship Id="rId7" Type="http://schemas.openxmlformats.org/officeDocument/2006/relationships/image" Target="../media/image114.png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11.svg"/><Relationship Id="rId3" Type="http://schemas.openxmlformats.org/officeDocument/2006/relationships/image" Target="../media/image110.png"/><Relationship Id="rId2" Type="http://schemas.openxmlformats.org/officeDocument/2006/relationships/image" Target="../media/image7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png"/><Relationship Id="rId8" Type="http://schemas.openxmlformats.org/officeDocument/2006/relationships/image" Target="../media/image122.svg"/><Relationship Id="rId7" Type="http://schemas.openxmlformats.org/officeDocument/2006/relationships/image" Target="../media/image121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56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3" Type="http://schemas.openxmlformats.org/officeDocument/2006/relationships/slideLayout" Target="../slideLayouts/slideLayout7.xml"/><Relationship Id="rId12" Type="http://schemas.microsoft.com/office/2007/relationships/hdphoto" Target="../media/image126.wdp"/><Relationship Id="rId11" Type="http://schemas.openxmlformats.org/officeDocument/2006/relationships/image" Target="../media/image125.png"/><Relationship Id="rId10" Type="http://schemas.openxmlformats.org/officeDocument/2006/relationships/image" Target="../media/image124.svg"/><Relationship Id="rId1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svg"/><Relationship Id="rId7" Type="http://schemas.openxmlformats.org/officeDocument/2006/relationships/image" Target="../media/image21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6.jpeg"/><Relationship Id="rId11" Type="http://schemas.openxmlformats.org/officeDocument/2006/relationships/image" Target="../media/image25.png"/><Relationship Id="rId10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png"/><Relationship Id="rId8" Type="http://schemas.openxmlformats.org/officeDocument/2006/relationships/image" Target="../media/image129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Relationship Id="rId3" Type="http://schemas.microsoft.com/office/2007/relationships/hdphoto" Target="../media/image128.wdp"/><Relationship Id="rId2" Type="http://schemas.openxmlformats.org/officeDocument/2006/relationships/image" Target="../media/image127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33.svg"/><Relationship Id="rId11" Type="http://schemas.openxmlformats.org/officeDocument/2006/relationships/image" Target="../media/image132.png"/><Relationship Id="rId10" Type="http://schemas.openxmlformats.org/officeDocument/2006/relationships/image" Target="../media/image131.png"/><Relationship Id="rId1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png"/><Relationship Id="rId8" Type="http://schemas.openxmlformats.org/officeDocument/2006/relationships/image" Target="../media/image144.jpeg"/><Relationship Id="rId7" Type="http://schemas.openxmlformats.org/officeDocument/2006/relationships/image" Target="../media/image143.png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6.png"/><Relationship Id="rId1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7.png"/><Relationship Id="rId2" Type="http://schemas.openxmlformats.org/officeDocument/2006/relationships/image" Target="../media/image47.pn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0.png"/><Relationship Id="rId8" Type="http://schemas.openxmlformats.org/officeDocument/2006/relationships/image" Target="../media/image51.png"/><Relationship Id="rId7" Type="http://schemas.openxmlformats.org/officeDocument/2006/relationships/image" Target="../media/image56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03.svg"/><Relationship Id="rId3" Type="http://schemas.openxmlformats.org/officeDocument/2006/relationships/image" Target="../media/image102.png"/><Relationship Id="rId2" Type="http://schemas.microsoft.com/office/2007/relationships/hdphoto" Target="../media/image149.wdp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59.svg"/><Relationship Id="rId17" Type="http://schemas.openxmlformats.org/officeDocument/2006/relationships/image" Target="../media/image158.png"/><Relationship Id="rId16" Type="http://schemas.openxmlformats.org/officeDocument/2006/relationships/image" Target="../media/image157.svg"/><Relationship Id="rId15" Type="http://schemas.openxmlformats.org/officeDocument/2006/relationships/image" Target="../media/image156.png"/><Relationship Id="rId14" Type="http://schemas.openxmlformats.org/officeDocument/2006/relationships/image" Target="../media/image155.svg"/><Relationship Id="rId13" Type="http://schemas.openxmlformats.org/officeDocument/2006/relationships/image" Target="../media/image154.png"/><Relationship Id="rId12" Type="http://schemas.openxmlformats.org/officeDocument/2006/relationships/image" Target="../media/image153.svg"/><Relationship Id="rId11" Type="http://schemas.openxmlformats.org/officeDocument/2006/relationships/image" Target="../media/image152.png"/><Relationship Id="rId10" Type="http://schemas.openxmlformats.org/officeDocument/2006/relationships/image" Target="../media/image151.svg"/><Relationship Id="rId1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svg"/><Relationship Id="rId7" Type="http://schemas.openxmlformats.org/officeDocument/2006/relationships/image" Target="../media/image21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9.jpeg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2.svg"/><Relationship Id="rId15" Type="http://schemas.openxmlformats.org/officeDocument/2006/relationships/image" Target="../media/image21.png"/><Relationship Id="rId14" Type="http://schemas.openxmlformats.org/officeDocument/2006/relationships/image" Target="../media/image20.svg"/><Relationship Id="rId13" Type="http://schemas.openxmlformats.org/officeDocument/2006/relationships/image" Target="../media/image19.png"/><Relationship Id="rId12" Type="http://schemas.openxmlformats.org/officeDocument/2006/relationships/image" Target="../media/image33.svg"/><Relationship Id="rId11" Type="http://schemas.openxmlformats.org/officeDocument/2006/relationships/image" Target="../media/image32.png"/><Relationship Id="rId10" Type="http://schemas.openxmlformats.org/officeDocument/2006/relationships/image" Target="../media/image31.sv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svg"/><Relationship Id="rId8" Type="http://schemas.openxmlformats.org/officeDocument/2006/relationships/image" Target="../media/image5.png"/><Relationship Id="rId7" Type="http://schemas.openxmlformats.org/officeDocument/2006/relationships/image" Target="../media/image40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2.svg"/><Relationship Id="rId12" Type="http://schemas.openxmlformats.org/officeDocument/2006/relationships/image" Target="../media/image41.png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10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0.png"/><Relationship Id="rId12" Type="http://schemas.openxmlformats.org/officeDocument/2006/relationships/image" Target="../media/image59.svg"/><Relationship Id="rId11" Type="http://schemas.openxmlformats.org/officeDocument/2006/relationships/image" Target="../media/image58.png"/><Relationship Id="rId10" Type="http://schemas.openxmlformats.org/officeDocument/2006/relationships/image" Target="../media/image57.svg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0.sv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57.svg"/><Relationship Id="rId1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5427625" y="-2878622"/>
            <a:ext cx="7165111" cy="16219508"/>
            <a:chOff x="9182" y="-46685"/>
            <a:chExt cx="3086424" cy="5762160"/>
          </a:xfrm>
        </p:grpSpPr>
        <p:sp>
          <p:nvSpPr>
            <p:cNvPr id="5" name="Freeform 5"/>
            <p:cNvSpPr/>
            <p:nvPr/>
          </p:nvSpPr>
          <p:spPr>
            <a:xfrm>
              <a:off x="9182" y="-46685"/>
              <a:ext cx="3086424" cy="5762160"/>
            </a:xfrm>
            <a:custGeom>
              <a:avLst/>
              <a:gdLst/>
              <a:ahLst/>
              <a:cxnLst/>
              <a:rect l="l" t="t" r="r" b="b"/>
              <a:pathLst>
                <a:path w="3086424" h="5762160">
                  <a:moveTo>
                    <a:pt x="3085975" y="5056897"/>
                  </a:moveTo>
                  <a:cubicBezTo>
                    <a:pt x="3085528" y="5303322"/>
                    <a:pt x="3072989" y="5425414"/>
                    <a:pt x="3072989" y="5425414"/>
                  </a:cubicBezTo>
                  <a:cubicBezTo>
                    <a:pt x="3072720" y="5534859"/>
                    <a:pt x="3084705" y="5637452"/>
                    <a:pt x="2722002" y="5629640"/>
                  </a:cubicBezTo>
                  <a:cubicBezTo>
                    <a:pt x="2722002" y="5629640"/>
                    <a:pt x="2181957" y="5611048"/>
                    <a:pt x="1800905" y="5616575"/>
                  </a:cubicBezTo>
                  <a:cubicBezTo>
                    <a:pt x="1758971" y="5617183"/>
                    <a:pt x="1711137" y="5617818"/>
                    <a:pt x="1659185" y="5618467"/>
                  </a:cubicBezTo>
                  <a:cubicBezTo>
                    <a:pt x="1633611" y="5654416"/>
                    <a:pt x="1603561" y="5695664"/>
                    <a:pt x="1595244" y="5702969"/>
                  </a:cubicBezTo>
                  <a:cubicBezTo>
                    <a:pt x="1589217" y="5708264"/>
                    <a:pt x="1578738" y="5722069"/>
                    <a:pt x="1568277" y="5736818"/>
                  </a:cubicBezTo>
                  <a:cubicBezTo>
                    <a:pt x="1551308" y="5760741"/>
                    <a:pt x="1516305" y="5762160"/>
                    <a:pt x="1497318" y="5739807"/>
                  </a:cubicBezTo>
                  <a:cubicBezTo>
                    <a:pt x="1478257" y="5717366"/>
                    <a:pt x="1457170" y="5691067"/>
                    <a:pt x="1446450" y="5672792"/>
                  </a:cubicBezTo>
                  <a:cubicBezTo>
                    <a:pt x="1436312" y="5655512"/>
                    <a:pt x="1427269" y="5637584"/>
                    <a:pt x="1419656" y="5621263"/>
                  </a:cubicBezTo>
                  <a:cubicBezTo>
                    <a:pt x="976795" y="5626152"/>
                    <a:pt x="433245" y="5630935"/>
                    <a:pt x="433245" y="5630935"/>
                  </a:cubicBezTo>
                  <a:cubicBezTo>
                    <a:pt x="187246" y="5630330"/>
                    <a:pt x="3350" y="5543909"/>
                    <a:pt x="9970" y="5371640"/>
                  </a:cubicBezTo>
                  <a:cubicBezTo>
                    <a:pt x="9970" y="5371640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5056897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291822" y="6654116"/>
            <a:ext cx="8490815" cy="1116448"/>
            <a:chOff x="0" y="0"/>
            <a:chExt cx="8818313" cy="1159510"/>
          </a:xfrm>
        </p:grpSpPr>
        <p:sp>
          <p:nvSpPr>
            <p:cNvPr id="8" name="Freeform 8"/>
            <p:cNvSpPr/>
            <p:nvPr/>
          </p:nvSpPr>
          <p:spPr>
            <a:xfrm>
              <a:off x="-6350" y="-2540"/>
              <a:ext cx="8827203" cy="1163320"/>
            </a:xfrm>
            <a:custGeom>
              <a:avLst/>
              <a:gdLst/>
              <a:ahLst/>
              <a:cxnLst/>
              <a:rect l="l" t="t" r="r" b="b"/>
              <a:pathLst>
                <a:path w="8827203" h="1163320">
                  <a:moveTo>
                    <a:pt x="7891213" y="1144270"/>
                  </a:moveTo>
                  <a:cubicBezTo>
                    <a:pt x="7887403" y="1151890"/>
                    <a:pt x="7873433" y="1154430"/>
                    <a:pt x="7867083" y="1154430"/>
                  </a:cubicBezTo>
                  <a:cubicBezTo>
                    <a:pt x="7845492" y="1154430"/>
                    <a:pt x="7823903" y="1155700"/>
                    <a:pt x="7802313" y="1155700"/>
                  </a:cubicBezTo>
                  <a:cubicBezTo>
                    <a:pt x="7469573" y="1163320"/>
                    <a:pt x="1394460" y="1156970"/>
                    <a:pt x="1127760" y="1153160"/>
                  </a:cubicBezTo>
                  <a:cubicBezTo>
                    <a:pt x="1003300" y="1151890"/>
                    <a:pt x="878840" y="1145540"/>
                    <a:pt x="754380" y="1132840"/>
                  </a:cubicBezTo>
                  <a:cubicBezTo>
                    <a:pt x="576580" y="1115060"/>
                    <a:pt x="394970" y="1084580"/>
                    <a:pt x="242570" y="988060"/>
                  </a:cubicBezTo>
                  <a:cubicBezTo>
                    <a:pt x="125730" y="915670"/>
                    <a:pt x="35560" y="805180"/>
                    <a:pt x="12700" y="668020"/>
                  </a:cubicBezTo>
                  <a:cubicBezTo>
                    <a:pt x="0" y="594360"/>
                    <a:pt x="8890" y="516890"/>
                    <a:pt x="25400" y="444500"/>
                  </a:cubicBezTo>
                  <a:cubicBezTo>
                    <a:pt x="44450" y="364490"/>
                    <a:pt x="81280" y="290830"/>
                    <a:pt x="144780" y="237490"/>
                  </a:cubicBezTo>
                  <a:cubicBezTo>
                    <a:pt x="260350" y="140970"/>
                    <a:pt x="415290" y="92710"/>
                    <a:pt x="561340" y="62230"/>
                  </a:cubicBezTo>
                  <a:cubicBezTo>
                    <a:pt x="750570" y="22860"/>
                    <a:pt x="943610" y="10160"/>
                    <a:pt x="1136650" y="7620"/>
                  </a:cubicBezTo>
                  <a:cubicBezTo>
                    <a:pt x="1240790" y="6350"/>
                    <a:pt x="1346200" y="10160"/>
                    <a:pt x="1450340" y="10160"/>
                  </a:cubicBezTo>
                  <a:cubicBezTo>
                    <a:pt x="1652270" y="11430"/>
                    <a:pt x="7473383" y="0"/>
                    <a:pt x="7743892" y="7620"/>
                  </a:cubicBezTo>
                  <a:cubicBezTo>
                    <a:pt x="7942013" y="13970"/>
                    <a:pt x="8141403" y="35560"/>
                    <a:pt x="8334442" y="85090"/>
                  </a:cubicBezTo>
                  <a:cubicBezTo>
                    <a:pt x="8413183" y="105410"/>
                    <a:pt x="8491923" y="130810"/>
                    <a:pt x="8566853" y="165100"/>
                  </a:cubicBezTo>
                  <a:cubicBezTo>
                    <a:pt x="8635433" y="196850"/>
                    <a:pt x="8702742" y="237490"/>
                    <a:pt x="8751003" y="297180"/>
                  </a:cubicBezTo>
                  <a:cubicBezTo>
                    <a:pt x="8795453" y="353060"/>
                    <a:pt x="8818313" y="421640"/>
                    <a:pt x="8823392" y="492760"/>
                  </a:cubicBezTo>
                  <a:cubicBezTo>
                    <a:pt x="8827203" y="548640"/>
                    <a:pt x="8825933" y="609600"/>
                    <a:pt x="8817042" y="665480"/>
                  </a:cubicBezTo>
                  <a:cubicBezTo>
                    <a:pt x="8800533" y="759460"/>
                    <a:pt x="8752273" y="842010"/>
                    <a:pt x="8683692" y="908050"/>
                  </a:cubicBezTo>
                  <a:cubicBezTo>
                    <a:pt x="8597333" y="989330"/>
                    <a:pt x="8485573" y="1040130"/>
                    <a:pt x="8372542" y="1075690"/>
                  </a:cubicBezTo>
                  <a:cubicBezTo>
                    <a:pt x="8209983" y="1126490"/>
                    <a:pt x="8037263" y="1145540"/>
                    <a:pt x="7868353" y="1153160"/>
                  </a:cubicBezTo>
                  <a:cubicBezTo>
                    <a:pt x="7860733" y="1153160"/>
                    <a:pt x="7855653" y="1150620"/>
                    <a:pt x="7858192" y="1143000"/>
                  </a:cubicBezTo>
                  <a:cubicBezTo>
                    <a:pt x="7862003" y="1135380"/>
                    <a:pt x="7875973" y="1132840"/>
                    <a:pt x="7882323" y="1132840"/>
                  </a:cubicBezTo>
                  <a:cubicBezTo>
                    <a:pt x="7971223" y="1129030"/>
                    <a:pt x="8058853" y="1121410"/>
                    <a:pt x="8146483" y="1107440"/>
                  </a:cubicBezTo>
                  <a:cubicBezTo>
                    <a:pt x="8366192" y="1074420"/>
                    <a:pt x="8637973" y="998220"/>
                    <a:pt x="8743383" y="781050"/>
                  </a:cubicBezTo>
                  <a:cubicBezTo>
                    <a:pt x="8763703" y="740410"/>
                    <a:pt x="8775133" y="697230"/>
                    <a:pt x="8781483" y="651510"/>
                  </a:cubicBezTo>
                  <a:cubicBezTo>
                    <a:pt x="8789103" y="593090"/>
                    <a:pt x="8790373" y="529590"/>
                    <a:pt x="8781483" y="471170"/>
                  </a:cubicBezTo>
                  <a:cubicBezTo>
                    <a:pt x="8771323" y="400050"/>
                    <a:pt x="8740842" y="335280"/>
                    <a:pt x="8690042" y="284480"/>
                  </a:cubicBezTo>
                  <a:cubicBezTo>
                    <a:pt x="8636703" y="231140"/>
                    <a:pt x="8566853" y="194310"/>
                    <a:pt x="8497003" y="166370"/>
                  </a:cubicBezTo>
                  <a:cubicBezTo>
                    <a:pt x="8330633" y="97790"/>
                    <a:pt x="8149023" y="64770"/>
                    <a:pt x="7971223" y="45720"/>
                  </a:cubicBezTo>
                  <a:cubicBezTo>
                    <a:pt x="7850573" y="33020"/>
                    <a:pt x="7729923" y="27940"/>
                    <a:pt x="7609273" y="26670"/>
                  </a:cubicBezTo>
                  <a:cubicBezTo>
                    <a:pt x="7461953" y="25400"/>
                    <a:pt x="963930" y="30480"/>
                    <a:pt x="830580" y="41910"/>
                  </a:cubicBezTo>
                  <a:cubicBezTo>
                    <a:pt x="661670" y="57150"/>
                    <a:pt x="487680" y="83820"/>
                    <a:pt x="330200" y="151130"/>
                  </a:cubicBezTo>
                  <a:cubicBezTo>
                    <a:pt x="266700" y="177800"/>
                    <a:pt x="200660" y="213360"/>
                    <a:pt x="152400" y="262890"/>
                  </a:cubicBezTo>
                  <a:cubicBezTo>
                    <a:pt x="93980" y="322580"/>
                    <a:pt x="66040" y="402590"/>
                    <a:pt x="53340" y="482600"/>
                  </a:cubicBezTo>
                  <a:cubicBezTo>
                    <a:pt x="41910" y="552450"/>
                    <a:pt x="38100" y="622300"/>
                    <a:pt x="55880" y="692150"/>
                  </a:cubicBezTo>
                  <a:cubicBezTo>
                    <a:pt x="71120" y="754380"/>
                    <a:pt x="101600" y="812800"/>
                    <a:pt x="143510" y="862330"/>
                  </a:cubicBezTo>
                  <a:cubicBezTo>
                    <a:pt x="247650" y="986790"/>
                    <a:pt x="407670" y="1051560"/>
                    <a:pt x="563880" y="1083310"/>
                  </a:cubicBezTo>
                  <a:cubicBezTo>
                    <a:pt x="810260" y="1132840"/>
                    <a:pt x="1064260" y="1131570"/>
                    <a:pt x="1314450" y="1135380"/>
                  </a:cubicBezTo>
                  <a:cubicBezTo>
                    <a:pt x="1610360" y="1139190"/>
                    <a:pt x="7613083" y="1141730"/>
                    <a:pt x="7882323" y="1134110"/>
                  </a:cubicBezTo>
                  <a:cubicBezTo>
                    <a:pt x="7888673" y="1132840"/>
                    <a:pt x="7893753" y="1136650"/>
                    <a:pt x="7891213" y="1144270"/>
                  </a:cubicBezTo>
                  <a:close/>
                </a:path>
              </a:pathLst>
            </a:custGeom>
            <a:solidFill>
              <a:srgbClr val="383D3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373729" flipV="1">
            <a:off x="16943545" y="394236"/>
            <a:ext cx="1010418" cy="15251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2890" y="8399150"/>
            <a:ext cx="396110" cy="5703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03945" y="9258300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49600" y="387252"/>
            <a:ext cx="396110" cy="5703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48755" y="2690899"/>
            <a:ext cx="396110" cy="5703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57654" y="9839796"/>
            <a:ext cx="272588" cy="2888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5930" y="8969465"/>
            <a:ext cx="272588" cy="2888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46014" y="376219"/>
            <a:ext cx="272588" cy="2888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92058" y="668732"/>
            <a:ext cx="396110" cy="5703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66306" y="242835"/>
            <a:ext cx="272588" cy="2888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40320" y="1934675"/>
            <a:ext cx="925897" cy="13330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63523" y="1780131"/>
            <a:ext cx="402463" cy="57946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40839" y="9096437"/>
            <a:ext cx="396110" cy="570315"/>
          </a:xfrm>
          <a:prstGeom prst="rect">
            <a:avLst/>
          </a:prstGeom>
        </p:spPr>
      </p:pic>
      <p:sp>
        <p:nvSpPr>
          <p:cNvPr id="28" name="TextBox 7"/>
          <p:cNvSpPr txBox="1"/>
          <p:nvPr/>
        </p:nvSpPr>
        <p:spPr>
          <a:xfrm>
            <a:off x="1452990" y="3712384"/>
            <a:ext cx="1568496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57400" y="6594213"/>
            <a:ext cx="9371064" cy="1235030"/>
          </a:xfrm>
          <a:prstGeom prst="rect">
            <a:avLst/>
          </a:prstGeom>
          <a:solidFill>
            <a:srgbClr val="FC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01888" y="-25446"/>
            <a:ext cx="4292659" cy="3069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406776">
            <a:off x="12696536" y="7681739"/>
            <a:ext cx="4448254" cy="2257489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506723">
            <a:off x="14557028" y="6144646"/>
            <a:ext cx="5746180" cy="5609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82311">
            <a:off x="-2614731" y="6009009"/>
            <a:ext cx="6478881" cy="6325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22726" y="2171700"/>
            <a:ext cx="16620353" cy="7772400"/>
            <a:chOff x="-56268" y="46201"/>
            <a:chExt cx="7999683" cy="4604939"/>
          </a:xfrm>
        </p:grpSpPr>
        <p:sp>
          <p:nvSpPr>
            <p:cNvPr id="8" name="Freeform 8"/>
            <p:cNvSpPr/>
            <p:nvPr/>
          </p:nvSpPr>
          <p:spPr>
            <a:xfrm>
              <a:off x="-56268" y="46201"/>
              <a:ext cx="7999683" cy="4604939"/>
            </a:xfrm>
            <a:custGeom>
              <a:avLst/>
              <a:gdLst/>
              <a:ahLst/>
              <a:cxnLst/>
              <a:rect l="l" t="t" r="r" b="b"/>
              <a:pathLst>
                <a:path w="7999683" h="4604939">
                  <a:moveTo>
                    <a:pt x="278431" y="16918"/>
                  </a:moveTo>
                  <a:cubicBezTo>
                    <a:pt x="278431" y="16918"/>
                    <a:pt x="604014" y="12258"/>
                    <a:pt x="1012525" y="12454"/>
                  </a:cubicBezTo>
                  <a:cubicBezTo>
                    <a:pt x="6349469" y="12671"/>
                    <a:pt x="7725615" y="0"/>
                    <a:pt x="7725615" y="0"/>
                  </a:cubicBezTo>
                  <a:cubicBezTo>
                    <a:pt x="7793078" y="0"/>
                    <a:pt x="7869015" y="0"/>
                    <a:pt x="7947788" y="85073"/>
                  </a:cubicBezTo>
                  <a:cubicBezTo>
                    <a:pt x="7990766" y="131488"/>
                    <a:pt x="7991834" y="240224"/>
                    <a:pt x="7992239" y="320281"/>
                  </a:cubicBezTo>
                  <a:cubicBezTo>
                    <a:pt x="7992239" y="320281"/>
                    <a:pt x="7990535" y="3187583"/>
                    <a:pt x="7990535" y="3842355"/>
                  </a:cubicBezTo>
                  <a:cubicBezTo>
                    <a:pt x="7990535" y="4056514"/>
                    <a:pt x="7999683" y="4355693"/>
                    <a:pt x="7999683" y="4355693"/>
                  </a:cubicBezTo>
                  <a:cubicBezTo>
                    <a:pt x="7999683" y="4484362"/>
                    <a:pt x="7995514" y="4604939"/>
                    <a:pt x="7742676" y="4596805"/>
                  </a:cubicBezTo>
                  <a:cubicBezTo>
                    <a:pt x="7742676" y="4596805"/>
                    <a:pt x="7366203" y="4576506"/>
                    <a:pt x="6540600" y="4584105"/>
                  </a:cubicBezTo>
                  <a:cubicBezTo>
                    <a:pt x="2034498" y="4592239"/>
                    <a:pt x="304023" y="4604939"/>
                    <a:pt x="304023" y="4604939"/>
                  </a:cubicBezTo>
                  <a:cubicBezTo>
                    <a:pt x="132548" y="4604939"/>
                    <a:pt x="4213" y="4503870"/>
                    <a:pt x="8532" y="4301323"/>
                  </a:cubicBezTo>
                  <a:cubicBezTo>
                    <a:pt x="8532" y="4301323"/>
                    <a:pt x="9630" y="3802782"/>
                    <a:pt x="4815" y="13165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2558" y="3034647"/>
            <a:ext cx="396110" cy="5703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6020">
            <a:off x="17761267" y="5787801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6020">
            <a:off x="864658" y="477487"/>
            <a:ext cx="149944" cy="158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tranh tĩnh vật nổi tiếng trên thế giới và Việt Nam</a:t>
            </a:r>
            <a:endParaRPr lang="en-US" sz="52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13" y="2408140"/>
            <a:ext cx="4742033" cy="56949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39630" y="8182687"/>
            <a:ext cx="8153400" cy="15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(1888)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13" y="2408140"/>
            <a:ext cx="4823013" cy="569497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710927" y="8143124"/>
            <a:ext cx="6998583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(1890)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fr-FR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6723">
            <a:off x="14557028" y="6144646"/>
            <a:ext cx="5746180" cy="5609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82311">
            <a:off x="-2614731" y="6009009"/>
            <a:ext cx="6478881" cy="6325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22726" y="2171700"/>
            <a:ext cx="16620353" cy="7772400"/>
            <a:chOff x="-56268" y="46201"/>
            <a:chExt cx="7999683" cy="4604939"/>
          </a:xfrm>
        </p:grpSpPr>
        <p:sp>
          <p:nvSpPr>
            <p:cNvPr id="8" name="Freeform 8"/>
            <p:cNvSpPr/>
            <p:nvPr/>
          </p:nvSpPr>
          <p:spPr>
            <a:xfrm>
              <a:off x="-56268" y="46201"/>
              <a:ext cx="7999683" cy="4604939"/>
            </a:xfrm>
            <a:custGeom>
              <a:avLst/>
              <a:gdLst/>
              <a:ahLst/>
              <a:cxnLst/>
              <a:rect l="l" t="t" r="r" b="b"/>
              <a:pathLst>
                <a:path w="7999683" h="4604939">
                  <a:moveTo>
                    <a:pt x="278431" y="16918"/>
                  </a:moveTo>
                  <a:cubicBezTo>
                    <a:pt x="278431" y="16918"/>
                    <a:pt x="604014" y="12258"/>
                    <a:pt x="1012525" y="12454"/>
                  </a:cubicBezTo>
                  <a:cubicBezTo>
                    <a:pt x="6349469" y="12671"/>
                    <a:pt x="7725615" y="0"/>
                    <a:pt x="7725615" y="0"/>
                  </a:cubicBezTo>
                  <a:cubicBezTo>
                    <a:pt x="7793078" y="0"/>
                    <a:pt x="7869015" y="0"/>
                    <a:pt x="7947788" y="85073"/>
                  </a:cubicBezTo>
                  <a:cubicBezTo>
                    <a:pt x="7990766" y="131488"/>
                    <a:pt x="7991834" y="240224"/>
                    <a:pt x="7992239" y="320281"/>
                  </a:cubicBezTo>
                  <a:cubicBezTo>
                    <a:pt x="7992239" y="320281"/>
                    <a:pt x="7990535" y="3187583"/>
                    <a:pt x="7990535" y="3842355"/>
                  </a:cubicBezTo>
                  <a:cubicBezTo>
                    <a:pt x="7990535" y="4056514"/>
                    <a:pt x="7999683" y="4355693"/>
                    <a:pt x="7999683" y="4355693"/>
                  </a:cubicBezTo>
                  <a:cubicBezTo>
                    <a:pt x="7999683" y="4484362"/>
                    <a:pt x="7995514" y="4604939"/>
                    <a:pt x="7742676" y="4596805"/>
                  </a:cubicBezTo>
                  <a:cubicBezTo>
                    <a:pt x="7742676" y="4596805"/>
                    <a:pt x="7366203" y="4576506"/>
                    <a:pt x="6540600" y="4584105"/>
                  </a:cubicBezTo>
                  <a:cubicBezTo>
                    <a:pt x="2034498" y="4592239"/>
                    <a:pt x="304023" y="4604939"/>
                    <a:pt x="304023" y="4604939"/>
                  </a:cubicBezTo>
                  <a:cubicBezTo>
                    <a:pt x="132548" y="4604939"/>
                    <a:pt x="4213" y="4503870"/>
                    <a:pt x="8532" y="4301323"/>
                  </a:cubicBezTo>
                  <a:cubicBezTo>
                    <a:pt x="8532" y="4301323"/>
                    <a:pt x="9630" y="3802782"/>
                    <a:pt x="4815" y="13165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558" y="3034647"/>
            <a:ext cx="396110" cy="5703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17761267" y="5787801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864658" y="477487"/>
            <a:ext cx="149944" cy="158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tranh tĩnh vật nổi tiếng trên thế giới và Việt Nam</a:t>
            </a:r>
            <a:endParaRPr lang="en-US" sz="52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0613" y="8594058"/>
            <a:ext cx="928731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(1890)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65605" y="8594058"/>
            <a:ext cx="8217783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(1863) -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endParaRPr lang="fr-FR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12" y="2408139"/>
            <a:ext cx="4742033" cy="585956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12" y="2408139"/>
            <a:ext cx="4823013" cy="58595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654275"/>
            <a:ext cx="13963650" cy="779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3072">
            <a:off x="13958147" y="566132"/>
            <a:ext cx="3388060" cy="23399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028950" y="3056784"/>
            <a:ext cx="122301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"/>
          <p:cNvSpPr txBox="1"/>
          <p:nvPr/>
        </p:nvSpPr>
        <p:spPr>
          <a:xfrm>
            <a:off x="0" y="320900"/>
            <a:ext cx="1828800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6500" b="1" dirty="0">
              <a:solidFill>
                <a:srgbClr val="803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58600" y="6731566"/>
            <a:ext cx="3157109" cy="3408485"/>
          </a:xfrm>
          <a:prstGeom prst="rect">
            <a:avLst/>
          </a:prstGeom>
        </p:spPr>
      </p:pic>
      <p:pic>
        <p:nvPicPr>
          <p:cNvPr id="3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281887">
            <a:off x="1461716" y="7197951"/>
            <a:ext cx="1933767" cy="2790764"/>
          </a:xfrm>
          <a:prstGeom prst="rect">
            <a:avLst/>
          </a:prstGeom>
        </p:spPr>
      </p:pic>
      <p:pic>
        <p:nvPicPr>
          <p:cNvPr id="3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4298">
            <a:off x="2026053" y="1356812"/>
            <a:ext cx="805091" cy="396691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1447" y="328842"/>
            <a:ext cx="272588" cy="288835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590" y="617677"/>
            <a:ext cx="396110" cy="570315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7532" y="8868566"/>
            <a:ext cx="272588" cy="288835"/>
          </a:xfrm>
          <a:prstGeom prst="rect">
            <a:avLst/>
          </a:prstGeom>
        </p:spPr>
      </p:pic>
      <p:pic>
        <p:nvPicPr>
          <p:cNvPr id="41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93552" y="9451410"/>
            <a:ext cx="396110" cy="570315"/>
          </a:xfrm>
          <a:prstGeom prst="rect">
            <a:avLst/>
          </a:prstGeom>
        </p:spPr>
      </p:pic>
      <p:pic>
        <p:nvPicPr>
          <p:cNvPr id="42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8371" y="8761413"/>
            <a:ext cx="272588" cy="28883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4013973" y="-2129822"/>
            <a:ext cx="5561887" cy="54297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35506">
            <a:off x="-1690483" y="6647153"/>
            <a:ext cx="5561887" cy="5429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252" y="2705101"/>
            <a:ext cx="215741" cy="228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60484" y="8076138"/>
            <a:ext cx="260062" cy="3744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296" y="4610193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3656" y="440656"/>
            <a:ext cx="272588" cy="2888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2662" y="1688008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20546" y="7048500"/>
            <a:ext cx="396110" cy="5703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5385" y="1406528"/>
            <a:ext cx="396110" cy="570315"/>
          </a:xfrm>
          <a:prstGeom prst="rect">
            <a:avLst/>
          </a:prstGeom>
        </p:spPr>
      </p:pic>
      <p:sp>
        <p:nvSpPr>
          <p:cNvPr id="23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28" y="2167872"/>
            <a:ext cx="7074613" cy="64122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463" y="2607060"/>
            <a:ext cx="7550324" cy="55338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03363" y="8990427"/>
            <a:ext cx="1588127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7009" y="2171700"/>
            <a:ext cx="17473982" cy="8591044"/>
            <a:chOff x="0" y="0"/>
            <a:chExt cx="11850867" cy="505984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857258" cy="5066448"/>
            </a:xfrm>
            <a:custGeom>
              <a:avLst/>
              <a:gdLst/>
              <a:ahLst/>
              <a:cxnLst/>
              <a:rect l="l" t="t" r="r" b="b"/>
              <a:pathLst>
                <a:path w="11857258" h="5066448">
                  <a:moveTo>
                    <a:pt x="11229480" y="5011970"/>
                  </a:moveTo>
                  <a:cubicBezTo>
                    <a:pt x="11229480" y="5011970"/>
                    <a:pt x="10498606" y="5066448"/>
                    <a:pt x="8896139" y="5063826"/>
                  </a:cubicBezTo>
                  <a:cubicBezTo>
                    <a:pt x="4382495" y="5061664"/>
                    <a:pt x="1057074" y="5053839"/>
                    <a:pt x="1057074" y="5053839"/>
                  </a:cubicBezTo>
                  <a:cubicBezTo>
                    <a:pt x="812932" y="5045005"/>
                    <a:pt x="449110" y="5023774"/>
                    <a:pt x="282371" y="4965597"/>
                  </a:cubicBezTo>
                  <a:cubicBezTo>
                    <a:pt x="4469" y="4868633"/>
                    <a:pt x="0" y="4695355"/>
                    <a:pt x="0" y="3815081"/>
                  </a:cubicBezTo>
                  <a:lnTo>
                    <a:pt x="0" y="38150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88615" y="15681"/>
                    <a:pt x="7231807" y="7673"/>
                  </a:cubicBezTo>
                  <a:cubicBezTo>
                    <a:pt x="10279678" y="0"/>
                    <a:pt x="10996411" y="6979"/>
                    <a:pt x="10996411" y="6979"/>
                  </a:cubicBezTo>
                  <a:cubicBezTo>
                    <a:pt x="11364719" y="14458"/>
                    <a:pt x="11502978" y="42638"/>
                    <a:pt x="11700718" y="165219"/>
                  </a:cubicBezTo>
                  <a:cubicBezTo>
                    <a:pt x="11851735" y="258836"/>
                    <a:pt x="11857258" y="476157"/>
                    <a:pt x="11848117" y="3815041"/>
                  </a:cubicBezTo>
                  <a:lnTo>
                    <a:pt x="11848117" y="3815081"/>
                  </a:lnTo>
                  <a:cubicBezTo>
                    <a:pt x="11848116" y="4813320"/>
                    <a:pt x="11805333" y="4961908"/>
                    <a:pt x="11229480" y="5011970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01252" y="3165567"/>
            <a:ext cx="7968573" cy="2541858"/>
            <a:chOff x="0" y="0"/>
            <a:chExt cx="6341285" cy="209915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9397499" y="3160635"/>
            <a:ext cx="7968574" cy="2549852"/>
            <a:chOff x="0" y="0"/>
            <a:chExt cx="6341285" cy="2099151"/>
          </a:xfrm>
        </p:grpSpPr>
        <p:sp>
          <p:nvSpPr>
            <p:cNvPr id="12" name="Freeform 12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F2855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01253" y="6980827"/>
            <a:ext cx="7960551" cy="2541858"/>
            <a:chOff x="0" y="0"/>
            <a:chExt cx="6341285" cy="2099151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9DC4E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397499" y="6981761"/>
            <a:ext cx="7960551" cy="2541858"/>
            <a:chOff x="0" y="0"/>
            <a:chExt cx="6341285" cy="2099151"/>
          </a:xfrm>
        </p:grpSpPr>
        <p:sp>
          <p:nvSpPr>
            <p:cNvPr id="18" name="Freeform 18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FFD05B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764106" y="5846988"/>
            <a:ext cx="671873" cy="9673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mô phỏng một mẫu tĩnh vật bằng vật liệu chì</a:t>
            </a:r>
            <a:endParaRPr lang="en-US" sz="52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3240" y="4008352"/>
            <a:ext cx="7864597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107915" y="3628248"/>
            <a:ext cx="6454879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80428" y="7444445"/>
            <a:ext cx="6923997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35979" y="7444445"/>
            <a:ext cx="7798752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38850" y="1748009"/>
            <a:ext cx="1545670" cy="187638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4013973" y="-2129822"/>
            <a:ext cx="5561887" cy="54297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35506">
            <a:off x="-1690483" y="6647153"/>
            <a:ext cx="5561887" cy="5429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35" y="642346"/>
            <a:ext cx="215741" cy="228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70389" y="8960409"/>
            <a:ext cx="260062" cy="3744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316" y="911063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3656" y="440656"/>
            <a:ext cx="272588" cy="2888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2662" y="1688008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00420" y="7978197"/>
            <a:ext cx="396110" cy="5703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5385" y="1406528"/>
            <a:ext cx="396110" cy="570315"/>
          </a:xfrm>
          <a:prstGeom prst="rect">
            <a:avLst/>
          </a:prstGeom>
        </p:spPr>
      </p:pic>
      <p:sp>
        <p:nvSpPr>
          <p:cNvPr id="23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7985" y="8301240"/>
            <a:ext cx="116636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64" y="2381067"/>
            <a:ext cx="7572588" cy="559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276" y="2381067"/>
            <a:ext cx="4155158" cy="5597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2758" y="2381067"/>
            <a:ext cx="4137787" cy="559713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7009" y="2171700"/>
            <a:ext cx="17473982" cy="8591044"/>
            <a:chOff x="0" y="0"/>
            <a:chExt cx="11850867" cy="505984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857258" cy="5066448"/>
            </a:xfrm>
            <a:custGeom>
              <a:avLst/>
              <a:gdLst/>
              <a:ahLst/>
              <a:cxnLst/>
              <a:rect l="l" t="t" r="r" b="b"/>
              <a:pathLst>
                <a:path w="11857258" h="5066448">
                  <a:moveTo>
                    <a:pt x="11229480" y="5011970"/>
                  </a:moveTo>
                  <a:cubicBezTo>
                    <a:pt x="11229480" y="5011970"/>
                    <a:pt x="10498606" y="5066448"/>
                    <a:pt x="8896139" y="5063826"/>
                  </a:cubicBezTo>
                  <a:cubicBezTo>
                    <a:pt x="4382495" y="5061664"/>
                    <a:pt x="1057074" y="5053839"/>
                    <a:pt x="1057074" y="5053839"/>
                  </a:cubicBezTo>
                  <a:cubicBezTo>
                    <a:pt x="812932" y="5045005"/>
                    <a:pt x="449110" y="5023774"/>
                    <a:pt x="282371" y="4965597"/>
                  </a:cubicBezTo>
                  <a:cubicBezTo>
                    <a:pt x="4469" y="4868633"/>
                    <a:pt x="0" y="4695355"/>
                    <a:pt x="0" y="3815081"/>
                  </a:cubicBezTo>
                  <a:lnTo>
                    <a:pt x="0" y="38150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88615" y="15681"/>
                    <a:pt x="7231807" y="7673"/>
                  </a:cubicBezTo>
                  <a:cubicBezTo>
                    <a:pt x="10279678" y="0"/>
                    <a:pt x="10996411" y="6979"/>
                    <a:pt x="10996411" y="6979"/>
                  </a:cubicBezTo>
                  <a:cubicBezTo>
                    <a:pt x="11364719" y="14458"/>
                    <a:pt x="11502978" y="42638"/>
                    <a:pt x="11700718" y="165219"/>
                  </a:cubicBezTo>
                  <a:cubicBezTo>
                    <a:pt x="11851735" y="258836"/>
                    <a:pt x="11857258" y="476157"/>
                    <a:pt x="11848117" y="3815041"/>
                  </a:cubicBezTo>
                  <a:lnTo>
                    <a:pt x="11848117" y="3815081"/>
                  </a:lnTo>
                  <a:cubicBezTo>
                    <a:pt x="11848116" y="4813320"/>
                    <a:pt x="11805333" y="4961908"/>
                    <a:pt x="11229480" y="5011970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36" name="Rectangle 35"/>
          <p:cNvSpPr/>
          <p:nvPr/>
        </p:nvSpPr>
        <p:spPr>
          <a:xfrm>
            <a:off x="0" y="723900"/>
            <a:ext cx="1828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mô phỏng một mẫu tĩnh vật bằng chất liệu màu nước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538850" y="1748009"/>
            <a:ext cx="1545670" cy="1876383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878" y="2944674"/>
            <a:ext cx="3372151" cy="7105500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9928258" y="-2131627"/>
            <a:ext cx="1727840" cy="11544145"/>
            <a:chOff x="0" y="0"/>
            <a:chExt cx="2565552" cy="8252080"/>
          </a:xfrm>
          <a:solidFill>
            <a:srgbClr val="FFCC66"/>
          </a:solidFill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Rectangle 1"/>
          <p:cNvSpPr/>
          <p:nvPr/>
        </p:nvSpPr>
        <p:spPr>
          <a:xfrm>
            <a:off x="5679964" y="3303568"/>
            <a:ext cx="107828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B1: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7"/>
          <p:cNvGrpSpPr/>
          <p:nvPr/>
        </p:nvGrpSpPr>
        <p:grpSpPr>
          <a:xfrm rot="5400000">
            <a:off x="9912826" y="-285021"/>
            <a:ext cx="1727840" cy="11544145"/>
            <a:chOff x="0" y="0"/>
            <a:chExt cx="2565552" cy="8252080"/>
          </a:xfrm>
          <a:solidFill>
            <a:srgbClr val="FFCC66"/>
          </a:solidFill>
        </p:grpSpPr>
        <p:sp>
          <p:nvSpPr>
            <p:cNvPr id="27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Rectangle 27"/>
          <p:cNvSpPr/>
          <p:nvPr/>
        </p:nvSpPr>
        <p:spPr>
          <a:xfrm>
            <a:off x="5679964" y="5150174"/>
            <a:ext cx="66018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B2: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7"/>
          <p:cNvGrpSpPr/>
          <p:nvPr/>
        </p:nvGrpSpPr>
        <p:grpSpPr>
          <a:xfrm rot="5400000">
            <a:off x="9917970" y="1558230"/>
            <a:ext cx="1727840" cy="11544145"/>
            <a:chOff x="0" y="0"/>
            <a:chExt cx="2565552" cy="8252080"/>
          </a:xfrm>
          <a:solidFill>
            <a:srgbClr val="FFCC66"/>
          </a:solidFill>
        </p:grpSpPr>
        <p:sp>
          <p:nvSpPr>
            <p:cNvPr id="33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4" name="Rectangle 33"/>
          <p:cNvSpPr/>
          <p:nvPr/>
        </p:nvSpPr>
        <p:spPr>
          <a:xfrm>
            <a:off x="5679964" y="6993425"/>
            <a:ext cx="94747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B3: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7"/>
          <p:cNvGrpSpPr/>
          <p:nvPr/>
        </p:nvGrpSpPr>
        <p:grpSpPr>
          <a:xfrm rot="5400000">
            <a:off x="9923114" y="3401481"/>
            <a:ext cx="1727840" cy="11544145"/>
            <a:chOff x="0" y="0"/>
            <a:chExt cx="2565552" cy="8252080"/>
          </a:xfrm>
          <a:solidFill>
            <a:srgbClr val="FFCC66"/>
          </a:solidFill>
        </p:grpSpPr>
        <p:sp>
          <p:nvSpPr>
            <p:cNvPr id="39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0" name="Rectangle 39"/>
          <p:cNvSpPr/>
          <p:nvPr/>
        </p:nvSpPr>
        <p:spPr>
          <a:xfrm>
            <a:off x="5679964" y="8836676"/>
            <a:ext cx="81550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B4: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4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4013973" y="-2129822"/>
            <a:ext cx="5561887" cy="5429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82822" y="313967"/>
            <a:ext cx="272588" cy="288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0002" y="1602673"/>
            <a:ext cx="396110" cy="570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81667" y="458385"/>
            <a:ext cx="396110" cy="570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555" y="8256043"/>
            <a:ext cx="396110" cy="5703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71087" y="2400300"/>
            <a:ext cx="272588" cy="288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8057" y="5931863"/>
            <a:ext cx="272588" cy="2888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23006" y="6817598"/>
            <a:ext cx="272588" cy="2888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307381" y="8342662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3105" y="9773294"/>
            <a:ext cx="272588" cy="288835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140225" y="1274654"/>
            <a:ext cx="10583249" cy="6091063"/>
          </a:xfrm>
          <a:prstGeom prst="cloudCallout">
            <a:avLst>
              <a:gd name="adj1" fmla="val 72672"/>
              <a:gd name="adj2" fmla="val 22134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fr-FR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25876" y="3563551"/>
            <a:ext cx="6051104" cy="672344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35506">
            <a:off x="-1690483" y="6647153"/>
            <a:ext cx="5561887" cy="542979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186596">
            <a:off x="15647067" y="-1463801"/>
            <a:ext cx="5746180" cy="5609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257173">
            <a:off x="-3239440" y="-2387908"/>
            <a:ext cx="6478881" cy="6325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23410" y="658595"/>
            <a:ext cx="15180274" cy="9017104"/>
            <a:chOff x="0" y="0"/>
            <a:chExt cx="7995470" cy="4604939"/>
          </a:xfrm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7999683" cy="4604939"/>
            </a:xfrm>
            <a:custGeom>
              <a:avLst/>
              <a:gdLst/>
              <a:ahLst/>
              <a:cxnLst/>
              <a:rect l="l" t="t" r="r" b="b"/>
              <a:pathLst>
                <a:path w="7999683" h="4604939">
                  <a:moveTo>
                    <a:pt x="278431" y="16918"/>
                  </a:moveTo>
                  <a:cubicBezTo>
                    <a:pt x="278431" y="16918"/>
                    <a:pt x="604014" y="12258"/>
                    <a:pt x="1012525" y="12454"/>
                  </a:cubicBezTo>
                  <a:cubicBezTo>
                    <a:pt x="6349469" y="12671"/>
                    <a:pt x="7725615" y="0"/>
                    <a:pt x="7725615" y="0"/>
                  </a:cubicBezTo>
                  <a:cubicBezTo>
                    <a:pt x="7793078" y="0"/>
                    <a:pt x="7869015" y="0"/>
                    <a:pt x="7947788" y="85073"/>
                  </a:cubicBezTo>
                  <a:cubicBezTo>
                    <a:pt x="7990766" y="131488"/>
                    <a:pt x="7991834" y="240224"/>
                    <a:pt x="7992239" y="320281"/>
                  </a:cubicBezTo>
                  <a:cubicBezTo>
                    <a:pt x="7992239" y="320281"/>
                    <a:pt x="7990535" y="3187583"/>
                    <a:pt x="7990535" y="3842355"/>
                  </a:cubicBezTo>
                  <a:cubicBezTo>
                    <a:pt x="7990535" y="4056514"/>
                    <a:pt x="7999683" y="4355693"/>
                    <a:pt x="7999683" y="4355693"/>
                  </a:cubicBezTo>
                  <a:cubicBezTo>
                    <a:pt x="7999683" y="4484362"/>
                    <a:pt x="7995514" y="4604939"/>
                    <a:pt x="7742676" y="4596805"/>
                  </a:cubicBezTo>
                  <a:cubicBezTo>
                    <a:pt x="7742676" y="4596805"/>
                    <a:pt x="7366203" y="4576506"/>
                    <a:pt x="6540600" y="4584105"/>
                  </a:cubicBezTo>
                  <a:cubicBezTo>
                    <a:pt x="2034498" y="4592239"/>
                    <a:pt x="304023" y="4604939"/>
                    <a:pt x="304023" y="4604939"/>
                  </a:cubicBezTo>
                  <a:cubicBezTo>
                    <a:pt x="132548" y="4604939"/>
                    <a:pt x="4213" y="4503870"/>
                    <a:pt x="8532" y="4301323"/>
                  </a:cubicBezTo>
                  <a:cubicBezTo>
                    <a:pt x="8532" y="4301323"/>
                    <a:pt x="9630" y="3802782"/>
                    <a:pt x="4815" y="13165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38475">
            <a:off x="15619794" y="8272341"/>
            <a:ext cx="3279013" cy="24801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998" y="9016683"/>
            <a:ext cx="3079986" cy="15735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0351">
            <a:off x="15244521" y="416529"/>
            <a:ext cx="1801384" cy="18013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852569" y="4504008"/>
            <a:ext cx="272588" cy="2888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70770" y="4478937"/>
            <a:ext cx="396110" cy="5703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1066268" y="7632868"/>
            <a:ext cx="272588" cy="2888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891" y="5927146"/>
            <a:ext cx="396110" cy="5703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17712406" y="5961848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6020">
            <a:off x="17098813" y="7230658"/>
            <a:ext cx="272588" cy="28883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74158" y="1955491"/>
            <a:ext cx="14081851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chênh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"/>
          <p:cNvSpPr txBox="1"/>
          <p:nvPr/>
        </p:nvSpPr>
        <p:spPr>
          <a:xfrm>
            <a:off x="171084" y="871161"/>
            <a:ext cx="18288000" cy="985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500" b="1" dirty="0" err="1">
                <a:solidFill>
                  <a:srgbClr val="F28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500" b="1" dirty="0">
                <a:solidFill>
                  <a:srgbClr val="F285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5500" b="1" dirty="0">
              <a:solidFill>
                <a:srgbClr val="F285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70983" y="-36120"/>
            <a:ext cx="1979524" cy="6974668"/>
            <a:chOff x="0" y="0"/>
            <a:chExt cx="2565552" cy="6882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0532" cy="6885739"/>
            </a:xfrm>
            <a:custGeom>
              <a:avLst/>
              <a:gdLst/>
              <a:ahLst/>
              <a:cxnLst/>
              <a:rect l="l" t="t" r="r" b="b"/>
              <a:pathLst>
                <a:path w="2570532" h="6885739">
                  <a:moveTo>
                    <a:pt x="2564839" y="1112592"/>
                  </a:moveTo>
                  <a:cubicBezTo>
                    <a:pt x="2559147" y="1453591"/>
                    <a:pt x="2550356" y="6440551"/>
                    <a:pt x="2550356" y="6440551"/>
                  </a:cubicBezTo>
                  <a:cubicBezTo>
                    <a:pt x="2550356" y="6590145"/>
                    <a:pt x="2413790" y="6749245"/>
                    <a:pt x="2211012" y="6749245"/>
                  </a:cubicBezTo>
                  <a:cubicBezTo>
                    <a:pt x="2211012" y="6749245"/>
                    <a:pt x="1747503" y="6756687"/>
                    <a:pt x="1379264" y="6755936"/>
                  </a:cubicBezTo>
                  <a:cubicBezTo>
                    <a:pt x="1358627" y="6784542"/>
                    <a:pt x="1338570" y="6811408"/>
                    <a:pt x="1332046" y="6817138"/>
                  </a:cubicBezTo>
                  <a:cubicBezTo>
                    <a:pt x="1323228" y="6824883"/>
                    <a:pt x="1304780" y="6851044"/>
                    <a:pt x="1291002" y="6871401"/>
                  </a:cubicBezTo>
                  <a:cubicBezTo>
                    <a:pt x="1282101" y="6884554"/>
                    <a:pt x="1263230" y="6885739"/>
                    <a:pt x="1252736" y="6873816"/>
                  </a:cubicBezTo>
                  <a:cubicBezTo>
                    <a:pt x="1231200" y="6849352"/>
                    <a:pt x="1199001" y="6811317"/>
                    <a:pt x="1184913" y="6787299"/>
                  </a:cubicBezTo>
                  <a:cubicBezTo>
                    <a:pt x="1178494" y="6776356"/>
                    <a:pt x="1172538" y="6765156"/>
                    <a:pt x="1167084" y="6754264"/>
                  </a:cubicBezTo>
                  <a:cubicBezTo>
                    <a:pt x="1137061" y="6753787"/>
                    <a:pt x="1109055" y="6753202"/>
                    <a:pt x="1083678" y="6752488"/>
                  </a:cubicBezTo>
                  <a:cubicBezTo>
                    <a:pt x="769588" y="6743653"/>
                    <a:pt x="324392" y="6739788"/>
                    <a:pt x="324392" y="6739788"/>
                  </a:cubicBezTo>
                  <a:cubicBezTo>
                    <a:pt x="25400" y="6749245"/>
                    <a:pt x="49183" y="6639192"/>
                    <a:pt x="22788" y="6459467"/>
                  </a:cubicBezTo>
                  <a:cubicBezTo>
                    <a:pt x="22788" y="6459467"/>
                    <a:pt x="0" y="6292545"/>
                    <a:pt x="0" y="6043559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2855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8866697" y="546481"/>
            <a:ext cx="7298931" cy="10859126"/>
            <a:chOff x="0" y="0"/>
            <a:chExt cx="2565552" cy="3031496"/>
          </a:xfrm>
          <a:solidFill>
            <a:srgbClr val="82C2E3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70532" cy="3035174"/>
            </a:xfrm>
            <a:custGeom>
              <a:avLst/>
              <a:gdLst/>
              <a:ahLst/>
              <a:cxnLst/>
              <a:rect l="l" t="t" r="r" b="b"/>
              <a:pathLst>
                <a:path w="2570532" h="3035174">
                  <a:moveTo>
                    <a:pt x="2564839" y="1112592"/>
                  </a:moveTo>
                  <a:cubicBezTo>
                    <a:pt x="2559147" y="1453591"/>
                    <a:pt x="2550356" y="2589986"/>
                    <a:pt x="2550356" y="2589986"/>
                  </a:cubicBezTo>
                  <a:cubicBezTo>
                    <a:pt x="2550356" y="2739580"/>
                    <a:pt x="2413790" y="2898681"/>
                    <a:pt x="2211012" y="2898681"/>
                  </a:cubicBezTo>
                  <a:cubicBezTo>
                    <a:pt x="2211012" y="2898681"/>
                    <a:pt x="1747503" y="2906122"/>
                    <a:pt x="1379264" y="2905371"/>
                  </a:cubicBezTo>
                  <a:cubicBezTo>
                    <a:pt x="1358627" y="2933977"/>
                    <a:pt x="1338570" y="2960844"/>
                    <a:pt x="1332046" y="2966574"/>
                  </a:cubicBezTo>
                  <a:cubicBezTo>
                    <a:pt x="1323228" y="2974318"/>
                    <a:pt x="1304780" y="3000479"/>
                    <a:pt x="1291002" y="3020836"/>
                  </a:cubicBezTo>
                  <a:cubicBezTo>
                    <a:pt x="1282101" y="3033989"/>
                    <a:pt x="1263230" y="3035174"/>
                    <a:pt x="1252736" y="3023252"/>
                  </a:cubicBezTo>
                  <a:cubicBezTo>
                    <a:pt x="1231200" y="2998788"/>
                    <a:pt x="1199001" y="2960752"/>
                    <a:pt x="1184913" y="2936734"/>
                  </a:cubicBezTo>
                  <a:cubicBezTo>
                    <a:pt x="1178494" y="2925792"/>
                    <a:pt x="1172538" y="2914591"/>
                    <a:pt x="1167084" y="2903699"/>
                  </a:cubicBezTo>
                  <a:cubicBezTo>
                    <a:pt x="1137061" y="2903223"/>
                    <a:pt x="1109055" y="2902637"/>
                    <a:pt x="1083678" y="2901923"/>
                  </a:cubicBezTo>
                  <a:cubicBezTo>
                    <a:pt x="769588" y="2893089"/>
                    <a:pt x="324392" y="2889223"/>
                    <a:pt x="324392" y="2889223"/>
                  </a:cubicBezTo>
                  <a:cubicBezTo>
                    <a:pt x="25400" y="2898681"/>
                    <a:pt x="49183" y="2788628"/>
                    <a:pt x="22788" y="2608903"/>
                  </a:cubicBezTo>
                  <a:cubicBezTo>
                    <a:pt x="22788" y="2608903"/>
                    <a:pt x="0" y="2441980"/>
                    <a:pt x="0" y="2192994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142" y="513467"/>
            <a:ext cx="292156" cy="3095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6621" y="1236619"/>
            <a:ext cx="424545" cy="6112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4677" y="1395610"/>
            <a:ext cx="292156" cy="3095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3646" y="513467"/>
            <a:ext cx="396110" cy="5703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63380" y="1564148"/>
            <a:ext cx="1420532" cy="142053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330995">
            <a:off x="7504688" y="8659969"/>
            <a:ext cx="691778" cy="1152962"/>
          </a:xfrm>
          <a:prstGeom prst="rect">
            <a:avLst/>
          </a:prstGeom>
        </p:spPr>
      </p:pic>
      <p:sp>
        <p:nvSpPr>
          <p:cNvPr id="41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878" y="3022247"/>
            <a:ext cx="67376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59152" y="3579393"/>
            <a:ext cx="10286574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SPMT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SPMT?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63" y="5281890"/>
            <a:ext cx="7442778" cy="4617518"/>
          </a:xfrm>
          <a:prstGeom prst="rect">
            <a:avLst/>
          </a:prstGeom>
        </p:spPr>
      </p:pic>
      <p:pic>
        <p:nvPicPr>
          <p:cNvPr id="45" name="Picture 2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869" y="9288153"/>
            <a:ext cx="424545" cy="6112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6158" y="186779"/>
            <a:ext cx="1567605" cy="1736958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74826" y="6665773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sp>
        <p:nvSpPr>
          <p:cNvPr id="30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05200" y="2455585"/>
            <a:ext cx="13917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5" y="1616899"/>
            <a:ext cx="3370144" cy="3370144"/>
          </a:xfrm>
          <a:prstGeom prst="rect">
            <a:avLst/>
          </a:prstGeom>
        </p:spPr>
      </p:pic>
      <p:pic>
        <p:nvPicPr>
          <p:cNvPr id="34" name="Picture 33" descr="A picture containing indoor, painting, arranged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63" y="4630500"/>
            <a:ext cx="3731450" cy="5133145"/>
          </a:xfrm>
          <a:prstGeom prst="rect">
            <a:avLst/>
          </a:prstGeom>
        </p:spPr>
      </p:pic>
      <p:pic>
        <p:nvPicPr>
          <p:cNvPr id="35" name="Picture 34" descr="A vase with white flowers&#10;&#10;Description automatically generated with medium confidence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786" y="4630500"/>
            <a:ext cx="3920214" cy="5133145"/>
          </a:xfrm>
          <a:prstGeom prst="rect">
            <a:avLst/>
          </a:prstGeom>
        </p:spPr>
      </p:pic>
      <p:pic>
        <p:nvPicPr>
          <p:cNvPr id="36" name="Picture 35" descr="A vase with pink flowers&#10;&#10;Description automatically generated with low confidenc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68" y="4683084"/>
            <a:ext cx="4073463" cy="50805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05872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rgbClr val="803D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sản phẩm mĩ thuật của học sinh</a:t>
            </a:r>
            <a:endParaRPr lang="en-US" sz="5200" u="sng" dirty="0">
              <a:solidFill>
                <a:srgbClr val="803D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4298">
            <a:off x="1860406" y="422636"/>
            <a:ext cx="805091" cy="396691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5783" y="518060"/>
            <a:ext cx="272588" cy="288835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06895"/>
            <a:ext cx="396110" cy="570315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7532" y="8868566"/>
            <a:ext cx="272588" cy="288835"/>
          </a:xfrm>
          <a:prstGeom prst="rect">
            <a:avLst/>
          </a:prstGeom>
        </p:spPr>
      </p:pic>
      <p:pic>
        <p:nvPicPr>
          <p:cNvPr id="41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93552" y="9451410"/>
            <a:ext cx="396110" cy="570315"/>
          </a:xfrm>
          <a:prstGeom prst="rect">
            <a:avLst/>
          </a:prstGeom>
        </p:spPr>
      </p:pic>
      <p:pic>
        <p:nvPicPr>
          <p:cNvPr id="42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8371" y="8761413"/>
            <a:ext cx="272588" cy="288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310" y="2100804"/>
            <a:ext cx="6110507" cy="510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2100804"/>
            <a:ext cx="5911200" cy="5100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4448247"/>
            <a:ext cx="6858000" cy="5409896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311" y="7574287"/>
            <a:ext cx="2011762" cy="274643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5958" r="11700"/>
          <a:stretch>
            <a:fillRect/>
          </a:stretch>
        </p:blipFill>
        <p:spPr>
          <a:xfrm>
            <a:off x="0" y="5540093"/>
            <a:ext cx="5181600" cy="469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69287"/>
            <a:ext cx="6248400" cy="10255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056" y="5540093"/>
            <a:ext cx="6672443" cy="445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89207"/>
            <a:ext cx="6096000" cy="4752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9287"/>
            <a:ext cx="4267200" cy="54454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3543" y="1896135"/>
            <a:ext cx="15393141" cy="7991613"/>
            <a:chOff x="0" y="0"/>
            <a:chExt cx="4466939" cy="5601046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4473330" cy="5607649"/>
            </a:xfrm>
            <a:custGeom>
              <a:avLst/>
              <a:gdLst/>
              <a:ahLst/>
              <a:cxnLst/>
              <a:rect l="l" t="t" r="r" b="b"/>
              <a:pathLst>
                <a:path w="4473330" h="5607649">
                  <a:moveTo>
                    <a:pt x="3845552" y="5553171"/>
                  </a:moveTo>
                  <a:cubicBezTo>
                    <a:pt x="3845552" y="5553171"/>
                    <a:pt x="3114678" y="5607649"/>
                    <a:pt x="2571940" y="5605028"/>
                  </a:cubicBezTo>
                  <a:cubicBezTo>
                    <a:pt x="1899670" y="5602865"/>
                    <a:pt x="1057074" y="5595040"/>
                    <a:pt x="1057074" y="5595040"/>
                  </a:cubicBezTo>
                  <a:cubicBezTo>
                    <a:pt x="812932" y="5586206"/>
                    <a:pt x="449110" y="5564976"/>
                    <a:pt x="282371" y="5506798"/>
                  </a:cubicBezTo>
                  <a:cubicBezTo>
                    <a:pt x="4469" y="5409835"/>
                    <a:pt x="0" y="5236556"/>
                    <a:pt x="0" y="4260693"/>
                  </a:cubicBezTo>
                  <a:lnTo>
                    <a:pt x="0" y="42606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17592" y="15681"/>
                    <a:pt x="2324051" y="7673"/>
                  </a:cubicBezTo>
                  <a:cubicBezTo>
                    <a:pt x="2895750" y="0"/>
                    <a:pt x="3612483" y="6979"/>
                    <a:pt x="3612483" y="6979"/>
                  </a:cubicBezTo>
                  <a:cubicBezTo>
                    <a:pt x="3980791" y="14458"/>
                    <a:pt x="4119051" y="42638"/>
                    <a:pt x="4316791" y="165219"/>
                  </a:cubicBezTo>
                  <a:cubicBezTo>
                    <a:pt x="4467808" y="258836"/>
                    <a:pt x="4473330" y="476157"/>
                    <a:pt x="4464190" y="4260647"/>
                  </a:cubicBezTo>
                  <a:lnTo>
                    <a:pt x="4464190" y="4260692"/>
                  </a:lnTo>
                  <a:cubicBezTo>
                    <a:pt x="4464189" y="5354521"/>
                    <a:pt x="4421405" y="5503109"/>
                    <a:pt x="3845552" y="5553171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56477" y="2289553"/>
            <a:ext cx="14023386" cy="1835565"/>
            <a:chOff x="0" y="0"/>
            <a:chExt cx="7130727" cy="3757257"/>
          </a:xfrm>
          <a:solidFill>
            <a:srgbClr val="FFCC66"/>
          </a:solidFill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7137118" cy="3763860"/>
            </a:xfrm>
            <a:custGeom>
              <a:avLst/>
              <a:gdLst/>
              <a:ahLst/>
              <a:cxnLst/>
              <a:rect l="l" t="t" r="r" b="b"/>
              <a:pathLst>
                <a:path w="7137118" h="3763860">
                  <a:moveTo>
                    <a:pt x="6509341" y="3709382"/>
                  </a:moveTo>
                  <a:cubicBezTo>
                    <a:pt x="6509341" y="3709382"/>
                    <a:pt x="5778466" y="3763860"/>
                    <a:pt x="4853426" y="3761238"/>
                  </a:cubicBezTo>
                  <a:cubicBezTo>
                    <a:pt x="2795361" y="3759076"/>
                    <a:pt x="1057074" y="3751251"/>
                    <a:pt x="1057074" y="3751251"/>
                  </a:cubicBezTo>
                  <a:cubicBezTo>
                    <a:pt x="812932" y="3742417"/>
                    <a:pt x="449110" y="3721186"/>
                    <a:pt x="282371" y="3663009"/>
                  </a:cubicBezTo>
                  <a:cubicBezTo>
                    <a:pt x="4469" y="3566046"/>
                    <a:pt x="0" y="3392767"/>
                    <a:pt x="0" y="2742565"/>
                  </a:cubicBezTo>
                  <a:lnTo>
                    <a:pt x="0" y="274253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931818" y="15681"/>
                    <a:pt x="4094548" y="7673"/>
                  </a:cubicBezTo>
                  <a:cubicBezTo>
                    <a:pt x="5559538" y="0"/>
                    <a:pt x="6276272" y="6979"/>
                    <a:pt x="6276272" y="6979"/>
                  </a:cubicBezTo>
                  <a:cubicBezTo>
                    <a:pt x="6644579" y="14458"/>
                    <a:pt x="6782839" y="42638"/>
                    <a:pt x="6980579" y="165219"/>
                  </a:cubicBezTo>
                  <a:cubicBezTo>
                    <a:pt x="7131596" y="258836"/>
                    <a:pt x="7137118" y="476157"/>
                    <a:pt x="7127978" y="2742538"/>
                  </a:cubicBezTo>
                  <a:lnTo>
                    <a:pt x="7127978" y="2742565"/>
                  </a:lnTo>
                  <a:cubicBezTo>
                    <a:pt x="7127977" y="3510732"/>
                    <a:pt x="7085193" y="3659320"/>
                    <a:pt x="6509341" y="370938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89" y="3666330"/>
            <a:ext cx="99632" cy="1055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29001"/>
            <a:ext cx="272588" cy="2888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645" y="678981"/>
            <a:ext cx="396110" cy="570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31888" y="2219724"/>
            <a:ext cx="146512" cy="155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30644" y="9350498"/>
            <a:ext cx="457218" cy="6582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05144" y="8832939"/>
            <a:ext cx="272588" cy="2888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1141" y="1106133"/>
            <a:ext cx="495543" cy="713478"/>
          </a:xfrm>
          <a:prstGeom prst="rect">
            <a:avLst/>
          </a:prstGeom>
        </p:spPr>
      </p:pic>
      <p:sp>
        <p:nvSpPr>
          <p:cNvPr id="23" name="TextBox 3"/>
          <p:cNvSpPr txBox="1"/>
          <p:nvPr/>
        </p:nvSpPr>
        <p:spPr>
          <a:xfrm>
            <a:off x="2219188" y="502159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36440" y="2456079"/>
            <a:ext cx="12843011" cy="1501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A vase with pink flowers&#10;&#10;Description automatically generated with low confidenc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07" y="4471586"/>
            <a:ext cx="4028633" cy="4952607"/>
          </a:xfrm>
          <a:prstGeom prst="rect">
            <a:avLst/>
          </a:prstGeom>
        </p:spPr>
      </p:pic>
      <p:pic>
        <p:nvPicPr>
          <p:cNvPr id="26" name="Picture 25" descr="A painting of a vase with flowers&#10;&#10;Description automatically generated with low confidenc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88" y="4471586"/>
            <a:ext cx="4184164" cy="4952607"/>
          </a:xfrm>
          <a:prstGeom prst="rect">
            <a:avLst/>
          </a:prstGeom>
        </p:spPr>
      </p:pic>
      <p:pic>
        <p:nvPicPr>
          <p:cNvPr id="27" name="Picture 26" descr="A picture containing colorful, decorated, fabric&#10;&#10;Description automatically generated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49" y="4479824"/>
            <a:ext cx="4097494" cy="4952607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416517" y="4252836"/>
            <a:ext cx="3279920" cy="586168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04991" y="8406119"/>
            <a:ext cx="2620910" cy="216344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 flipV="1">
            <a:off x="5652466" y="-1630699"/>
            <a:ext cx="2109481" cy="10896603"/>
            <a:chOff x="0" y="0"/>
            <a:chExt cx="2565552" cy="5476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803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8"/>
          <p:cNvGrpSpPr/>
          <p:nvPr/>
        </p:nvGrpSpPr>
        <p:grpSpPr>
          <a:xfrm rot="5400000" flipV="1">
            <a:off x="5652466" y="783658"/>
            <a:ext cx="2109481" cy="10896602"/>
            <a:chOff x="0" y="0"/>
            <a:chExt cx="2565552" cy="5476073"/>
          </a:xfrm>
        </p:grpSpPr>
        <p:sp>
          <p:nvSpPr>
            <p:cNvPr id="25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26" name="Group 8"/>
          <p:cNvGrpSpPr/>
          <p:nvPr/>
        </p:nvGrpSpPr>
        <p:grpSpPr>
          <a:xfrm rot="5400000" flipV="1">
            <a:off x="5652464" y="3194021"/>
            <a:ext cx="2109481" cy="10896600"/>
            <a:chOff x="0" y="0"/>
            <a:chExt cx="2565552" cy="5476073"/>
          </a:xfrm>
        </p:grpSpPr>
        <p:sp>
          <p:nvSpPr>
            <p:cNvPr id="27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35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5130">
            <a:off x="13863929" y="650021"/>
            <a:ext cx="4348613" cy="112520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5000" y="3300915"/>
            <a:ext cx="3085758" cy="6434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3467705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80063"/>
            <a:ext cx="9158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7839547"/>
            <a:ext cx="944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5037" y="2166761"/>
            <a:ext cx="11854443" cy="11572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-6072590" y="-3500923"/>
            <a:ext cx="11854443" cy="1157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637834">
            <a:off x="316221" y="3584383"/>
            <a:ext cx="272588" cy="2888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2692304" y="1126292"/>
            <a:ext cx="396110" cy="570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1347941" y="1056075"/>
            <a:ext cx="272588" cy="288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321396" y="2025733"/>
            <a:ext cx="396110" cy="570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3681769" y="361299"/>
            <a:ext cx="272588" cy="28883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820871" y="1117269"/>
            <a:ext cx="15078056" cy="8340423"/>
            <a:chOff x="0" y="0"/>
            <a:chExt cx="2565552" cy="25190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532" cy="2522690"/>
            </a:xfrm>
            <a:custGeom>
              <a:avLst/>
              <a:gdLst/>
              <a:ahLst/>
              <a:cxnLst/>
              <a:rect l="l" t="t" r="r" b="b"/>
              <a:pathLst>
                <a:path w="2570532" h="2522690">
                  <a:moveTo>
                    <a:pt x="2564839" y="1112592"/>
                  </a:moveTo>
                  <a:cubicBezTo>
                    <a:pt x="2559147" y="1453591"/>
                    <a:pt x="2550356" y="2077501"/>
                    <a:pt x="2550356" y="2077501"/>
                  </a:cubicBezTo>
                  <a:cubicBezTo>
                    <a:pt x="2550356" y="2227096"/>
                    <a:pt x="2413790" y="2386197"/>
                    <a:pt x="2211012" y="2386197"/>
                  </a:cubicBezTo>
                  <a:cubicBezTo>
                    <a:pt x="2211012" y="2386197"/>
                    <a:pt x="1747503" y="2393637"/>
                    <a:pt x="1379264" y="2392887"/>
                  </a:cubicBezTo>
                  <a:cubicBezTo>
                    <a:pt x="1358627" y="2421493"/>
                    <a:pt x="1338570" y="2448359"/>
                    <a:pt x="1332046" y="2454090"/>
                  </a:cubicBezTo>
                  <a:cubicBezTo>
                    <a:pt x="1323228" y="2461834"/>
                    <a:pt x="1304780" y="2487995"/>
                    <a:pt x="1291002" y="2508352"/>
                  </a:cubicBezTo>
                  <a:cubicBezTo>
                    <a:pt x="1282101" y="2521505"/>
                    <a:pt x="1263230" y="2522690"/>
                    <a:pt x="1252736" y="2510767"/>
                  </a:cubicBezTo>
                  <a:cubicBezTo>
                    <a:pt x="1231200" y="2486303"/>
                    <a:pt x="1199001" y="2448268"/>
                    <a:pt x="1184913" y="2424250"/>
                  </a:cubicBezTo>
                  <a:cubicBezTo>
                    <a:pt x="1178494" y="2413307"/>
                    <a:pt x="1172538" y="2402107"/>
                    <a:pt x="1167084" y="2391214"/>
                  </a:cubicBezTo>
                  <a:cubicBezTo>
                    <a:pt x="1137061" y="2390738"/>
                    <a:pt x="1109055" y="2390153"/>
                    <a:pt x="1083678" y="2389439"/>
                  </a:cubicBezTo>
                  <a:cubicBezTo>
                    <a:pt x="769588" y="2380605"/>
                    <a:pt x="324392" y="2376739"/>
                    <a:pt x="324392" y="2376739"/>
                  </a:cubicBezTo>
                  <a:cubicBezTo>
                    <a:pt x="25400" y="2386197"/>
                    <a:pt x="49183" y="2276144"/>
                    <a:pt x="22788" y="2096418"/>
                  </a:cubicBezTo>
                  <a:cubicBezTo>
                    <a:pt x="22788" y="2096418"/>
                    <a:pt x="0" y="1929496"/>
                    <a:pt x="0" y="1680510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9300" y="1426870"/>
            <a:ext cx="853973" cy="8586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33785" y="5237877"/>
            <a:ext cx="1536412" cy="1536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6780" y="1789951"/>
            <a:ext cx="1612563" cy="2006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1974" y="7729437"/>
            <a:ext cx="2051477" cy="19097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20801">
            <a:off x="15829033" y="819691"/>
            <a:ext cx="1558267" cy="160495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330689" y="6395318"/>
            <a:ext cx="272588" cy="2888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3070" y="8684307"/>
            <a:ext cx="396110" cy="5703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19338" y="8969465"/>
            <a:ext cx="272588" cy="2888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68928" y="7674068"/>
            <a:ext cx="396110" cy="57031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0867" y="9773518"/>
            <a:ext cx="272588" cy="288835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1484235" y="3691719"/>
            <a:ext cx="15684964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6158" y="186779"/>
            <a:ext cx="1567605" cy="1736958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74826" y="6665773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sp>
        <p:nvSpPr>
          <p:cNvPr id="30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05200" y="2455585"/>
            <a:ext cx="13917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5" y="1616899"/>
            <a:ext cx="3370144" cy="3370144"/>
          </a:xfrm>
          <a:prstGeom prst="rect">
            <a:avLst/>
          </a:prstGeom>
        </p:spPr>
      </p:pic>
      <p:pic>
        <p:nvPicPr>
          <p:cNvPr id="14" name="Picture 13" descr="A picture containing flower, plant, bouquet, colorful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80981"/>
            <a:ext cx="3920211" cy="5082663"/>
          </a:xfrm>
          <a:prstGeom prst="rect">
            <a:avLst/>
          </a:prstGeom>
        </p:spPr>
      </p:pic>
      <p:pic>
        <p:nvPicPr>
          <p:cNvPr id="15" name="Picture 14" descr="A vase with yellow flowers&#10;&#10;Description automatically generated with low confidenc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787" y="4630500"/>
            <a:ext cx="3920213" cy="5133144"/>
          </a:xfrm>
          <a:prstGeom prst="rect">
            <a:avLst/>
          </a:prstGeom>
        </p:spPr>
      </p:pic>
      <p:pic>
        <p:nvPicPr>
          <p:cNvPr id="16" name="Picture 15" descr="A vase with flowers&#10;&#10;Description automatically generated with low confidenc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13" y="4683084"/>
            <a:ext cx="4076372" cy="50805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1751" y="829668"/>
            <a:ext cx="1567605" cy="17369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10233" y="960016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03281" y="1904306"/>
            <a:ext cx="396110" cy="570315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>
            <a:off x="1602974" y="2380167"/>
            <a:ext cx="15082051" cy="7421219"/>
            <a:chOff x="0" y="0"/>
            <a:chExt cx="5863883" cy="3385631"/>
          </a:xfrm>
        </p:grpSpPr>
        <p:sp>
          <p:nvSpPr>
            <p:cNvPr id="21" name="Freeform 4"/>
            <p:cNvSpPr/>
            <p:nvPr/>
          </p:nvSpPr>
          <p:spPr>
            <a:xfrm>
              <a:off x="0" y="-4073"/>
              <a:ext cx="5870273" cy="3392234"/>
            </a:xfrm>
            <a:custGeom>
              <a:avLst/>
              <a:gdLst/>
              <a:ahLst/>
              <a:cxnLst/>
              <a:rect l="l" t="t" r="r" b="b"/>
              <a:pathLst>
                <a:path w="5870273" h="3392234">
                  <a:moveTo>
                    <a:pt x="5242496" y="3337756"/>
                  </a:moveTo>
                  <a:cubicBezTo>
                    <a:pt x="5242496" y="3337756"/>
                    <a:pt x="4511621" y="3392234"/>
                    <a:pt x="3768397" y="3389612"/>
                  </a:cubicBezTo>
                  <a:cubicBezTo>
                    <a:pt x="2369388" y="3387450"/>
                    <a:pt x="1057074" y="3379625"/>
                    <a:pt x="1057074" y="3379625"/>
                  </a:cubicBezTo>
                  <a:cubicBezTo>
                    <a:pt x="812932" y="3370791"/>
                    <a:pt x="449110" y="3349561"/>
                    <a:pt x="282371" y="3291383"/>
                  </a:cubicBezTo>
                  <a:cubicBezTo>
                    <a:pt x="4469" y="3194420"/>
                    <a:pt x="0" y="3021141"/>
                    <a:pt x="0" y="2436578"/>
                  </a:cubicBezTo>
                  <a:lnTo>
                    <a:pt x="0" y="243655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2436555"/>
                  </a:cubicBezTo>
                  <a:lnTo>
                    <a:pt x="5861133" y="2436578"/>
                  </a:lnTo>
                  <a:cubicBezTo>
                    <a:pt x="5861132" y="3139106"/>
                    <a:pt x="5818348" y="3287694"/>
                    <a:pt x="5242496" y="3337756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2738" y="2170670"/>
            <a:ext cx="1399514" cy="1399514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924432">
            <a:off x="833207" y="8322299"/>
            <a:ext cx="944692" cy="1574486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174826" y="6665773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356" y="5722657"/>
            <a:ext cx="272588" cy="288835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0645" y="7049885"/>
            <a:ext cx="396110" cy="570315"/>
          </a:xfrm>
          <a:prstGeom prst="rect">
            <a:avLst/>
          </a:prstGeom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4346302"/>
            <a:ext cx="396110" cy="570315"/>
          </a:xfrm>
          <a:prstGeom prst="rect">
            <a:avLst/>
          </a:prstGeom>
        </p:spPr>
      </p:pic>
      <p:pic>
        <p:nvPicPr>
          <p:cNvPr id="29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10461" y="3283249"/>
            <a:ext cx="272588" cy="288835"/>
          </a:xfrm>
          <a:prstGeom prst="rect">
            <a:avLst/>
          </a:prstGeom>
        </p:spPr>
      </p:pic>
      <p:sp>
        <p:nvSpPr>
          <p:cNvPr id="30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3288" y="2765098"/>
            <a:ext cx="1396947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,…)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chuốt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/>
          <p:nvPr/>
        </p:nvGrpSpPr>
        <p:grpSpPr>
          <a:xfrm>
            <a:off x="2202413" y="3519501"/>
            <a:ext cx="14020800" cy="2498354"/>
            <a:chOff x="0" y="0"/>
            <a:chExt cx="5863883" cy="1189159"/>
          </a:xfrm>
        </p:grpSpPr>
        <p:sp>
          <p:nvSpPr>
            <p:cNvPr id="28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0" y="3940116"/>
            <a:ext cx="18287999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8: TRANH TĨNH VẬT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877800" y="3622679"/>
            <a:ext cx="8014685" cy="99949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683595" y="-6663137"/>
            <a:ext cx="9696591" cy="12092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863871">
            <a:off x="4087572" y="370691"/>
            <a:ext cx="1640127" cy="16800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94152" y="7504398"/>
            <a:ext cx="1774802" cy="18179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4816" y="8940129"/>
            <a:ext cx="150184" cy="159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74538" y="1239312"/>
            <a:ext cx="396110" cy="5703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62572" y="1807296"/>
            <a:ext cx="272588" cy="2888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23433" y="7852819"/>
            <a:ext cx="396110" cy="5703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97400" y="2886222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2521" y="5168358"/>
            <a:ext cx="396110" cy="570315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7062" y="5738673"/>
            <a:ext cx="4943186" cy="428709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104991" y="8406119"/>
            <a:ext cx="2620910" cy="216344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11232958" y="-38100"/>
            <a:ext cx="2057400" cy="7391400"/>
            <a:chOff x="0" y="0"/>
            <a:chExt cx="2565552" cy="5476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rgbClr val="803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8"/>
          <p:cNvGrpSpPr/>
          <p:nvPr/>
        </p:nvGrpSpPr>
        <p:grpSpPr>
          <a:xfrm rot="5400000">
            <a:off x="11232958" y="2376256"/>
            <a:ext cx="2057400" cy="7391400"/>
            <a:chOff x="0" y="0"/>
            <a:chExt cx="2565552" cy="5476073"/>
          </a:xfrm>
        </p:grpSpPr>
        <p:sp>
          <p:nvSpPr>
            <p:cNvPr id="25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26" name="Group 8"/>
          <p:cNvGrpSpPr/>
          <p:nvPr/>
        </p:nvGrpSpPr>
        <p:grpSpPr>
          <a:xfrm rot="5400000">
            <a:off x="11232958" y="4786619"/>
            <a:ext cx="2057400" cy="7391400"/>
            <a:chOff x="0" y="0"/>
            <a:chExt cx="2565552" cy="5476073"/>
          </a:xfrm>
        </p:grpSpPr>
        <p:sp>
          <p:nvSpPr>
            <p:cNvPr id="27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8" name="TextBox 27"/>
          <p:cNvSpPr txBox="1"/>
          <p:nvPr/>
        </p:nvSpPr>
        <p:spPr>
          <a:xfrm>
            <a:off x="9295353" y="3093673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95353" y="5420770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5353" y="7916395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" y="2933700"/>
            <a:ext cx="5160484" cy="6420508"/>
          </a:xfrm>
          <a:prstGeom prst="rect">
            <a:avLst/>
          </a:prstGeom>
        </p:spPr>
      </p:pic>
      <p:pic>
        <p:nvPicPr>
          <p:cNvPr id="35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5130">
            <a:off x="13863929" y="650021"/>
            <a:ext cx="4348613" cy="112520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/>
          <p:cNvGrpSpPr/>
          <p:nvPr/>
        </p:nvGrpSpPr>
        <p:grpSpPr>
          <a:xfrm>
            <a:off x="632590" y="1877989"/>
            <a:ext cx="8816210" cy="8008713"/>
            <a:chOff x="0" y="0"/>
            <a:chExt cx="4579120" cy="1777080"/>
          </a:xfrm>
          <a:solidFill>
            <a:srgbClr val="82C2E3"/>
          </a:solidFill>
        </p:grpSpPr>
        <p:sp>
          <p:nvSpPr>
            <p:cNvPr id="27" name="Freeform 3"/>
            <p:cNvSpPr/>
            <p:nvPr/>
          </p:nvSpPr>
          <p:spPr>
            <a:xfrm>
              <a:off x="-1" y="0"/>
              <a:ext cx="4586779" cy="1777080"/>
            </a:xfrm>
            <a:custGeom>
              <a:avLst/>
              <a:gdLst/>
              <a:ahLst/>
              <a:cxnLst/>
              <a:rect l="l" t="t" r="r" b="b"/>
              <a:pathLst>
                <a:path w="4586779" h="1777080">
                  <a:moveTo>
                    <a:pt x="4080340" y="1760162"/>
                  </a:moveTo>
                  <a:cubicBezTo>
                    <a:pt x="4080340" y="1760162"/>
                    <a:pt x="3843344" y="1750192"/>
                    <a:pt x="3481205" y="1763636"/>
                  </a:cubicBezTo>
                  <a:cubicBezTo>
                    <a:pt x="3119067" y="1777080"/>
                    <a:pt x="490924" y="1777080"/>
                    <a:pt x="490924" y="1777080"/>
                  </a:cubicBezTo>
                  <a:cubicBezTo>
                    <a:pt x="245502" y="1777080"/>
                    <a:pt x="32509" y="1679812"/>
                    <a:pt x="31032" y="1519699"/>
                  </a:cubicBezTo>
                  <a:cubicBezTo>
                    <a:pt x="31032" y="1519699"/>
                    <a:pt x="0" y="60785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33792" y="0"/>
                    <a:pt x="4033792" y="0"/>
                  </a:cubicBezTo>
                  <a:cubicBezTo>
                    <a:pt x="4345692" y="0"/>
                    <a:pt x="4579121" y="101069"/>
                    <a:pt x="4571263" y="303616"/>
                  </a:cubicBezTo>
                  <a:cubicBezTo>
                    <a:pt x="4571263" y="303616"/>
                    <a:pt x="4569268" y="607854"/>
                    <a:pt x="4578024" y="820111"/>
                  </a:cubicBezTo>
                  <a:cubicBezTo>
                    <a:pt x="4586779" y="1113413"/>
                    <a:pt x="4540231" y="1446484"/>
                    <a:pt x="4540231" y="1446484"/>
                  </a:cubicBezTo>
                  <a:cubicBezTo>
                    <a:pt x="4537266" y="1626509"/>
                    <a:pt x="4325762" y="1760162"/>
                    <a:pt x="4080340" y="176016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569132">
            <a:off x="16257350" y="8176888"/>
            <a:ext cx="1680827" cy="17311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21361" y="724830"/>
            <a:ext cx="272588" cy="288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7381" y="1307674"/>
            <a:ext cx="396110" cy="570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25176" y="3359675"/>
            <a:ext cx="272588" cy="2888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21361" y="2170693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94298">
            <a:off x="1995626" y="1045576"/>
            <a:ext cx="805091" cy="3966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61447" y="328842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2590" y="617677"/>
            <a:ext cx="396110" cy="570315"/>
          </a:xfrm>
          <a:prstGeom prst="rect">
            <a:avLst/>
          </a:prstGeom>
        </p:spPr>
      </p:pic>
      <p:sp>
        <p:nvSpPr>
          <p:cNvPr id="24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1798" y="2405595"/>
            <a:ext cx="7612535" cy="69534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677400" y="4235739"/>
            <a:ext cx="819604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(1888)-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Van-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tr.33.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6478" y="9201740"/>
            <a:ext cx="396110" cy="5703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021361" y="724830"/>
            <a:ext cx="272588" cy="288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7381" y="1307674"/>
            <a:ext cx="396110" cy="570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02200" y="617677"/>
            <a:ext cx="272588" cy="2888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4298">
            <a:off x="1995626" y="1045576"/>
            <a:ext cx="805091" cy="3966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61447" y="328842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2590" y="617677"/>
            <a:ext cx="396110" cy="570315"/>
          </a:xfrm>
          <a:prstGeom prst="rect">
            <a:avLst/>
          </a:prstGeom>
        </p:spPr>
      </p:pic>
      <p:sp>
        <p:nvSpPr>
          <p:cNvPr id="24" name="TextBox 18"/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0500" y="9445841"/>
            <a:ext cx="272588" cy="2888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7247" y="9305101"/>
            <a:ext cx="396110" cy="5703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4535" y="8479597"/>
            <a:ext cx="396110" cy="570315"/>
          </a:xfrm>
          <a:prstGeom prst="rect">
            <a:avLst/>
          </a:prstGeom>
        </p:spPr>
      </p:pic>
      <p:grpSp>
        <p:nvGrpSpPr>
          <p:cNvPr id="23" name="Group 6"/>
          <p:cNvGrpSpPr/>
          <p:nvPr/>
        </p:nvGrpSpPr>
        <p:grpSpPr>
          <a:xfrm>
            <a:off x="830645" y="2425229"/>
            <a:ext cx="10218355" cy="7165029"/>
            <a:chOff x="0" y="0"/>
            <a:chExt cx="2783350" cy="2115085"/>
          </a:xfrm>
          <a:solidFill>
            <a:srgbClr val="FFCC66"/>
          </a:solidFill>
        </p:grpSpPr>
        <p:sp>
          <p:nvSpPr>
            <p:cNvPr id="30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Rectangle 1"/>
          <p:cNvSpPr/>
          <p:nvPr/>
        </p:nvSpPr>
        <p:spPr>
          <a:xfrm>
            <a:off x="1695638" y="3009900"/>
            <a:ext cx="8511382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u="sng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88895" y="3334912"/>
            <a:ext cx="5976471" cy="5715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76832">
            <a:off x="16553870" y="4385298"/>
            <a:ext cx="1229452" cy="1357829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025386" y="2552700"/>
            <a:ext cx="11605594" cy="11329962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1879" y="2165164"/>
            <a:ext cx="15684241" cy="754923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407757">
            <a:off x="-5497767" y="-4683408"/>
            <a:ext cx="9977198" cy="97402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723900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hiểu vẻ đẹp trong tranh tĩnh vật thời kì trung đại</a:t>
            </a:r>
            <a:endParaRPr lang="en-US" sz="55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12589" y="2977430"/>
            <a:ext cx="14262819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 điểm của bức tranh tĩnh vật </a:t>
            </a:r>
            <a:r>
              <a:rPr lang="nl-NL" sz="4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 vật với những quả cam trong giỏ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(1888) - tranh sơn dầu của Van-gốc: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3449</Words>
  <Application>WPS Presentation</Application>
  <PresentationFormat>Custom</PresentationFormat>
  <Paragraphs>123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DengXian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62</cp:revision>
  <dcterms:created xsi:type="dcterms:W3CDTF">2006-08-16T00:00:00Z</dcterms:created>
  <dcterms:modified xsi:type="dcterms:W3CDTF">2023-09-06T10:31:51Z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4E21CB24CB4345178CFEC820E0DFF7D7_13</vt:lpwstr>
  </property>
  <property fmtid="{D5CDD505-2E9C-101B-9397-08002B2CF9AE}" pid="3" name="KSOProductBuildVer">
    <vt:lpwstr>1033-12.2.0.13201</vt:lpwstr>
  </property>
</Properties>
</file>