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6" r:id="rId1"/>
  </p:sldMasterIdLst>
  <p:notesMasterIdLst>
    <p:notesMasterId r:id="rId34"/>
  </p:notesMasterIdLst>
  <p:sldIdLst>
    <p:sldId id="256" r:id="rId2"/>
    <p:sldId id="257" r:id="rId3"/>
    <p:sldId id="258" r:id="rId4"/>
    <p:sldId id="259" r:id="rId5"/>
    <p:sldId id="261" r:id="rId6"/>
    <p:sldId id="262" r:id="rId7"/>
    <p:sldId id="260" r:id="rId8"/>
    <p:sldId id="263" r:id="rId9"/>
    <p:sldId id="264" r:id="rId10"/>
    <p:sldId id="295" r:id="rId11"/>
    <p:sldId id="271" r:id="rId12"/>
    <p:sldId id="265" r:id="rId13"/>
    <p:sldId id="296" r:id="rId14"/>
    <p:sldId id="297" r:id="rId15"/>
    <p:sldId id="266" r:id="rId16"/>
    <p:sldId id="298" r:id="rId17"/>
    <p:sldId id="299" r:id="rId18"/>
    <p:sldId id="300" r:id="rId19"/>
    <p:sldId id="301" r:id="rId20"/>
    <p:sldId id="302" r:id="rId21"/>
    <p:sldId id="267" r:id="rId22"/>
    <p:sldId id="304" r:id="rId23"/>
    <p:sldId id="306" r:id="rId24"/>
    <p:sldId id="307" r:id="rId25"/>
    <p:sldId id="305" r:id="rId26"/>
    <p:sldId id="308" r:id="rId27"/>
    <p:sldId id="309" r:id="rId28"/>
    <p:sldId id="270" r:id="rId29"/>
    <p:sldId id="310" r:id="rId30"/>
    <p:sldId id="312" r:id="rId31"/>
    <p:sldId id="311" r:id="rId32"/>
    <p:sldId id="313" r:id="rId33"/>
  </p:sldIdLst>
  <p:sldSz cx="9144000" cy="5143500" type="screen16x9"/>
  <p:notesSz cx="6858000" cy="9144000"/>
  <p:embeddedFontLst>
    <p:embeddedFont>
      <p:font typeface="Roboto" panose="020B0604020202020204" charset="0"/>
      <p:regular r:id="rId35"/>
      <p:bold r:id="rId36"/>
      <p:italic r:id="rId37"/>
      <p:boldItalic r:id="rId38"/>
    </p:embeddedFont>
    <p:embeddedFont>
      <p:font typeface="Bellota Text Light" panose="020B0604020202020204" charset="0"/>
      <p:regular r:id="rId39"/>
      <p:bold r:id="rId40"/>
      <p:italic r:id="rId41"/>
      <p:boldItalic r:id="rId42"/>
    </p:embeddedFont>
    <p:embeddedFont>
      <p:font typeface="Nunito Sans" panose="020B0604020202020204" charset="0"/>
      <p:regular r:id="rId43"/>
      <p:bold r:id="rId44"/>
      <p:italic r:id="rId45"/>
      <p:boldItalic r:id="rId46"/>
    </p:embeddedFont>
    <p:embeddedFont>
      <p:font typeface="Georgia" panose="02040502050405020303" pitchFamily="18" charset="0"/>
      <p:regular r:id="rId47"/>
      <p:bold r:id="rId48"/>
      <p:italic r:id="rId49"/>
      <p:boldItalic r:id="rId50"/>
    </p:embeddedFont>
    <p:embeddedFont>
      <p:font typeface="Roboto Slab" panose="020B0604020202020204" charset="0"/>
      <p:regular r:id="rId51"/>
      <p:bold r:id="rId52"/>
    </p:embeddedFont>
    <p:embeddedFont>
      <p:font typeface="Vidaloka" panose="020B0604020202020204" charset="0"/>
      <p:regular r:id="rId53"/>
    </p:embeddedFont>
    <p:embeddedFont>
      <p:font typeface="Karla" panose="020B0604020202020204" charset="0"/>
      <p:regular r:id="rId54"/>
      <p:bold r:id="rId55"/>
      <p:italic r:id="rId56"/>
      <p:boldItalic r:id="rId57"/>
    </p:embeddedFont>
    <p:embeddedFont>
      <p:font typeface="Oxygen" panose="020B0604020202020204" charset="0"/>
      <p:regular r:id="rId58"/>
      <p:bold r:id="rId59"/>
    </p:embeddedFont>
    <p:embeddedFont>
      <p:font typeface="Muli" panose="020B0604020202020204" charset="0"/>
      <p:regular r:id="rId60"/>
      <p:bold r:id="rId61"/>
      <p:italic r:id="rId62"/>
      <p:boldItalic r:id="rId63"/>
    </p:embeddedFont>
    <p:embeddedFont>
      <p:font typeface="Calibri" panose="020F0502020204030204" pitchFamily="34"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7FFAB09-ECC1-451C-A3BB-F49DC13D23C8}">
  <a:tblStyle styleId="{A7FFAB09-ECC1-451C-A3BB-F49DC13D23C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B7A040C-200A-4E53-A25A-C2011020A1E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63" Type="http://schemas.openxmlformats.org/officeDocument/2006/relationships/font" Target="fonts/font29.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font" Target="fonts/font24.fntdata"/><Relationship Id="rId66" Type="http://schemas.openxmlformats.org/officeDocument/2006/relationships/font" Target="fonts/font3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font" Target="fonts/font23.fntdata"/><Relationship Id="rId61" Type="http://schemas.openxmlformats.org/officeDocument/2006/relationships/font" Target="fonts/font2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font" Target="fonts/font26.fntdata"/><Relationship Id="rId65" Type="http://schemas.openxmlformats.org/officeDocument/2006/relationships/font" Target="fonts/font3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64" Type="http://schemas.openxmlformats.org/officeDocument/2006/relationships/font" Target="fonts/font30.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font" Target="fonts/font25.fntdata"/><Relationship Id="rId67" Type="http://schemas.openxmlformats.org/officeDocument/2006/relationships/font" Target="fonts/font33.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font" Target="fonts/font20.fntdata"/><Relationship Id="rId62" Type="http://schemas.openxmlformats.org/officeDocument/2006/relationships/font" Target="fonts/font28.fntdata"/><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9569150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4603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6635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7880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53388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6760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8100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2332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52387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8180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8224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6657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0345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5008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4076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1858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32236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9578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5534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65975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7650" y="2626031"/>
            <a:ext cx="9144000" cy="1886700"/>
          </a:xfrm>
          <a:prstGeom prst="rect">
            <a:avLst/>
          </a:prstGeom>
          <a:solidFill>
            <a:srgbClr val="004430">
              <a:alpha val="5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19175" y="2963363"/>
            <a:ext cx="6598200" cy="1159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400"/>
              <a:buNone/>
              <a:defRPr sz="4400">
                <a:solidFill>
                  <a:schemeClr val="lt1"/>
                </a:solidFill>
              </a:defRPr>
            </a:lvl1pPr>
            <a:lvl2pPr lvl="1" algn="ctr">
              <a:spcBef>
                <a:spcPts val="0"/>
              </a:spcBef>
              <a:spcAft>
                <a:spcPts val="0"/>
              </a:spcAft>
              <a:buClr>
                <a:schemeClr val="lt1"/>
              </a:buClr>
              <a:buSzPts val="4400"/>
              <a:buNone/>
              <a:defRPr sz="4400">
                <a:solidFill>
                  <a:schemeClr val="lt1"/>
                </a:solidFill>
              </a:defRPr>
            </a:lvl2pPr>
            <a:lvl3pPr lvl="2" algn="ctr">
              <a:spcBef>
                <a:spcPts val="0"/>
              </a:spcBef>
              <a:spcAft>
                <a:spcPts val="0"/>
              </a:spcAft>
              <a:buClr>
                <a:schemeClr val="lt1"/>
              </a:buClr>
              <a:buSzPts val="4400"/>
              <a:buNone/>
              <a:defRPr sz="4400">
                <a:solidFill>
                  <a:schemeClr val="lt1"/>
                </a:solidFill>
              </a:defRPr>
            </a:lvl3pPr>
            <a:lvl4pPr lvl="3" algn="ctr">
              <a:spcBef>
                <a:spcPts val="0"/>
              </a:spcBef>
              <a:spcAft>
                <a:spcPts val="0"/>
              </a:spcAft>
              <a:buClr>
                <a:schemeClr val="lt1"/>
              </a:buClr>
              <a:buSzPts val="4400"/>
              <a:buNone/>
              <a:defRPr sz="4400">
                <a:solidFill>
                  <a:schemeClr val="lt1"/>
                </a:solidFill>
              </a:defRPr>
            </a:lvl4pPr>
            <a:lvl5pPr lvl="4" algn="ctr">
              <a:spcBef>
                <a:spcPts val="0"/>
              </a:spcBef>
              <a:spcAft>
                <a:spcPts val="0"/>
              </a:spcAft>
              <a:buClr>
                <a:schemeClr val="lt1"/>
              </a:buClr>
              <a:buSzPts val="4400"/>
              <a:buNone/>
              <a:defRPr sz="4400">
                <a:solidFill>
                  <a:schemeClr val="lt1"/>
                </a:solidFill>
              </a:defRPr>
            </a:lvl5pPr>
            <a:lvl6pPr lvl="5" algn="ctr">
              <a:spcBef>
                <a:spcPts val="0"/>
              </a:spcBef>
              <a:spcAft>
                <a:spcPts val="0"/>
              </a:spcAft>
              <a:buClr>
                <a:schemeClr val="lt1"/>
              </a:buClr>
              <a:buSzPts val="4400"/>
              <a:buNone/>
              <a:defRPr sz="4400">
                <a:solidFill>
                  <a:schemeClr val="lt1"/>
                </a:solidFill>
              </a:defRPr>
            </a:lvl6pPr>
            <a:lvl7pPr lvl="6" algn="ctr">
              <a:spcBef>
                <a:spcPts val="0"/>
              </a:spcBef>
              <a:spcAft>
                <a:spcPts val="0"/>
              </a:spcAft>
              <a:buClr>
                <a:schemeClr val="lt1"/>
              </a:buClr>
              <a:buSzPts val="4400"/>
              <a:buNone/>
              <a:defRPr sz="4400">
                <a:solidFill>
                  <a:schemeClr val="lt1"/>
                </a:solidFill>
              </a:defRPr>
            </a:lvl7pPr>
            <a:lvl8pPr lvl="7" algn="ctr">
              <a:spcBef>
                <a:spcPts val="0"/>
              </a:spcBef>
              <a:spcAft>
                <a:spcPts val="0"/>
              </a:spcAft>
              <a:buClr>
                <a:schemeClr val="lt1"/>
              </a:buClr>
              <a:buSzPts val="4400"/>
              <a:buNone/>
              <a:defRPr sz="4400">
                <a:solidFill>
                  <a:schemeClr val="lt1"/>
                </a:solidFill>
              </a:defRPr>
            </a:lvl8pPr>
            <a:lvl9pPr lvl="8" algn="ctr">
              <a:spcBef>
                <a:spcPts val="0"/>
              </a:spcBef>
              <a:spcAft>
                <a:spcPts val="0"/>
              </a:spcAft>
              <a:buClr>
                <a:schemeClr val="lt1"/>
              </a:buClr>
              <a:buSzPts val="4400"/>
              <a:buNone/>
              <a:defRPr sz="4400">
                <a:solidFill>
                  <a:schemeClr val="lt1"/>
                </a:solidFill>
              </a:defRPr>
            </a:lvl9pPr>
          </a:lstStyle>
          <a:p>
            <a:endParaRPr/>
          </a:p>
        </p:txBody>
      </p:sp>
      <p:grpSp>
        <p:nvGrpSpPr>
          <p:cNvPr id="12" name="Google Shape;12;p2"/>
          <p:cNvGrpSpPr/>
          <p:nvPr/>
        </p:nvGrpSpPr>
        <p:grpSpPr>
          <a:xfrm>
            <a:off x="0" y="4265975"/>
            <a:ext cx="9197400" cy="883431"/>
            <a:chOff x="0" y="5687967"/>
            <a:chExt cx="9197400" cy="1177908"/>
          </a:xfrm>
        </p:grpSpPr>
        <p:sp>
          <p:nvSpPr>
            <p:cNvPr id="13" name="Google Shape;13;p2"/>
            <p:cNvSpPr/>
            <p:nvPr/>
          </p:nvSpPr>
          <p:spPr>
            <a:xfrm>
              <a:off x="0" y="5948175"/>
              <a:ext cx="9197400" cy="917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18800" y="5687967"/>
              <a:ext cx="457800" cy="3363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3 columns (sea)">
  <p:cSld name="TITLE_AND_TWO_COLUMNS_1_1">
    <p:spTree>
      <p:nvGrpSpPr>
        <p:cNvPr id="1" name="Shape 73"/>
        <p:cNvGrpSpPr/>
        <p:nvPr/>
      </p:nvGrpSpPr>
      <p:grpSpPr>
        <a:xfrm>
          <a:off x="0" y="0"/>
          <a:ext cx="0" cy="0"/>
          <a:chOff x="0" y="0"/>
          <a:chExt cx="0" cy="0"/>
        </a:xfrm>
      </p:grpSpPr>
      <p:sp>
        <p:nvSpPr>
          <p:cNvPr id="74" name="Google Shape;74;p12"/>
          <p:cNvSpPr/>
          <p:nvPr/>
        </p:nvSpPr>
        <p:spPr>
          <a:xfrm>
            <a:off x="0" y="50"/>
            <a:ext cx="9144000" cy="5143500"/>
          </a:xfrm>
          <a:prstGeom prst="frame">
            <a:avLst>
              <a:gd name="adj1" fmla="val 2218"/>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2"/>
          <p:cNvSpPr txBox="1">
            <a:spLocks noGrp="1"/>
          </p:cNvSpPr>
          <p:nvPr>
            <p:ph type="body" idx="1"/>
          </p:nvPr>
        </p:nvSpPr>
        <p:spPr>
          <a:xfrm>
            <a:off x="2257426" y="1864519"/>
            <a:ext cx="2051700" cy="30612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Clr>
                <a:schemeClr val="accent3"/>
              </a:buClr>
              <a:buSzPts val="1400"/>
              <a:buChar char="◍"/>
              <a:defRPr sz="1400"/>
            </a:lvl1pPr>
            <a:lvl2pPr marL="914400" lvl="1" indent="-317500" rtl="0">
              <a:spcBef>
                <a:spcPts val="0"/>
              </a:spcBef>
              <a:spcAft>
                <a:spcPts val="0"/>
              </a:spcAft>
              <a:buClr>
                <a:schemeClr val="accent3"/>
              </a:buClr>
              <a:buSzPts val="1400"/>
              <a:buChar char="○"/>
              <a:defRPr sz="1400"/>
            </a:lvl2pPr>
            <a:lvl3pPr marL="1371600" lvl="2" indent="-317500" rtl="0">
              <a:spcBef>
                <a:spcPts val="0"/>
              </a:spcBef>
              <a:spcAft>
                <a:spcPts val="0"/>
              </a:spcAft>
              <a:buClr>
                <a:schemeClr val="dk1"/>
              </a:buClr>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76" name="Google Shape;76;p12"/>
          <p:cNvSpPr txBox="1">
            <a:spLocks noGrp="1"/>
          </p:cNvSpPr>
          <p:nvPr>
            <p:ph type="body" idx="2"/>
          </p:nvPr>
        </p:nvSpPr>
        <p:spPr>
          <a:xfrm>
            <a:off x="4414202" y="1864519"/>
            <a:ext cx="2051700" cy="30612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Clr>
                <a:schemeClr val="accent3"/>
              </a:buClr>
              <a:buSzPts val="1400"/>
              <a:buChar char="◍"/>
              <a:defRPr sz="1400"/>
            </a:lvl1pPr>
            <a:lvl2pPr marL="914400" lvl="1" indent="-317500" rtl="0">
              <a:spcBef>
                <a:spcPts val="0"/>
              </a:spcBef>
              <a:spcAft>
                <a:spcPts val="0"/>
              </a:spcAft>
              <a:buClr>
                <a:schemeClr val="accent3"/>
              </a:buClr>
              <a:buSzPts val="1400"/>
              <a:buChar char="○"/>
              <a:defRPr sz="1400"/>
            </a:lvl2pPr>
            <a:lvl3pPr marL="1371600" lvl="2" indent="-317500" rtl="0">
              <a:spcBef>
                <a:spcPts val="0"/>
              </a:spcBef>
              <a:spcAft>
                <a:spcPts val="0"/>
              </a:spcAft>
              <a:buClr>
                <a:schemeClr val="dk1"/>
              </a:buClr>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77" name="Google Shape;77;p12"/>
          <p:cNvSpPr txBox="1">
            <a:spLocks noGrp="1"/>
          </p:cNvSpPr>
          <p:nvPr>
            <p:ph type="body" idx="3"/>
          </p:nvPr>
        </p:nvSpPr>
        <p:spPr>
          <a:xfrm>
            <a:off x="6570979" y="1864519"/>
            <a:ext cx="2051700" cy="30612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Clr>
                <a:schemeClr val="accent3"/>
              </a:buClr>
              <a:buSzPts val="1400"/>
              <a:buChar char="◍"/>
              <a:defRPr sz="1400"/>
            </a:lvl1pPr>
            <a:lvl2pPr marL="914400" lvl="1" indent="-317500" rtl="0">
              <a:spcBef>
                <a:spcPts val="0"/>
              </a:spcBef>
              <a:spcAft>
                <a:spcPts val="0"/>
              </a:spcAft>
              <a:buClr>
                <a:schemeClr val="accent3"/>
              </a:buClr>
              <a:buSzPts val="1400"/>
              <a:buChar char="○"/>
              <a:defRPr sz="1400"/>
            </a:lvl2pPr>
            <a:lvl3pPr marL="1371600" lvl="2" indent="-317500" rtl="0">
              <a:spcBef>
                <a:spcPts val="0"/>
              </a:spcBef>
              <a:spcAft>
                <a:spcPts val="0"/>
              </a:spcAft>
              <a:buClr>
                <a:schemeClr val="dk1"/>
              </a:buClr>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78" name="Google Shape;78;p12"/>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None/>
              <a:defRPr>
                <a:solidFill>
                  <a:schemeClr val="accent3"/>
                </a:solidFill>
              </a:defRPr>
            </a:lvl1pPr>
            <a:lvl2pPr lvl="1" rtl="0">
              <a:spcBef>
                <a:spcPts val="0"/>
              </a:spcBef>
              <a:spcAft>
                <a:spcPts val="0"/>
              </a:spcAft>
              <a:buClr>
                <a:schemeClr val="accent3"/>
              </a:buClr>
              <a:buSzPts val="2400"/>
              <a:buNone/>
              <a:defRPr>
                <a:solidFill>
                  <a:schemeClr val="accent3"/>
                </a:solidFill>
              </a:defRPr>
            </a:lvl2pPr>
            <a:lvl3pPr lvl="2" rtl="0">
              <a:spcBef>
                <a:spcPts val="0"/>
              </a:spcBef>
              <a:spcAft>
                <a:spcPts val="0"/>
              </a:spcAft>
              <a:buClr>
                <a:schemeClr val="accent3"/>
              </a:buClr>
              <a:buSzPts val="2400"/>
              <a:buNone/>
              <a:defRPr>
                <a:solidFill>
                  <a:schemeClr val="accent3"/>
                </a:solidFill>
              </a:defRPr>
            </a:lvl3pPr>
            <a:lvl4pPr lvl="3" rtl="0">
              <a:spcBef>
                <a:spcPts val="0"/>
              </a:spcBef>
              <a:spcAft>
                <a:spcPts val="0"/>
              </a:spcAft>
              <a:buClr>
                <a:schemeClr val="accent3"/>
              </a:buClr>
              <a:buSzPts val="2400"/>
              <a:buNone/>
              <a:defRPr>
                <a:solidFill>
                  <a:schemeClr val="accent3"/>
                </a:solidFill>
              </a:defRPr>
            </a:lvl4pPr>
            <a:lvl5pPr lvl="4" rtl="0">
              <a:spcBef>
                <a:spcPts val="0"/>
              </a:spcBef>
              <a:spcAft>
                <a:spcPts val="0"/>
              </a:spcAft>
              <a:buClr>
                <a:schemeClr val="accent3"/>
              </a:buClr>
              <a:buSzPts val="2400"/>
              <a:buNone/>
              <a:defRPr>
                <a:solidFill>
                  <a:schemeClr val="accent3"/>
                </a:solidFill>
              </a:defRPr>
            </a:lvl5pPr>
            <a:lvl6pPr lvl="5" rtl="0">
              <a:spcBef>
                <a:spcPts val="0"/>
              </a:spcBef>
              <a:spcAft>
                <a:spcPts val="0"/>
              </a:spcAft>
              <a:buClr>
                <a:schemeClr val="accent3"/>
              </a:buClr>
              <a:buSzPts val="2400"/>
              <a:buNone/>
              <a:defRPr>
                <a:solidFill>
                  <a:schemeClr val="accent3"/>
                </a:solidFill>
              </a:defRPr>
            </a:lvl6pPr>
            <a:lvl7pPr lvl="6" rtl="0">
              <a:spcBef>
                <a:spcPts val="0"/>
              </a:spcBef>
              <a:spcAft>
                <a:spcPts val="0"/>
              </a:spcAft>
              <a:buClr>
                <a:schemeClr val="accent3"/>
              </a:buClr>
              <a:buSzPts val="2400"/>
              <a:buNone/>
              <a:defRPr>
                <a:solidFill>
                  <a:schemeClr val="accent3"/>
                </a:solidFill>
              </a:defRPr>
            </a:lvl7pPr>
            <a:lvl8pPr lvl="7" rtl="0">
              <a:spcBef>
                <a:spcPts val="0"/>
              </a:spcBef>
              <a:spcAft>
                <a:spcPts val="0"/>
              </a:spcAft>
              <a:buClr>
                <a:schemeClr val="accent3"/>
              </a:buClr>
              <a:buSzPts val="2400"/>
              <a:buNone/>
              <a:defRPr>
                <a:solidFill>
                  <a:schemeClr val="accent3"/>
                </a:solidFill>
              </a:defRPr>
            </a:lvl8pPr>
            <a:lvl9pPr lvl="8" rtl="0">
              <a:spcBef>
                <a:spcPts val="0"/>
              </a:spcBef>
              <a:spcAft>
                <a:spcPts val="0"/>
              </a:spcAft>
              <a:buClr>
                <a:schemeClr val="accent3"/>
              </a:buClr>
              <a:buSzPts val="2400"/>
              <a:buNone/>
              <a:defRPr>
                <a:solidFill>
                  <a:schemeClr val="accent3"/>
                </a:solidFill>
              </a:defRPr>
            </a:lvl9pPr>
          </a:lstStyle>
          <a:p>
            <a:endParaRPr/>
          </a:p>
        </p:txBody>
      </p:sp>
      <p:sp>
        <p:nvSpPr>
          <p:cNvPr id="79" name="Google Shape;79;p12"/>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80" name="Google Shape;80;p12" descr="Sea, Ocean, Infinity, Wide,"/>
          <p:cNvPicPr preferRelativeResize="0"/>
          <p:nvPr/>
        </p:nvPicPr>
        <p:blipFill rotWithShape="1">
          <a:blip r:embed="rId2">
            <a:alphaModFix/>
          </a:blip>
          <a:srcRect l="14499" t="41827" r="47082" b="28536"/>
          <a:stretch/>
        </p:blipFill>
        <p:spPr>
          <a:xfrm>
            <a:off x="0" y="644600"/>
            <a:ext cx="1943101" cy="84307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3 columns (sky)">
  <p:cSld name="TITLE_AND_TWO_COLUMNS_1_1_1">
    <p:spTree>
      <p:nvGrpSpPr>
        <p:cNvPr id="1" name="Shape 81"/>
        <p:cNvGrpSpPr/>
        <p:nvPr/>
      </p:nvGrpSpPr>
      <p:grpSpPr>
        <a:xfrm>
          <a:off x="0" y="0"/>
          <a:ext cx="0" cy="0"/>
          <a:chOff x="0" y="0"/>
          <a:chExt cx="0" cy="0"/>
        </a:xfrm>
      </p:grpSpPr>
      <p:sp>
        <p:nvSpPr>
          <p:cNvPr id="82" name="Google Shape;82;p13"/>
          <p:cNvSpPr/>
          <p:nvPr/>
        </p:nvSpPr>
        <p:spPr>
          <a:xfrm>
            <a:off x="0" y="50"/>
            <a:ext cx="9144000" cy="5143500"/>
          </a:xfrm>
          <a:prstGeom prst="frame">
            <a:avLst>
              <a:gd name="adj1" fmla="val 2218"/>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txBox="1">
            <a:spLocks noGrp="1"/>
          </p:cNvSpPr>
          <p:nvPr>
            <p:ph type="body" idx="1"/>
          </p:nvPr>
        </p:nvSpPr>
        <p:spPr>
          <a:xfrm>
            <a:off x="2257426" y="1864519"/>
            <a:ext cx="2051700" cy="30612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Clr>
                <a:schemeClr val="accent4"/>
              </a:buClr>
              <a:buSzPts val="1400"/>
              <a:buChar char="◍"/>
              <a:defRPr sz="1400"/>
            </a:lvl1pPr>
            <a:lvl2pPr marL="914400" lvl="1" indent="-317500" rtl="0">
              <a:spcBef>
                <a:spcPts val="0"/>
              </a:spcBef>
              <a:spcAft>
                <a:spcPts val="0"/>
              </a:spcAft>
              <a:buClr>
                <a:schemeClr val="accent4"/>
              </a:buClr>
              <a:buSzPts val="1400"/>
              <a:buChar char="○"/>
              <a:defRPr sz="1400"/>
            </a:lvl2pPr>
            <a:lvl3pPr marL="1371600" lvl="2" indent="-317500" rtl="0">
              <a:spcBef>
                <a:spcPts val="0"/>
              </a:spcBef>
              <a:spcAft>
                <a:spcPts val="0"/>
              </a:spcAft>
              <a:buClr>
                <a:schemeClr val="dk1"/>
              </a:buClr>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84" name="Google Shape;84;p13"/>
          <p:cNvSpPr txBox="1">
            <a:spLocks noGrp="1"/>
          </p:cNvSpPr>
          <p:nvPr>
            <p:ph type="body" idx="2"/>
          </p:nvPr>
        </p:nvSpPr>
        <p:spPr>
          <a:xfrm>
            <a:off x="4414202" y="1864519"/>
            <a:ext cx="2051700" cy="30612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Clr>
                <a:schemeClr val="accent4"/>
              </a:buClr>
              <a:buSzPts val="1400"/>
              <a:buChar char="◍"/>
              <a:defRPr sz="1400"/>
            </a:lvl1pPr>
            <a:lvl2pPr marL="914400" lvl="1" indent="-317500" rtl="0">
              <a:spcBef>
                <a:spcPts val="0"/>
              </a:spcBef>
              <a:spcAft>
                <a:spcPts val="0"/>
              </a:spcAft>
              <a:buClr>
                <a:schemeClr val="accent4"/>
              </a:buClr>
              <a:buSzPts val="1400"/>
              <a:buChar char="○"/>
              <a:defRPr sz="1400"/>
            </a:lvl2pPr>
            <a:lvl3pPr marL="1371600" lvl="2" indent="-317500" rtl="0">
              <a:spcBef>
                <a:spcPts val="0"/>
              </a:spcBef>
              <a:spcAft>
                <a:spcPts val="0"/>
              </a:spcAft>
              <a:buClr>
                <a:schemeClr val="dk1"/>
              </a:buClr>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85" name="Google Shape;85;p13"/>
          <p:cNvSpPr txBox="1">
            <a:spLocks noGrp="1"/>
          </p:cNvSpPr>
          <p:nvPr>
            <p:ph type="body" idx="3"/>
          </p:nvPr>
        </p:nvSpPr>
        <p:spPr>
          <a:xfrm>
            <a:off x="6570979" y="1864519"/>
            <a:ext cx="2051700" cy="30612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Clr>
                <a:schemeClr val="accent4"/>
              </a:buClr>
              <a:buSzPts val="1400"/>
              <a:buChar char="◍"/>
              <a:defRPr sz="1400"/>
            </a:lvl1pPr>
            <a:lvl2pPr marL="914400" lvl="1" indent="-317500" rtl="0">
              <a:spcBef>
                <a:spcPts val="0"/>
              </a:spcBef>
              <a:spcAft>
                <a:spcPts val="0"/>
              </a:spcAft>
              <a:buClr>
                <a:schemeClr val="accent4"/>
              </a:buClr>
              <a:buSzPts val="1400"/>
              <a:buChar char="○"/>
              <a:defRPr sz="1400"/>
            </a:lvl2pPr>
            <a:lvl3pPr marL="1371600" lvl="2" indent="-317500" rtl="0">
              <a:spcBef>
                <a:spcPts val="0"/>
              </a:spcBef>
              <a:spcAft>
                <a:spcPts val="0"/>
              </a:spcAft>
              <a:buClr>
                <a:schemeClr val="dk1"/>
              </a:buClr>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86" name="Google Shape;86;p13"/>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2400"/>
              <a:buNone/>
              <a:defRPr>
                <a:solidFill>
                  <a:schemeClr val="accent4"/>
                </a:solidFill>
              </a:defRPr>
            </a:lvl1pPr>
            <a:lvl2pPr lvl="1" rtl="0">
              <a:spcBef>
                <a:spcPts val="0"/>
              </a:spcBef>
              <a:spcAft>
                <a:spcPts val="0"/>
              </a:spcAft>
              <a:buClr>
                <a:schemeClr val="accent4"/>
              </a:buClr>
              <a:buSzPts val="2400"/>
              <a:buNone/>
              <a:defRPr>
                <a:solidFill>
                  <a:schemeClr val="accent4"/>
                </a:solidFill>
              </a:defRPr>
            </a:lvl2pPr>
            <a:lvl3pPr lvl="2" rtl="0">
              <a:spcBef>
                <a:spcPts val="0"/>
              </a:spcBef>
              <a:spcAft>
                <a:spcPts val="0"/>
              </a:spcAft>
              <a:buClr>
                <a:schemeClr val="accent4"/>
              </a:buClr>
              <a:buSzPts val="2400"/>
              <a:buNone/>
              <a:defRPr>
                <a:solidFill>
                  <a:schemeClr val="accent4"/>
                </a:solidFill>
              </a:defRPr>
            </a:lvl3pPr>
            <a:lvl4pPr lvl="3" rtl="0">
              <a:spcBef>
                <a:spcPts val="0"/>
              </a:spcBef>
              <a:spcAft>
                <a:spcPts val="0"/>
              </a:spcAft>
              <a:buClr>
                <a:schemeClr val="accent4"/>
              </a:buClr>
              <a:buSzPts val="2400"/>
              <a:buNone/>
              <a:defRPr>
                <a:solidFill>
                  <a:schemeClr val="accent4"/>
                </a:solidFill>
              </a:defRPr>
            </a:lvl4pPr>
            <a:lvl5pPr lvl="4" rtl="0">
              <a:spcBef>
                <a:spcPts val="0"/>
              </a:spcBef>
              <a:spcAft>
                <a:spcPts val="0"/>
              </a:spcAft>
              <a:buClr>
                <a:schemeClr val="accent4"/>
              </a:buClr>
              <a:buSzPts val="2400"/>
              <a:buNone/>
              <a:defRPr>
                <a:solidFill>
                  <a:schemeClr val="accent4"/>
                </a:solidFill>
              </a:defRPr>
            </a:lvl5pPr>
            <a:lvl6pPr lvl="5" rtl="0">
              <a:spcBef>
                <a:spcPts val="0"/>
              </a:spcBef>
              <a:spcAft>
                <a:spcPts val="0"/>
              </a:spcAft>
              <a:buClr>
                <a:schemeClr val="accent4"/>
              </a:buClr>
              <a:buSzPts val="2400"/>
              <a:buNone/>
              <a:defRPr>
                <a:solidFill>
                  <a:schemeClr val="accent4"/>
                </a:solidFill>
              </a:defRPr>
            </a:lvl6pPr>
            <a:lvl7pPr lvl="6" rtl="0">
              <a:spcBef>
                <a:spcPts val="0"/>
              </a:spcBef>
              <a:spcAft>
                <a:spcPts val="0"/>
              </a:spcAft>
              <a:buClr>
                <a:schemeClr val="accent4"/>
              </a:buClr>
              <a:buSzPts val="2400"/>
              <a:buNone/>
              <a:defRPr>
                <a:solidFill>
                  <a:schemeClr val="accent4"/>
                </a:solidFill>
              </a:defRPr>
            </a:lvl7pPr>
            <a:lvl8pPr lvl="7" rtl="0">
              <a:spcBef>
                <a:spcPts val="0"/>
              </a:spcBef>
              <a:spcAft>
                <a:spcPts val="0"/>
              </a:spcAft>
              <a:buClr>
                <a:schemeClr val="accent4"/>
              </a:buClr>
              <a:buSzPts val="2400"/>
              <a:buNone/>
              <a:defRPr>
                <a:solidFill>
                  <a:schemeClr val="accent4"/>
                </a:solidFill>
              </a:defRPr>
            </a:lvl8pPr>
            <a:lvl9pPr lvl="8" rtl="0">
              <a:spcBef>
                <a:spcPts val="0"/>
              </a:spcBef>
              <a:spcAft>
                <a:spcPts val="0"/>
              </a:spcAft>
              <a:buClr>
                <a:schemeClr val="accent4"/>
              </a:buClr>
              <a:buSzPts val="2400"/>
              <a:buNone/>
              <a:defRPr>
                <a:solidFill>
                  <a:schemeClr val="accent4"/>
                </a:solidFill>
              </a:defRPr>
            </a:lvl9pPr>
          </a:lstStyle>
          <a:p>
            <a:endParaRPr/>
          </a:p>
        </p:txBody>
      </p:sp>
      <p:sp>
        <p:nvSpPr>
          <p:cNvPr id="87" name="Google Shape;87;p13"/>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88" name="Google Shape;88;p13" descr="Flat land, big sky, Wicken Fen"/>
          <p:cNvPicPr preferRelativeResize="0"/>
          <p:nvPr/>
        </p:nvPicPr>
        <p:blipFill rotWithShape="1">
          <a:blip r:embed="rId2">
            <a:alphaModFix/>
          </a:blip>
          <a:srcRect l="20350" t="27743" r="33752" b="32459"/>
          <a:stretch/>
        </p:blipFill>
        <p:spPr>
          <a:xfrm>
            <a:off x="0" y="644600"/>
            <a:ext cx="1943101" cy="8430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9"/>
        <p:cNvGrpSpPr/>
        <p:nvPr/>
      </p:nvGrpSpPr>
      <p:grpSpPr>
        <a:xfrm>
          <a:off x="0" y="0"/>
          <a:ext cx="0" cy="0"/>
          <a:chOff x="0" y="0"/>
          <a:chExt cx="0" cy="0"/>
        </a:xfrm>
      </p:grpSpPr>
      <p:sp>
        <p:nvSpPr>
          <p:cNvPr id="90" name="Google Shape;90;p14"/>
          <p:cNvSpPr/>
          <p:nvPr/>
        </p:nvSpPr>
        <p:spPr>
          <a:xfrm>
            <a:off x="0" y="50"/>
            <a:ext cx="9144000" cy="5143500"/>
          </a:xfrm>
          <a:prstGeom prst="frame">
            <a:avLst>
              <a:gd name="adj1" fmla="val 221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4"/>
          <p:cNvSpPr txBox="1">
            <a:spLocks noGrp="1"/>
          </p:cNvSpPr>
          <p:nvPr>
            <p:ph type="title"/>
          </p:nvPr>
        </p:nvSpPr>
        <p:spPr>
          <a:xfrm>
            <a:off x="457200" y="282184"/>
            <a:ext cx="8229600" cy="508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5"/>
              </a:buClr>
              <a:buSzPts val="2000"/>
              <a:buNone/>
              <a:defRPr sz="2000">
                <a:solidFill>
                  <a:schemeClr val="accent5"/>
                </a:solidFill>
              </a:defRPr>
            </a:lvl1pPr>
            <a:lvl2pPr lvl="1" algn="ctr">
              <a:spcBef>
                <a:spcPts val="0"/>
              </a:spcBef>
              <a:spcAft>
                <a:spcPts val="0"/>
              </a:spcAft>
              <a:buClr>
                <a:schemeClr val="accent5"/>
              </a:buClr>
              <a:buSzPts val="2000"/>
              <a:buNone/>
              <a:defRPr sz="2000">
                <a:solidFill>
                  <a:schemeClr val="accent5"/>
                </a:solidFill>
              </a:defRPr>
            </a:lvl2pPr>
            <a:lvl3pPr lvl="2" algn="ctr">
              <a:spcBef>
                <a:spcPts val="0"/>
              </a:spcBef>
              <a:spcAft>
                <a:spcPts val="0"/>
              </a:spcAft>
              <a:buClr>
                <a:schemeClr val="accent5"/>
              </a:buClr>
              <a:buSzPts val="2000"/>
              <a:buNone/>
              <a:defRPr sz="2000">
                <a:solidFill>
                  <a:schemeClr val="accent5"/>
                </a:solidFill>
              </a:defRPr>
            </a:lvl3pPr>
            <a:lvl4pPr lvl="3" algn="ctr">
              <a:spcBef>
                <a:spcPts val="0"/>
              </a:spcBef>
              <a:spcAft>
                <a:spcPts val="0"/>
              </a:spcAft>
              <a:buClr>
                <a:schemeClr val="accent5"/>
              </a:buClr>
              <a:buSzPts val="2000"/>
              <a:buNone/>
              <a:defRPr sz="2000">
                <a:solidFill>
                  <a:schemeClr val="accent5"/>
                </a:solidFill>
              </a:defRPr>
            </a:lvl4pPr>
            <a:lvl5pPr lvl="4" algn="ctr">
              <a:spcBef>
                <a:spcPts val="0"/>
              </a:spcBef>
              <a:spcAft>
                <a:spcPts val="0"/>
              </a:spcAft>
              <a:buClr>
                <a:schemeClr val="accent5"/>
              </a:buClr>
              <a:buSzPts val="2000"/>
              <a:buNone/>
              <a:defRPr sz="2000">
                <a:solidFill>
                  <a:schemeClr val="accent5"/>
                </a:solidFill>
              </a:defRPr>
            </a:lvl5pPr>
            <a:lvl6pPr lvl="5" algn="ctr">
              <a:spcBef>
                <a:spcPts val="0"/>
              </a:spcBef>
              <a:spcAft>
                <a:spcPts val="0"/>
              </a:spcAft>
              <a:buClr>
                <a:schemeClr val="accent5"/>
              </a:buClr>
              <a:buSzPts val="2000"/>
              <a:buNone/>
              <a:defRPr sz="2000">
                <a:solidFill>
                  <a:schemeClr val="accent5"/>
                </a:solidFill>
              </a:defRPr>
            </a:lvl6pPr>
            <a:lvl7pPr lvl="6" algn="ctr">
              <a:spcBef>
                <a:spcPts val="0"/>
              </a:spcBef>
              <a:spcAft>
                <a:spcPts val="0"/>
              </a:spcAft>
              <a:buClr>
                <a:schemeClr val="accent5"/>
              </a:buClr>
              <a:buSzPts val="2000"/>
              <a:buNone/>
              <a:defRPr sz="2000">
                <a:solidFill>
                  <a:schemeClr val="accent5"/>
                </a:solidFill>
              </a:defRPr>
            </a:lvl7pPr>
            <a:lvl8pPr lvl="7" algn="ctr">
              <a:spcBef>
                <a:spcPts val="0"/>
              </a:spcBef>
              <a:spcAft>
                <a:spcPts val="0"/>
              </a:spcAft>
              <a:buClr>
                <a:schemeClr val="accent5"/>
              </a:buClr>
              <a:buSzPts val="2000"/>
              <a:buNone/>
              <a:defRPr sz="2000">
                <a:solidFill>
                  <a:schemeClr val="accent5"/>
                </a:solidFill>
              </a:defRPr>
            </a:lvl8pPr>
            <a:lvl9pPr lvl="8" algn="ctr">
              <a:spcBef>
                <a:spcPts val="0"/>
              </a:spcBef>
              <a:spcAft>
                <a:spcPts val="0"/>
              </a:spcAft>
              <a:buClr>
                <a:schemeClr val="accent5"/>
              </a:buClr>
              <a:buSzPts val="2000"/>
              <a:buNone/>
              <a:defRPr sz="2000">
                <a:solidFill>
                  <a:schemeClr val="accent5"/>
                </a:solidFill>
              </a:defRPr>
            </a:lvl9pPr>
          </a:lstStyle>
          <a:p>
            <a:endParaRPr/>
          </a:p>
        </p:txBody>
      </p:sp>
      <p:sp>
        <p:nvSpPr>
          <p:cNvPr id="92" name="Google Shape;92;p14"/>
          <p:cNvSpPr txBox="1">
            <a:spLocks noGrp="1"/>
          </p:cNvSpPr>
          <p:nvPr>
            <p:ph type="sldNum" idx="12"/>
          </p:nvPr>
        </p:nvSpPr>
        <p:spPr>
          <a:xfrm>
            <a:off x="4345650" y="4749844"/>
            <a:ext cx="452700" cy="3936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cSld name="CAPTION_ONLY_1">
    <p:bg>
      <p:bgPr>
        <a:solidFill>
          <a:schemeClr val="lt2"/>
        </a:solidFill>
        <a:effectLst/>
      </p:bgPr>
    </p:bg>
    <p:spTree>
      <p:nvGrpSpPr>
        <p:cNvPr id="1" name="Shape 97"/>
        <p:cNvGrpSpPr/>
        <p:nvPr/>
      </p:nvGrpSpPr>
      <p:grpSpPr>
        <a:xfrm>
          <a:off x="0" y="0"/>
          <a:ext cx="0" cy="0"/>
          <a:chOff x="0" y="0"/>
          <a:chExt cx="0" cy="0"/>
        </a:xfrm>
      </p:grpSpPr>
      <p:sp>
        <p:nvSpPr>
          <p:cNvPr id="98" name="Google Shape;98;p16"/>
          <p:cNvSpPr txBox="1">
            <a:spLocks noGrp="1"/>
          </p:cNvSpPr>
          <p:nvPr>
            <p:ph type="sldNum" idx="12"/>
          </p:nvPr>
        </p:nvSpPr>
        <p:spPr>
          <a:xfrm>
            <a:off x="4345650" y="4749844"/>
            <a:ext cx="452700" cy="393600"/>
          </a:xfrm>
          <a:prstGeom prst="rect">
            <a:avLst/>
          </a:prstGeom>
        </p:spPr>
        <p:txBody>
          <a:bodyPr spcFirstLastPara="1" wrap="square" lIns="91425" tIns="91425" rIns="91425" bIns="91425" anchor="t" anchorCtr="0">
            <a:noAutofit/>
          </a:bodyPr>
          <a:lstStyle>
            <a:lvl1pPr lvl="0" algn="ctr" rtl="0">
              <a:buNone/>
              <a:defRPr>
                <a:solidFill>
                  <a:schemeClr val="lt1"/>
                </a:solidFill>
              </a:defRPr>
            </a:lvl1pPr>
            <a:lvl2pPr lvl="1" algn="ctr" rtl="0">
              <a:buNone/>
              <a:defRPr>
                <a:solidFill>
                  <a:schemeClr val="lt1"/>
                </a:solidFill>
              </a:defRPr>
            </a:lvl2pPr>
            <a:lvl3pPr lvl="2" algn="ctr" rtl="0">
              <a:buNone/>
              <a:defRPr>
                <a:solidFill>
                  <a:schemeClr val="lt1"/>
                </a:solidFill>
              </a:defRPr>
            </a:lvl3pPr>
            <a:lvl4pPr lvl="3" algn="ctr" rtl="0">
              <a:buNone/>
              <a:defRPr>
                <a:solidFill>
                  <a:schemeClr val="lt1"/>
                </a:solidFill>
              </a:defRPr>
            </a:lvl4pPr>
            <a:lvl5pPr lvl="4" algn="ctr" rtl="0">
              <a:buNone/>
              <a:defRPr>
                <a:solidFill>
                  <a:schemeClr val="lt1"/>
                </a:solidFill>
              </a:defRPr>
            </a:lvl5pPr>
            <a:lvl6pPr lvl="5" algn="ctr" rtl="0">
              <a:buNone/>
              <a:defRPr>
                <a:solidFill>
                  <a:schemeClr val="lt1"/>
                </a:solidFill>
              </a:defRPr>
            </a:lvl6pPr>
            <a:lvl7pPr lvl="6" algn="ctr" rtl="0">
              <a:buNone/>
              <a:defRPr>
                <a:solidFill>
                  <a:schemeClr val="lt1"/>
                </a:solidFill>
              </a:defRPr>
            </a:lvl7pPr>
            <a:lvl8pPr lvl="7" algn="ctr" rtl="0">
              <a:buNone/>
              <a:defRPr>
                <a:solidFill>
                  <a:schemeClr val="lt1"/>
                </a:solidFill>
              </a:defRPr>
            </a:lvl8pPr>
            <a:lvl9pPr lvl="8" algn="ctr"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sp>
        <p:nvSpPr>
          <p:cNvPr id="99" name="Google Shape;99;p16"/>
          <p:cNvSpPr/>
          <p:nvPr/>
        </p:nvSpPr>
        <p:spPr>
          <a:xfrm>
            <a:off x="0" y="50"/>
            <a:ext cx="9144000" cy="5143500"/>
          </a:xfrm>
          <a:prstGeom prst="frame">
            <a:avLst>
              <a:gd name="adj1" fmla="val 221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sky)">
  <p:cSld name="BLANK_1">
    <p:bg>
      <p:bgPr>
        <a:blipFill>
          <a:blip r:embed="rId2">
            <a:alphaModFix/>
          </a:blip>
          <a:stretch>
            <a:fillRect/>
          </a:stretch>
        </a:blipFill>
        <a:effectLst/>
      </p:bgPr>
    </p:bg>
    <p:spTree>
      <p:nvGrpSpPr>
        <p:cNvPr id="1" name="Shape 103"/>
        <p:cNvGrpSpPr/>
        <p:nvPr/>
      </p:nvGrpSpPr>
      <p:grpSpPr>
        <a:xfrm>
          <a:off x="0" y="0"/>
          <a:ext cx="0" cy="0"/>
          <a:chOff x="0" y="0"/>
          <a:chExt cx="0" cy="0"/>
        </a:xfrm>
      </p:grpSpPr>
      <p:sp>
        <p:nvSpPr>
          <p:cNvPr id="104" name="Google Shape;104;p18"/>
          <p:cNvSpPr/>
          <p:nvPr/>
        </p:nvSpPr>
        <p:spPr>
          <a:xfrm>
            <a:off x="261900" y="208013"/>
            <a:ext cx="8620200" cy="4727400"/>
          </a:xfrm>
          <a:prstGeom prst="rect">
            <a:avLst/>
          </a:prstGeom>
          <a:solidFill>
            <a:srgbClr val="689EE1">
              <a:alpha val="8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lvl1pPr lvl="0" algn="ctr" rtl="0">
              <a:buNone/>
              <a:defRPr>
                <a:solidFill>
                  <a:srgbClr val="FFFFFF"/>
                </a:solidFill>
              </a:defRPr>
            </a:lvl1pPr>
            <a:lvl2pPr lvl="1" algn="ctr" rtl="0">
              <a:buNone/>
              <a:defRPr>
                <a:solidFill>
                  <a:srgbClr val="FFFFFF"/>
                </a:solidFill>
              </a:defRPr>
            </a:lvl2pPr>
            <a:lvl3pPr lvl="2" algn="ctr" rtl="0">
              <a:buNone/>
              <a:defRPr>
                <a:solidFill>
                  <a:srgbClr val="FFFFFF"/>
                </a:solidFill>
              </a:defRPr>
            </a:lvl3pPr>
            <a:lvl4pPr lvl="3" algn="ctr" rtl="0">
              <a:buNone/>
              <a:defRPr>
                <a:solidFill>
                  <a:srgbClr val="FFFFFF"/>
                </a:solidFill>
              </a:defRPr>
            </a:lvl4pPr>
            <a:lvl5pPr lvl="4" algn="ctr" rtl="0">
              <a:buNone/>
              <a:defRPr>
                <a:solidFill>
                  <a:srgbClr val="FFFFFF"/>
                </a:solidFill>
              </a:defRPr>
            </a:lvl5pPr>
            <a:lvl6pPr lvl="5" algn="ctr" rtl="0">
              <a:buNone/>
              <a:defRPr>
                <a:solidFill>
                  <a:srgbClr val="FFFFFF"/>
                </a:solidFill>
              </a:defRPr>
            </a:lvl6pPr>
            <a:lvl7pPr lvl="6" algn="ctr" rtl="0">
              <a:buNone/>
              <a:defRPr>
                <a:solidFill>
                  <a:srgbClr val="FFFFFF"/>
                </a:solidFill>
              </a:defRPr>
            </a:lvl7pPr>
            <a:lvl8pPr lvl="7" algn="ctr" rtl="0">
              <a:buNone/>
              <a:defRPr>
                <a:solidFill>
                  <a:srgbClr val="FFFFFF"/>
                </a:solidFill>
              </a:defRPr>
            </a:lvl8pPr>
            <a:lvl9pPr lvl="8" algn="ctr" rtl="0">
              <a:buNone/>
              <a:defRPr>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sea)">
  <p:cSld name="BLANK_1_1">
    <p:bg>
      <p:bgPr>
        <a:blipFill>
          <a:blip r:embed="rId2">
            <a:alphaModFix/>
          </a:blip>
          <a:stretch>
            <a:fillRect/>
          </a:stretch>
        </a:blipFill>
        <a:effectLst/>
      </p:bgPr>
    </p:bg>
    <p:spTree>
      <p:nvGrpSpPr>
        <p:cNvPr id="1" name="Shape 106"/>
        <p:cNvGrpSpPr/>
        <p:nvPr/>
      </p:nvGrpSpPr>
      <p:grpSpPr>
        <a:xfrm>
          <a:off x="0" y="0"/>
          <a:ext cx="0" cy="0"/>
          <a:chOff x="0" y="0"/>
          <a:chExt cx="0" cy="0"/>
        </a:xfrm>
      </p:grpSpPr>
      <p:sp>
        <p:nvSpPr>
          <p:cNvPr id="107" name="Google Shape;107;p19"/>
          <p:cNvSpPr/>
          <p:nvPr/>
        </p:nvSpPr>
        <p:spPr>
          <a:xfrm>
            <a:off x="261900" y="208013"/>
            <a:ext cx="8620200" cy="4727400"/>
          </a:xfrm>
          <a:prstGeom prst="rect">
            <a:avLst/>
          </a:prstGeom>
          <a:solidFill>
            <a:srgbClr val="539EB9">
              <a:alpha val="8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9"/>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lvl1pPr lvl="0" algn="ctr" rtl="0">
              <a:buNone/>
              <a:defRPr>
                <a:solidFill>
                  <a:srgbClr val="FFFFFF"/>
                </a:solidFill>
              </a:defRPr>
            </a:lvl1pPr>
            <a:lvl2pPr lvl="1" algn="ctr" rtl="0">
              <a:buNone/>
              <a:defRPr>
                <a:solidFill>
                  <a:srgbClr val="FFFFFF"/>
                </a:solidFill>
              </a:defRPr>
            </a:lvl2pPr>
            <a:lvl3pPr lvl="2" algn="ctr" rtl="0">
              <a:buNone/>
              <a:defRPr>
                <a:solidFill>
                  <a:srgbClr val="FFFFFF"/>
                </a:solidFill>
              </a:defRPr>
            </a:lvl3pPr>
            <a:lvl4pPr lvl="3" algn="ctr" rtl="0">
              <a:buNone/>
              <a:defRPr>
                <a:solidFill>
                  <a:srgbClr val="FFFFFF"/>
                </a:solidFill>
              </a:defRPr>
            </a:lvl4pPr>
            <a:lvl5pPr lvl="4" algn="ctr" rtl="0">
              <a:buNone/>
              <a:defRPr>
                <a:solidFill>
                  <a:srgbClr val="FFFFFF"/>
                </a:solidFill>
              </a:defRPr>
            </a:lvl5pPr>
            <a:lvl6pPr lvl="5" algn="ctr" rtl="0">
              <a:buNone/>
              <a:defRPr>
                <a:solidFill>
                  <a:srgbClr val="FFFFFF"/>
                </a:solidFill>
              </a:defRPr>
            </a:lvl6pPr>
            <a:lvl7pPr lvl="6" algn="ctr" rtl="0">
              <a:buNone/>
              <a:defRPr>
                <a:solidFill>
                  <a:srgbClr val="FFFFFF"/>
                </a:solidFill>
              </a:defRPr>
            </a:lvl7pPr>
            <a:lvl8pPr lvl="7" algn="ctr" rtl="0">
              <a:buNone/>
              <a:defRPr>
                <a:solidFill>
                  <a:srgbClr val="FFFFFF"/>
                </a:solidFill>
              </a:defRPr>
            </a:lvl8pPr>
            <a:lvl9pPr lvl="8" algn="ctr" rtl="0">
              <a:buNone/>
              <a:defRPr>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3"/>
          <p:cNvSpPr/>
          <p:nvPr/>
        </p:nvSpPr>
        <p:spPr>
          <a:xfrm>
            <a:off x="-7650" y="1742525"/>
            <a:ext cx="9159300" cy="3400975"/>
          </a:xfrm>
          <a:custGeom>
            <a:avLst/>
            <a:gdLst/>
            <a:ahLst/>
            <a:cxnLst/>
            <a:rect l="l" t="t" r="r" b="b"/>
            <a:pathLst>
              <a:path w="366372" h="136039" extrusionOk="0">
                <a:moveTo>
                  <a:pt x="0" y="255"/>
                </a:moveTo>
                <a:lnTo>
                  <a:pt x="0" y="136039"/>
                </a:lnTo>
                <a:lnTo>
                  <a:pt x="366372" y="136039"/>
                </a:lnTo>
                <a:lnTo>
                  <a:pt x="366372" y="255"/>
                </a:lnTo>
                <a:lnTo>
                  <a:pt x="54110" y="0"/>
                </a:lnTo>
                <a:lnTo>
                  <a:pt x="45720" y="10462"/>
                </a:lnTo>
                <a:lnTo>
                  <a:pt x="36991" y="611"/>
                </a:lnTo>
                <a:close/>
              </a:path>
            </a:pathLst>
          </a:custGeom>
          <a:solidFill>
            <a:schemeClr val="lt1"/>
          </a:solidFill>
          <a:ln>
            <a:noFill/>
          </a:ln>
        </p:spPr>
      </p:sp>
      <p:sp>
        <p:nvSpPr>
          <p:cNvPr id="17" name="Google Shape;17;p3"/>
          <p:cNvSpPr txBox="1">
            <a:spLocks noGrp="1"/>
          </p:cNvSpPr>
          <p:nvPr>
            <p:ph type="ctrTitle"/>
          </p:nvPr>
        </p:nvSpPr>
        <p:spPr>
          <a:xfrm>
            <a:off x="884073" y="2166312"/>
            <a:ext cx="5660100" cy="11598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18" name="Google Shape;18;p3"/>
          <p:cNvSpPr txBox="1">
            <a:spLocks noGrp="1"/>
          </p:cNvSpPr>
          <p:nvPr>
            <p:ph type="subTitle" idx="1"/>
          </p:nvPr>
        </p:nvSpPr>
        <p:spPr>
          <a:xfrm>
            <a:off x="884073" y="3411563"/>
            <a:ext cx="56601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400"/>
              <a:buNone/>
              <a:defRPr sz="2400">
                <a:solidFill>
                  <a:schemeClr val="accent5"/>
                </a:solidFill>
              </a:defRPr>
            </a:lvl1pPr>
            <a:lvl2pPr lvl="1" rtl="0">
              <a:spcBef>
                <a:spcPts val="0"/>
              </a:spcBef>
              <a:spcAft>
                <a:spcPts val="0"/>
              </a:spcAft>
              <a:buClr>
                <a:schemeClr val="accent5"/>
              </a:buClr>
              <a:buSzPts val="2400"/>
              <a:buNone/>
              <a:defRPr>
                <a:solidFill>
                  <a:schemeClr val="accent5"/>
                </a:solidFill>
              </a:defRPr>
            </a:lvl2pPr>
            <a:lvl3pPr lvl="2" rtl="0">
              <a:spcBef>
                <a:spcPts val="0"/>
              </a:spcBef>
              <a:spcAft>
                <a:spcPts val="0"/>
              </a:spcAft>
              <a:buClr>
                <a:schemeClr val="accent5"/>
              </a:buClr>
              <a:buSzPts val="2400"/>
              <a:buNone/>
              <a:defRPr>
                <a:solidFill>
                  <a:schemeClr val="accent5"/>
                </a:solidFill>
              </a:defRPr>
            </a:lvl3pPr>
            <a:lvl4pPr lvl="3" rtl="0">
              <a:spcBef>
                <a:spcPts val="0"/>
              </a:spcBef>
              <a:spcAft>
                <a:spcPts val="0"/>
              </a:spcAft>
              <a:buClr>
                <a:schemeClr val="accent5"/>
              </a:buClr>
              <a:buSzPts val="2400"/>
              <a:buNone/>
              <a:defRPr sz="2400">
                <a:solidFill>
                  <a:schemeClr val="accent5"/>
                </a:solidFill>
              </a:defRPr>
            </a:lvl4pPr>
            <a:lvl5pPr lvl="4" rtl="0">
              <a:spcBef>
                <a:spcPts val="0"/>
              </a:spcBef>
              <a:spcAft>
                <a:spcPts val="0"/>
              </a:spcAft>
              <a:buClr>
                <a:schemeClr val="accent5"/>
              </a:buClr>
              <a:buSzPts val="2400"/>
              <a:buNone/>
              <a:defRPr sz="2400">
                <a:solidFill>
                  <a:schemeClr val="accent5"/>
                </a:solidFill>
              </a:defRPr>
            </a:lvl5pPr>
            <a:lvl6pPr lvl="5" rtl="0">
              <a:spcBef>
                <a:spcPts val="0"/>
              </a:spcBef>
              <a:spcAft>
                <a:spcPts val="0"/>
              </a:spcAft>
              <a:buClr>
                <a:schemeClr val="accent5"/>
              </a:buClr>
              <a:buSzPts val="2400"/>
              <a:buNone/>
              <a:defRPr sz="2400">
                <a:solidFill>
                  <a:schemeClr val="accent5"/>
                </a:solidFill>
              </a:defRPr>
            </a:lvl6pPr>
            <a:lvl7pPr lvl="6" rtl="0">
              <a:spcBef>
                <a:spcPts val="0"/>
              </a:spcBef>
              <a:spcAft>
                <a:spcPts val="0"/>
              </a:spcAft>
              <a:buClr>
                <a:schemeClr val="accent5"/>
              </a:buClr>
              <a:buSzPts val="2400"/>
              <a:buNone/>
              <a:defRPr sz="2400">
                <a:solidFill>
                  <a:schemeClr val="accent5"/>
                </a:solidFill>
              </a:defRPr>
            </a:lvl7pPr>
            <a:lvl8pPr lvl="7" rtl="0">
              <a:spcBef>
                <a:spcPts val="0"/>
              </a:spcBef>
              <a:spcAft>
                <a:spcPts val="0"/>
              </a:spcAft>
              <a:buClr>
                <a:schemeClr val="accent5"/>
              </a:buClr>
              <a:buSzPts val="2400"/>
              <a:buNone/>
              <a:defRPr sz="2400">
                <a:solidFill>
                  <a:schemeClr val="accent5"/>
                </a:solidFill>
              </a:defRPr>
            </a:lvl8pPr>
            <a:lvl9pPr lvl="8" rtl="0">
              <a:spcBef>
                <a:spcPts val="0"/>
              </a:spcBef>
              <a:spcAft>
                <a:spcPts val="0"/>
              </a:spcAft>
              <a:buClr>
                <a:schemeClr val="accent5"/>
              </a:buClr>
              <a:buSzPts val="2400"/>
              <a:buNone/>
              <a:defRPr sz="2400">
                <a:solidFill>
                  <a:schemeClr val="accent5"/>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rgbClr val="FFFFFF"/>
        </a:solidFill>
        <a:effectLst/>
      </p:bgPr>
    </p:bg>
    <p:spTree>
      <p:nvGrpSpPr>
        <p:cNvPr id="1" name="Shape 19"/>
        <p:cNvGrpSpPr/>
        <p:nvPr/>
      </p:nvGrpSpPr>
      <p:grpSpPr>
        <a:xfrm>
          <a:off x="0" y="0"/>
          <a:ext cx="0" cy="0"/>
          <a:chOff x="0" y="0"/>
          <a:chExt cx="0" cy="0"/>
        </a:xfrm>
      </p:grpSpPr>
      <p:sp>
        <p:nvSpPr>
          <p:cNvPr id="20" name="Google Shape;20;p4"/>
          <p:cNvSpPr/>
          <p:nvPr/>
        </p:nvSpPr>
        <p:spPr>
          <a:xfrm>
            <a:off x="0" y="50"/>
            <a:ext cx="9144000" cy="5143500"/>
          </a:xfrm>
          <a:prstGeom prst="frame">
            <a:avLst>
              <a:gd name="adj1" fmla="val 221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Google Shape;21;p4"/>
          <p:cNvPicPr preferRelativeResize="0"/>
          <p:nvPr/>
        </p:nvPicPr>
        <p:blipFill rotWithShape="1">
          <a:blip r:embed="rId2">
            <a:alphaModFix/>
          </a:blip>
          <a:srcRect t="8313" b="8304"/>
          <a:stretch/>
        </p:blipFill>
        <p:spPr>
          <a:xfrm rot="-5400000">
            <a:off x="3554205" y="454046"/>
            <a:ext cx="2035624" cy="1127534"/>
          </a:xfrm>
          <a:prstGeom prst="rect">
            <a:avLst/>
          </a:prstGeom>
          <a:noFill/>
          <a:ln>
            <a:noFill/>
          </a:ln>
        </p:spPr>
      </p:pic>
      <p:sp>
        <p:nvSpPr>
          <p:cNvPr id="22" name="Google Shape;22;p4"/>
          <p:cNvSpPr/>
          <p:nvPr/>
        </p:nvSpPr>
        <p:spPr>
          <a:xfrm>
            <a:off x="4008250" y="1152569"/>
            <a:ext cx="1127700" cy="883200"/>
          </a:xfrm>
          <a:prstGeom prst="rect">
            <a:avLst/>
          </a:prstGeom>
          <a:solidFill>
            <a:srgbClr val="004430">
              <a:alpha val="5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txBox="1">
            <a:spLocks noGrp="1"/>
          </p:cNvSpPr>
          <p:nvPr>
            <p:ph type="body" idx="1"/>
          </p:nvPr>
        </p:nvSpPr>
        <p:spPr>
          <a:xfrm>
            <a:off x="1624650" y="2161800"/>
            <a:ext cx="5894700" cy="819900"/>
          </a:xfrm>
          <a:prstGeom prst="rect">
            <a:avLst/>
          </a:prstGeom>
        </p:spPr>
        <p:txBody>
          <a:bodyPr spcFirstLastPara="1" wrap="square" lIns="91425" tIns="91425" rIns="91425" bIns="91425" anchor="t" anchorCtr="0">
            <a:noAutofit/>
          </a:bodyPr>
          <a:lstStyle>
            <a:lvl1pPr marL="457200" lvl="0" indent="-419100" algn="ctr" rtl="0">
              <a:spcBef>
                <a:spcPts val="600"/>
              </a:spcBef>
              <a:spcAft>
                <a:spcPts val="0"/>
              </a:spcAft>
              <a:buClr>
                <a:schemeClr val="dk2"/>
              </a:buClr>
              <a:buSzPts val="3000"/>
              <a:buChar char="◍"/>
              <a:defRPr i="1">
                <a:solidFill>
                  <a:schemeClr val="dk2"/>
                </a:solidFill>
              </a:defRPr>
            </a:lvl1pPr>
            <a:lvl2pPr marL="914400" lvl="1" indent="-381000" algn="ctr" rtl="0">
              <a:spcBef>
                <a:spcPts val="0"/>
              </a:spcBef>
              <a:spcAft>
                <a:spcPts val="0"/>
              </a:spcAft>
              <a:buClr>
                <a:schemeClr val="dk2"/>
              </a:buClr>
              <a:buSzPts val="2400"/>
              <a:buChar char="○"/>
              <a:defRPr i="1">
                <a:solidFill>
                  <a:schemeClr val="dk2"/>
                </a:solidFill>
              </a:defRPr>
            </a:lvl2pPr>
            <a:lvl3pPr marL="1371600" lvl="2" indent="-381000" algn="ctr" rtl="0">
              <a:spcBef>
                <a:spcPts val="0"/>
              </a:spcBef>
              <a:spcAft>
                <a:spcPts val="0"/>
              </a:spcAft>
              <a:buClr>
                <a:schemeClr val="dk2"/>
              </a:buClr>
              <a:buSzPts val="2400"/>
              <a:buChar char="■"/>
              <a:defRPr i="1">
                <a:solidFill>
                  <a:schemeClr val="dk2"/>
                </a:solidFill>
              </a:defRPr>
            </a:lvl3pPr>
            <a:lvl4pPr marL="1828800" lvl="3" indent="-342900" algn="ctr" rtl="0">
              <a:spcBef>
                <a:spcPts val="0"/>
              </a:spcBef>
              <a:spcAft>
                <a:spcPts val="0"/>
              </a:spcAft>
              <a:buClr>
                <a:schemeClr val="dk2"/>
              </a:buClr>
              <a:buSzPts val="1800"/>
              <a:buChar char="●"/>
              <a:defRPr i="1">
                <a:solidFill>
                  <a:schemeClr val="dk2"/>
                </a:solidFill>
              </a:defRPr>
            </a:lvl4pPr>
            <a:lvl5pPr marL="2286000" lvl="4" indent="-342900" algn="ctr" rtl="0">
              <a:spcBef>
                <a:spcPts val="0"/>
              </a:spcBef>
              <a:spcAft>
                <a:spcPts val="0"/>
              </a:spcAft>
              <a:buClr>
                <a:schemeClr val="dk2"/>
              </a:buClr>
              <a:buSzPts val="1800"/>
              <a:buChar char="○"/>
              <a:defRPr i="1">
                <a:solidFill>
                  <a:schemeClr val="dk2"/>
                </a:solidFill>
              </a:defRPr>
            </a:lvl5pPr>
            <a:lvl6pPr marL="2743200" lvl="5" indent="-342900" algn="ctr" rtl="0">
              <a:spcBef>
                <a:spcPts val="0"/>
              </a:spcBef>
              <a:spcAft>
                <a:spcPts val="0"/>
              </a:spcAft>
              <a:buClr>
                <a:schemeClr val="dk2"/>
              </a:buClr>
              <a:buSzPts val="1800"/>
              <a:buChar char="■"/>
              <a:defRPr i="1">
                <a:solidFill>
                  <a:schemeClr val="dk2"/>
                </a:solidFill>
              </a:defRPr>
            </a:lvl6pPr>
            <a:lvl7pPr marL="3200400" lvl="6" indent="-342900" algn="ctr" rtl="0">
              <a:spcBef>
                <a:spcPts val="0"/>
              </a:spcBef>
              <a:spcAft>
                <a:spcPts val="0"/>
              </a:spcAft>
              <a:buClr>
                <a:schemeClr val="dk2"/>
              </a:buClr>
              <a:buSzPts val="1800"/>
              <a:buChar char="●"/>
              <a:defRPr i="1">
                <a:solidFill>
                  <a:schemeClr val="dk2"/>
                </a:solidFill>
              </a:defRPr>
            </a:lvl7pPr>
            <a:lvl8pPr marL="3657600" lvl="7" indent="-342900" algn="ctr" rtl="0">
              <a:spcBef>
                <a:spcPts val="0"/>
              </a:spcBef>
              <a:spcAft>
                <a:spcPts val="0"/>
              </a:spcAft>
              <a:buClr>
                <a:schemeClr val="dk2"/>
              </a:buClr>
              <a:buSzPts val="1800"/>
              <a:buChar char="○"/>
              <a:defRPr i="1">
                <a:solidFill>
                  <a:schemeClr val="dk2"/>
                </a:solidFill>
              </a:defRPr>
            </a:lvl8pPr>
            <a:lvl9pPr marL="4114800" lvl="8" indent="-342900" algn="ctr">
              <a:spcBef>
                <a:spcPts val="0"/>
              </a:spcBef>
              <a:spcAft>
                <a:spcPts val="0"/>
              </a:spcAft>
              <a:buClr>
                <a:schemeClr val="dk2"/>
              </a:buClr>
              <a:buSzPts val="1800"/>
              <a:buChar char="■"/>
              <a:defRPr i="1">
                <a:solidFill>
                  <a:schemeClr val="dk2"/>
                </a:solidFill>
              </a:defRPr>
            </a:lvl9pPr>
          </a:lstStyle>
          <a:p>
            <a:endParaRPr/>
          </a:p>
        </p:txBody>
      </p:sp>
      <p:sp>
        <p:nvSpPr>
          <p:cNvPr id="24" name="Google Shape;24;p4"/>
          <p:cNvSpPr txBox="1"/>
          <p:nvPr/>
        </p:nvSpPr>
        <p:spPr>
          <a:xfrm>
            <a:off x="3593400" y="1074648"/>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chemeClr val="lt1"/>
                </a:solidFill>
                <a:latin typeface="Georgia"/>
                <a:ea typeface="Georgia"/>
                <a:cs typeface="Georgia"/>
                <a:sym typeface="Georgia"/>
              </a:rPr>
              <a:t>“</a:t>
            </a:r>
            <a:endParaRPr sz="9600">
              <a:solidFill>
                <a:schemeClr val="lt1"/>
              </a:solidFill>
              <a:latin typeface="Georgia"/>
              <a:ea typeface="Georgia"/>
              <a:cs typeface="Georgia"/>
              <a:sym typeface="Georgia"/>
            </a:endParaRPr>
          </a:p>
        </p:txBody>
      </p:sp>
      <p:sp>
        <p:nvSpPr>
          <p:cNvPr id="25" name="Google Shape;25;p4"/>
          <p:cNvSpPr txBox="1">
            <a:spLocks noGrp="1"/>
          </p:cNvSpPr>
          <p:nvPr>
            <p:ph type="sldNum" idx="12"/>
          </p:nvPr>
        </p:nvSpPr>
        <p:spPr>
          <a:xfrm>
            <a:off x="4345650" y="4673644"/>
            <a:ext cx="452700" cy="3936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leaf)" type="tx">
  <p:cSld name="TITLE_AND_BODY">
    <p:spTree>
      <p:nvGrpSpPr>
        <p:cNvPr id="1" name="Shape 26"/>
        <p:cNvGrpSpPr/>
        <p:nvPr/>
      </p:nvGrpSpPr>
      <p:grpSpPr>
        <a:xfrm>
          <a:off x="0" y="0"/>
          <a:ext cx="0" cy="0"/>
          <a:chOff x="0" y="0"/>
          <a:chExt cx="0" cy="0"/>
        </a:xfrm>
      </p:grpSpPr>
      <p:sp>
        <p:nvSpPr>
          <p:cNvPr id="27" name="Google Shape;27;p5"/>
          <p:cNvSpPr/>
          <p:nvPr/>
        </p:nvSpPr>
        <p:spPr>
          <a:xfrm>
            <a:off x="0" y="50"/>
            <a:ext cx="9144000" cy="5143500"/>
          </a:xfrm>
          <a:prstGeom prst="frame">
            <a:avLst>
              <a:gd name="adj1" fmla="val 221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2257425" y="1709141"/>
            <a:ext cx="6153300" cy="31596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pic>
        <p:nvPicPr>
          <p:cNvPr id="30" name="Google Shape;30;p5"/>
          <p:cNvPicPr preferRelativeResize="0"/>
          <p:nvPr/>
        </p:nvPicPr>
        <p:blipFill rotWithShape="1">
          <a:blip r:embed="rId2">
            <a:alphaModFix/>
          </a:blip>
          <a:srcRect l="5767" t="29553" b="29557"/>
          <a:stretch/>
        </p:blipFill>
        <p:spPr>
          <a:xfrm rot="10800000" flipH="1">
            <a:off x="0" y="644575"/>
            <a:ext cx="1943100" cy="843100"/>
          </a:xfrm>
          <a:prstGeom prst="rect">
            <a:avLst/>
          </a:prstGeom>
          <a:noFill/>
          <a:ln>
            <a:noFill/>
          </a:ln>
        </p:spPr>
      </p:pic>
      <p:sp>
        <p:nvSpPr>
          <p:cNvPr id="31" name="Google Shape;31;p5"/>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sea)">
  <p:cSld name="TITLE_AND_BODY_1">
    <p:spTree>
      <p:nvGrpSpPr>
        <p:cNvPr id="1" name="Shape 32"/>
        <p:cNvGrpSpPr/>
        <p:nvPr/>
      </p:nvGrpSpPr>
      <p:grpSpPr>
        <a:xfrm>
          <a:off x="0" y="0"/>
          <a:ext cx="0" cy="0"/>
          <a:chOff x="0" y="0"/>
          <a:chExt cx="0" cy="0"/>
        </a:xfrm>
      </p:grpSpPr>
      <p:sp>
        <p:nvSpPr>
          <p:cNvPr id="33" name="Google Shape;33;p6"/>
          <p:cNvSpPr/>
          <p:nvPr/>
        </p:nvSpPr>
        <p:spPr>
          <a:xfrm>
            <a:off x="0" y="50"/>
            <a:ext cx="9144000" cy="5143500"/>
          </a:xfrm>
          <a:prstGeom prst="frame">
            <a:avLst>
              <a:gd name="adj1" fmla="val 2218"/>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None/>
              <a:defRPr>
                <a:solidFill>
                  <a:schemeClr val="accent3"/>
                </a:solidFill>
              </a:defRPr>
            </a:lvl1pPr>
            <a:lvl2pPr lvl="1" rtl="0">
              <a:spcBef>
                <a:spcPts val="0"/>
              </a:spcBef>
              <a:spcAft>
                <a:spcPts val="0"/>
              </a:spcAft>
              <a:buClr>
                <a:schemeClr val="accent3"/>
              </a:buClr>
              <a:buSzPts val="2400"/>
              <a:buNone/>
              <a:defRPr>
                <a:solidFill>
                  <a:schemeClr val="accent3"/>
                </a:solidFill>
              </a:defRPr>
            </a:lvl2pPr>
            <a:lvl3pPr lvl="2" rtl="0">
              <a:spcBef>
                <a:spcPts val="0"/>
              </a:spcBef>
              <a:spcAft>
                <a:spcPts val="0"/>
              </a:spcAft>
              <a:buClr>
                <a:schemeClr val="accent3"/>
              </a:buClr>
              <a:buSzPts val="2400"/>
              <a:buNone/>
              <a:defRPr>
                <a:solidFill>
                  <a:schemeClr val="accent3"/>
                </a:solidFill>
              </a:defRPr>
            </a:lvl3pPr>
            <a:lvl4pPr lvl="3" rtl="0">
              <a:spcBef>
                <a:spcPts val="0"/>
              </a:spcBef>
              <a:spcAft>
                <a:spcPts val="0"/>
              </a:spcAft>
              <a:buClr>
                <a:schemeClr val="accent3"/>
              </a:buClr>
              <a:buSzPts val="2400"/>
              <a:buNone/>
              <a:defRPr>
                <a:solidFill>
                  <a:schemeClr val="accent3"/>
                </a:solidFill>
              </a:defRPr>
            </a:lvl4pPr>
            <a:lvl5pPr lvl="4" rtl="0">
              <a:spcBef>
                <a:spcPts val="0"/>
              </a:spcBef>
              <a:spcAft>
                <a:spcPts val="0"/>
              </a:spcAft>
              <a:buClr>
                <a:schemeClr val="accent3"/>
              </a:buClr>
              <a:buSzPts val="2400"/>
              <a:buNone/>
              <a:defRPr>
                <a:solidFill>
                  <a:schemeClr val="accent3"/>
                </a:solidFill>
              </a:defRPr>
            </a:lvl5pPr>
            <a:lvl6pPr lvl="5" rtl="0">
              <a:spcBef>
                <a:spcPts val="0"/>
              </a:spcBef>
              <a:spcAft>
                <a:spcPts val="0"/>
              </a:spcAft>
              <a:buClr>
                <a:schemeClr val="accent3"/>
              </a:buClr>
              <a:buSzPts val="2400"/>
              <a:buNone/>
              <a:defRPr>
                <a:solidFill>
                  <a:schemeClr val="accent3"/>
                </a:solidFill>
              </a:defRPr>
            </a:lvl6pPr>
            <a:lvl7pPr lvl="6" rtl="0">
              <a:spcBef>
                <a:spcPts val="0"/>
              </a:spcBef>
              <a:spcAft>
                <a:spcPts val="0"/>
              </a:spcAft>
              <a:buClr>
                <a:schemeClr val="accent3"/>
              </a:buClr>
              <a:buSzPts val="2400"/>
              <a:buNone/>
              <a:defRPr>
                <a:solidFill>
                  <a:schemeClr val="accent3"/>
                </a:solidFill>
              </a:defRPr>
            </a:lvl7pPr>
            <a:lvl8pPr lvl="7" rtl="0">
              <a:spcBef>
                <a:spcPts val="0"/>
              </a:spcBef>
              <a:spcAft>
                <a:spcPts val="0"/>
              </a:spcAft>
              <a:buClr>
                <a:schemeClr val="accent3"/>
              </a:buClr>
              <a:buSzPts val="2400"/>
              <a:buNone/>
              <a:defRPr>
                <a:solidFill>
                  <a:schemeClr val="accent3"/>
                </a:solidFill>
              </a:defRPr>
            </a:lvl8pPr>
            <a:lvl9pPr lvl="8" rtl="0">
              <a:spcBef>
                <a:spcPts val="0"/>
              </a:spcBef>
              <a:spcAft>
                <a:spcPts val="0"/>
              </a:spcAft>
              <a:buClr>
                <a:schemeClr val="accent3"/>
              </a:buClr>
              <a:buSzPts val="2400"/>
              <a:buNone/>
              <a:defRPr>
                <a:solidFill>
                  <a:schemeClr val="accent3"/>
                </a:solidFill>
              </a:defRPr>
            </a:lvl9pPr>
          </a:lstStyle>
          <a:p>
            <a:endParaRPr/>
          </a:p>
        </p:txBody>
      </p:sp>
      <p:sp>
        <p:nvSpPr>
          <p:cNvPr id="35" name="Google Shape;35;p6"/>
          <p:cNvSpPr txBox="1">
            <a:spLocks noGrp="1"/>
          </p:cNvSpPr>
          <p:nvPr>
            <p:ph type="body" idx="1"/>
          </p:nvPr>
        </p:nvSpPr>
        <p:spPr>
          <a:xfrm>
            <a:off x="2257425" y="1709141"/>
            <a:ext cx="6153300" cy="31596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Clr>
                <a:schemeClr val="accent3"/>
              </a:buClr>
              <a:buSzPts val="2400"/>
              <a:buChar char="◍"/>
              <a:defRPr sz="2400"/>
            </a:lvl1pPr>
            <a:lvl2pPr marL="914400" lvl="1" indent="-342900" rtl="0">
              <a:spcBef>
                <a:spcPts val="0"/>
              </a:spcBef>
              <a:spcAft>
                <a:spcPts val="0"/>
              </a:spcAft>
              <a:buClr>
                <a:schemeClr val="accent3"/>
              </a:buClr>
              <a:buSzPts val="1800"/>
              <a:buChar char="○"/>
              <a:defRPr sz="1800"/>
            </a:lvl2pPr>
            <a:lvl3pPr marL="1371600" lvl="2" indent="-342900" rtl="0">
              <a:spcBef>
                <a:spcPts val="0"/>
              </a:spcBef>
              <a:spcAft>
                <a:spcPts val="0"/>
              </a:spcAft>
              <a:buClr>
                <a:schemeClr val="accent3"/>
              </a:buClr>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pic>
        <p:nvPicPr>
          <p:cNvPr id="36" name="Google Shape;36;p6" descr="Sea, Ocean, Infinity, Wide,"/>
          <p:cNvPicPr preferRelativeResize="0"/>
          <p:nvPr/>
        </p:nvPicPr>
        <p:blipFill rotWithShape="1">
          <a:blip r:embed="rId2">
            <a:alphaModFix/>
          </a:blip>
          <a:srcRect l="14499" t="41827" r="47082" b="28536"/>
          <a:stretch/>
        </p:blipFill>
        <p:spPr>
          <a:xfrm>
            <a:off x="0" y="644600"/>
            <a:ext cx="1943101" cy="843074"/>
          </a:xfrm>
          <a:prstGeom prst="rect">
            <a:avLst/>
          </a:prstGeom>
          <a:noFill/>
          <a:ln>
            <a:noFill/>
          </a:ln>
        </p:spPr>
      </p:pic>
      <p:sp>
        <p:nvSpPr>
          <p:cNvPr id="37" name="Google Shape;37;p6"/>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sky)">
  <p:cSld name="TITLE_AND_BODY_1_1">
    <p:spTree>
      <p:nvGrpSpPr>
        <p:cNvPr id="1" name="Shape 38"/>
        <p:cNvGrpSpPr/>
        <p:nvPr/>
      </p:nvGrpSpPr>
      <p:grpSpPr>
        <a:xfrm>
          <a:off x="0" y="0"/>
          <a:ext cx="0" cy="0"/>
          <a:chOff x="0" y="0"/>
          <a:chExt cx="0" cy="0"/>
        </a:xfrm>
      </p:grpSpPr>
      <p:sp>
        <p:nvSpPr>
          <p:cNvPr id="39" name="Google Shape;39;p7"/>
          <p:cNvSpPr/>
          <p:nvPr/>
        </p:nvSpPr>
        <p:spPr>
          <a:xfrm>
            <a:off x="0" y="50"/>
            <a:ext cx="9144000" cy="5143500"/>
          </a:xfrm>
          <a:prstGeom prst="frame">
            <a:avLst>
              <a:gd name="adj1" fmla="val 2218"/>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2400"/>
              <a:buNone/>
              <a:defRPr>
                <a:solidFill>
                  <a:schemeClr val="accent4"/>
                </a:solidFill>
              </a:defRPr>
            </a:lvl1pPr>
            <a:lvl2pPr lvl="1" rtl="0">
              <a:spcBef>
                <a:spcPts val="0"/>
              </a:spcBef>
              <a:spcAft>
                <a:spcPts val="0"/>
              </a:spcAft>
              <a:buClr>
                <a:schemeClr val="accent4"/>
              </a:buClr>
              <a:buSzPts val="2400"/>
              <a:buNone/>
              <a:defRPr>
                <a:solidFill>
                  <a:schemeClr val="accent4"/>
                </a:solidFill>
              </a:defRPr>
            </a:lvl2pPr>
            <a:lvl3pPr lvl="2" rtl="0">
              <a:spcBef>
                <a:spcPts val="0"/>
              </a:spcBef>
              <a:spcAft>
                <a:spcPts val="0"/>
              </a:spcAft>
              <a:buClr>
                <a:schemeClr val="accent4"/>
              </a:buClr>
              <a:buSzPts val="2400"/>
              <a:buNone/>
              <a:defRPr>
                <a:solidFill>
                  <a:schemeClr val="accent4"/>
                </a:solidFill>
              </a:defRPr>
            </a:lvl3pPr>
            <a:lvl4pPr lvl="3" rtl="0">
              <a:spcBef>
                <a:spcPts val="0"/>
              </a:spcBef>
              <a:spcAft>
                <a:spcPts val="0"/>
              </a:spcAft>
              <a:buClr>
                <a:schemeClr val="accent4"/>
              </a:buClr>
              <a:buSzPts val="2400"/>
              <a:buNone/>
              <a:defRPr>
                <a:solidFill>
                  <a:schemeClr val="accent4"/>
                </a:solidFill>
              </a:defRPr>
            </a:lvl4pPr>
            <a:lvl5pPr lvl="4" rtl="0">
              <a:spcBef>
                <a:spcPts val="0"/>
              </a:spcBef>
              <a:spcAft>
                <a:spcPts val="0"/>
              </a:spcAft>
              <a:buClr>
                <a:schemeClr val="accent4"/>
              </a:buClr>
              <a:buSzPts val="2400"/>
              <a:buNone/>
              <a:defRPr>
                <a:solidFill>
                  <a:schemeClr val="accent4"/>
                </a:solidFill>
              </a:defRPr>
            </a:lvl5pPr>
            <a:lvl6pPr lvl="5" rtl="0">
              <a:spcBef>
                <a:spcPts val="0"/>
              </a:spcBef>
              <a:spcAft>
                <a:spcPts val="0"/>
              </a:spcAft>
              <a:buClr>
                <a:schemeClr val="accent4"/>
              </a:buClr>
              <a:buSzPts val="2400"/>
              <a:buNone/>
              <a:defRPr>
                <a:solidFill>
                  <a:schemeClr val="accent4"/>
                </a:solidFill>
              </a:defRPr>
            </a:lvl6pPr>
            <a:lvl7pPr lvl="6" rtl="0">
              <a:spcBef>
                <a:spcPts val="0"/>
              </a:spcBef>
              <a:spcAft>
                <a:spcPts val="0"/>
              </a:spcAft>
              <a:buClr>
                <a:schemeClr val="accent4"/>
              </a:buClr>
              <a:buSzPts val="2400"/>
              <a:buNone/>
              <a:defRPr>
                <a:solidFill>
                  <a:schemeClr val="accent4"/>
                </a:solidFill>
              </a:defRPr>
            </a:lvl7pPr>
            <a:lvl8pPr lvl="7" rtl="0">
              <a:spcBef>
                <a:spcPts val="0"/>
              </a:spcBef>
              <a:spcAft>
                <a:spcPts val="0"/>
              </a:spcAft>
              <a:buClr>
                <a:schemeClr val="accent4"/>
              </a:buClr>
              <a:buSzPts val="2400"/>
              <a:buNone/>
              <a:defRPr>
                <a:solidFill>
                  <a:schemeClr val="accent4"/>
                </a:solidFill>
              </a:defRPr>
            </a:lvl8pPr>
            <a:lvl9pPr lvl="8" rtl="0">
              <a:spcBef>
                <a:spcPts val="0"/>
              </a:spcBef>
              <a:spcAft>
                <a:spcPts val="0"/>
              </a:spcAft>
              <a:buClr>
                <a:schemeClr val="accent4"/>
              </a:buClr>
              <a:buSzPts val="2400"/>
              <a:buNone/>
              <a:defRPr>
                <a:solidFill>
                  <a:schemeClr val="accent4"/>
                </a:solidFill>
              </a:defRPr>
            </a:lvl9pPr>
          </a:lstStyle>
          <a:p>
            <a:endParaRPr/>
          </a:p>
        </p:txBody>
      </p:sp>
      <p:sp>
        <p:nvSpPr>
          <p:cNvPr id="41" name="Google Shape;41;p7"/>
          <p:cNvSpPr txBox="1">
            <a:spLocks noGrp="1"/>
          </p:cNvSpPr>
          <p:nvPr>
            <p:ph type="body" idx="1"/>
          </p:nvPr>
        </p:nvSpPr>
        <p:spPr>
          <a:xfrm>
            <a:off x="2257425" y="1709141"/>
            <a:ext cx="6153300" cy="31596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Clr>
                <a:schemeClr val="accent4"/>
              </a:buClr>
              <a:buSzPts val="2400"/>
              <a:buChar char="◍"/>
              <a:defRPr sz="2400"/>
            </a:lvl1pPr>
            <a:lvl2pPr marL="914400" lvl="1" indent="-342900" rtl="0">
              <a:spcBef>
                <a:spcPts val="0"/>
              </a:spcBef>
              <a:spcAft>
                <a:spcPts val="0"/>
              </a:spcAft>
              <a:buClr>
                <a:schemeClr val="accent4"/>
              </a:buClr>
              <a:buSzPts val="1800"/>
              <a:buChar char="○"/>
              <a:defRPr sz="1800"/>
            </a:lvl2pPr>
            <a:lvl3pPr marL="1371600" lvl="2" indent="-342900" rtl="0">
              <a:spcBef>
                <a:spcPts val="0"/>
              </a:spcBef>
              <a:spcAft>
                <a:spcPts val="0"/>
              </a:spcAft>
              <a:buClr>
                <a:schemeClr val="accent4"/>
              </a:buClr>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pic>
        <p:nvPicPr>
          <p:cNvPr id="42" name="Google Shape;42;p7" descr="Flat land, big sky, Wicken Fen"/>
          <p:cNvPicPr preferRelativeResize="0"/>
          <p:nvPr/>
        </p:nvPicPr>
        <p:blipFill rotWithShape="1">
          <a:blip r:embed="rId2">
            <a:alphaModFix/>
          </a:blip>
          <a:srcRect l="20350" t="27743" r="33752" b="32459"/>
          <a:stretch/>
        </p:blipFill>
        <p:spPr>
          <a:xfrm>
            <a:off x="0" y="644600"/>
            <a:ext cx="1943101" cy="843075"/>
          </a:xfrm>
          <a:prstGeom prst="rect">
            <a:avLst/>
          </a:prstGeom>
          <a:noFill/>
          <a:ln>
            <a:noFill/>
          </a:ln>
        </p:spPr>
      </p:pic>
      <p:sp>
        <p:nvSpPr>
          <p:cNvPr id="43" name="Google Shape;43;p7"/>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2 columns (leaf)" type="twoColTx">
  <p:cSld name="TITLE_AND_TWO_COLUMNS">
    <p:spTree>
      <p:nvGrpSpPr>
        <p:cNvPr id="1" name="Shape 44"/>
        <p:cNvGrpSpPr/>
        <p:nvPr/>
      </p:nvGrpSpPr>
      <p:grpSpPr>
        <a:xfrm>
          <a:off x="0" y="0"/>
          <a:ext cx="0" cy="0"/>
          <a:chOff x="0" y="0"/>
          <a:chExt cx="0" cy="0"/>
        </a:xfrm>
      </p:grpSpPr>
      <p:sp>
        <p:nvSpPr>
          <p:cNvPr id="45" name="Google Shape;45;p8"/>
          <p:cNvSpPr/>
          <p:nvPr/>
        </p:nvSpPr>
        <p:spPr>
          <a:xfrm>
            <a:off x="0" y="50"/>
            <a:ext cx="9144000" cy="5143500"/>
          </a:xfrm>
          <a:prstGeom prst="frame">
            <a:avLst>
              <a:gd name="adj1" fmla="val 221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8"/>
          <p:cNvSpPr txBox="1">
            <a:spLocks noGrp="1"/>
          </p:cNvSpPr>
          <p:nvPr>
            <p:ph type="body" idx="1"/>
          </p:nvPr>
        </p:nvSpPr>
        <p:spPr>
          <a:xfrm>
            <a:off x="2257425" y="1764506"/>
            <a:ext cx="3120900" cy="3161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Clr>
                <a:schemeClr val="dk1"/>
              </a:buClr>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7" name="Google Shape;47;p8"/>
          <p:cNvSpPr txBox="1">
            <a:spLocks noGrp="1"/>
          </p:cNvSpPr>
          <p:nvPr>
            <p:ph type="body" idx="2"/>
          </p:nvPr>
        </p:nvSpPr>
        <p:spPr>
          <a:xfrm>
            <a:off x="5566073" y="1764506"/>
            <a:ext cx="3120900" cy="3161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Clr>
                <a:schemeClr val="dk1"/>
              </a:buClr>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8" name="Google Shape;48;p8"/>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9" name="Google Shape;49;p8"/>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0" name="Google Shape;50;p8"/>
          <p:cNvPicPr preferRelativeResize="0"/>
          <p:nvPr/>
        </p:nvPicPr>
        <p:blipFill rotWithShape="1">
          <a:blip r:embed="rId2">
            <a:alphaModFix/>
          </a:blip>
          <a:srcRect l="5767" t="29553" b="29557"/>
          <a:stretch/>
        </p:blipFill>
        <p:spPr>
          <a:xfrm rot="10800000" flipH="1">
            <a:off x="0" y="644575"/>
            <a:ext cx="1943100" cy="8431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2 columns (sea)">
  <p:cSld name="TITLE_AND_TWO_COLUMNS_2">
    <p:spTree>
      <p:nvGrpSpPr>
        <p:cNvPr id="1" name="Shape 51"/>
        <p:cNvGrpSpPr/>
        <p:nvPr/>
      </p:nvGrpSpPr>
      <p:grpSpPr>
        <a:xfrm>
          <a:off x="0" y="0"/>
          <a:ext cx="0" cy="0"/>
          <a:chOff x="0" y="0"/>
          <a:chExt cx="0" cy="0"/>
        </a:xfrm>
      </p:grpSpPr>
      <p:sp>
        <p:nvSpPr>
          <p:cNvPr id="52" name="Google Shape;52;p9"/>
          <p:cNvSpPr/>
          <p:nvPr/>
        </p:nvSpPr>
        <p:spPr>
          <a:xfrm>
            <a:off x="0" y="50"/>
            <a:ext cx="9144000" cy="5143500"/>
          </a:xfrm>
          <a:prstGeom prst="frame">
            <a:avLst>
              <a:gd name="adj1" fmla="val 2218"/>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9"/>
          <p:cNvSpPr txBox="1">
            <a:spLocks noGrp="1"/>
          </p:cNvSpPr>
          <p:nvPr>
            <p:ph type="body" idx="1"/>
          </p:nvPr>
        </p:nvSpPr>
        <p:spPr>
          <a:xfrm>
            <a:off x="2257425" y="1764506"/>
            <a:ext cx="3120900" cy="3161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accent3"/>
              </a:buClr>
              <a:buSzPts val="1800"/>
              <a:buChar char="◍"/>
              <a:defRPr sz="1800"/>
            </a:lvl1pPr>
            <a:lvl2pPr marL="914400" lvl="1" indent="-342900" rtl="0">
              <a:spcBef>
                <a:spcPts val="0"/>
              </a:spcBef>
              <a:spcAft>
                <a:spcPts val="0"/>
              </a:spcAft>
              <a:buClr>
                <a:schemeClr val="accent3"/>
              </a:buClr>
              <a:buSzPts val="1800"/>
              <a:buChar char="○"/>
              <a:defRPr sz="1800"/>
            </a:lvl2pPr>
            <a:lvl3pPr marL="1371600" lvl="2" indent="-342900" rtl="0">
              <a:spcBef>
                <a:spcPts val="0"/>
              </a:spcBef>
              <a:spcAft>
                <a:spcPts val="0"/>
              </a:spcAft>
              <a:buClr>
                <a:schemeClr val="dk1"/>
              </a:buClr>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4" name="Google Shape;54;p9"/>
          <p:cNvSpPr txBox="1">
            <a:spLocks noGrp="1"/>
          </p:cNvSpPr>
          <p:nvPr>
            <p:ph type="body" idx="2"/>
          </p:nvPr>
        </p:nvSpPr>
        <p:spPr>
          <a:xfrm>
            <a:off x="5566073" y="1764506"/>
            <a:ext cx="3120900" cy="3161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accent3"/>
              </a:buClr>
              <a:buSzPts val="1800"/>
              <a:buChar char="◍"/>
              <a:defRPr sz="1800"/>
            </a:lvl1pPr>
            <a:lvl2pPr marL="914400" lvl="1" indent="-342900" rtl="0">
              <a:spcBef>
                <a:spcPts val="0"/>
              </a:spcBef>
              <a:spcAft>
                <a:spcPts val="0"/>
              </a:spcAft>
              <a:buClr>
                <a:schemeClr val="accent3"/>
              </a:buClr>
              <a:buSzPts val="1800"/>
              <a:buChar char="○"/>
              <a:defRPr sz="1800"/>
            </a:lvl2pPr>
            <a:lvl3pPr marL="1371600" lvl="2" indent="-342900" rtl="0">
              <a:spcBef>
                <a:spcPts val="0"/>
              </a:spcBef>
              <a:spcAft>
                <a:spcPts val="0"/>
              </a:spcAft>
              <a:buClr>
                <a:schemeClr val="dk1"/>
              </a:buClr>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5" name="Google Shape;55;p9"/>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None/>
              <a:defRPr>
                <a:solidFill>
                  <a:schemeClr val="accent3"/>
                </a:solidFill>
              </a:defRPr>
            </a:lvl1pPr>
            <a:lvl2pPr lvl="1" rtl="0">
              <a:spcBef>
                <a:spcPts val="0"/>
              </a:spcBef>
              <a:spcAft>
                <a:spcPts val="0"/>
              </a:spcAft>
              <a:buClr>
                <a:schemeClr val="accent3"/>
              </a:buClr>
              <a:buSzPts val="2400"/>
              <a:buNone/>
              <a:defRPr>
                <a:solidFill>
                  <a:schemeClr val="accent3"/>
                </a:solidFill>
              </a:defRPr>
            </a:lvl2pPr>
            <a:lvl3pPr lvl="2" rtl="0">
              <a:spcBef>
                <a:spcPts val="0"/>
              </a:spcBef>
              <a:spcAft>
                <a:spcPts val="0"/>
              </a:spcAft>
              <a:buClr>
                <a:schemeClr val="accent3"/>
              </a:buClr>
              <a:buSzPts val="2400"/>
              <a:buNone/>
              <a:defRPr>
                <a:solidFill>
                  <a:schemeClr val="accent3"/>
                </a:solidFill>
              </a:defRPr>
            </a:lvl3pPr>
            <a:lvl4pPr lvl="3" rtl="0">
              <a:spcBef>
                <a:spcPts val="0"/>
              </a:spcBef>
              <a:spcAft>
                <a:spcPts val="0"/>
              </a:spcAft>
              <a:buClr>
                <a:schemeClr val="accent3"/>
              </a:buClr>
              <a:buSzPts val="2400"/>
              <a:buNone/>
              <a:defRPr>
                <a:solidFill>
                  <a:schemeClr val="accent3"/>
                </a:solidFill>
              </a:defRPr>
            </a:lvl4pPr>
            <a:lvl5pPr lvl="4" rtl="0">
              <a:spcBef>
                <a:spcPts val="0"/>
              </a:spcBef>
              <a:spcAft>
                <a:spcPts val="0"/>
              </a:spcAft>
              <a:buClr>
                <a:schemeClr val="accent3"/>
              </a:buClr>
              <a:buSzPts val="2400"/>
              <a:buNone/>
              <a:defRPr>
                <a:solidFill>
                  <a:schemeClr val="accent3"/>
                </a:solidFill>
              </a:defRPr>
            </a:lvl5pPr>
            <a:lvl6pPr lvl="5" rtl="0">
              <a:spcBef>
                <a:spcPts val="0"/>
              </a:spcBef>
              <a:spcAft>
                <a:spcPts val="0"/>
              </a:spcAft>
              <a:buClr>
                <a:schemeClr val="accent3"/>
              </a:buClr>
              <a:buSzPts val="2400"/>
              <a:buNone/>
              <a:defRPr>
                <a:solidFill>
                  <a:schemeClr val="accent3"/>
                </a:solidFill>
              </a:defRPr>
            </a:lvl6pPr>
            <a:lvl7pPr lvl="6" rtl="0">
              <a:spcBef>
                <a:spcPts val="0"/>
              </a:spcBef>
              <a:spcAft>
                <a:spcPts val="0"/>
              </a:spcAft>
              <a:buClr>
                <a:schemeClr val="accent3"/>
              </a:buClr>
              <a:buSzPts val="2400"/>
              <a:buNone/>
              <a:defRPr>
                <a:solidFill>
                  <a:schemeClr val="accent3"/>
                </a:solidFill>
              </a:defRPr>
            </a:lvl7pPr>
            <a:lvl8pPr lvl="7" rtl="0">
              <a:spcBef>
                <a:spcPts val="0"/>
              </a:spcBef>
              <a:spcAft>
                <a:spcPts val="0"/>
              </a:spcAft>
              <a:buClr>
                <a:schemeClr val="accent3"/>
              </a:buClr>
              <a:buSzPts val="2400"/>
              <a:buNone/>
              <a:defRPr>
                <a:solidFill>
                  <a:schemeClr val="accent3"/>
                </a:solidFill>
              </a:defRPr>
            </a:lvl8pPr>
            <a:lvl9pPr lvl="8" rtl="0">
              <a:spcBef>
                <a:spcPts val="0"/>
              </a:spcBef>
              <a:spcAft>
                <a:spcPts val="0"/>
              </a:spcAft>
              <a:buClr>
                <a:schemeClr val="accent3"/>
              </a:buClr>
              <a:buSzPts val="2400"/>
              <a:buNone/>
              <a:defRPr>
                <a:solidFill>
                  <a:schemeClr val="accent3"/>
                </a:solidFill>
              </a:defRPr>
            </a:lvl9pPr>
          </a:lstStyle>
          <a:p>
            <a:endParaRPr/>
          </a:p>
        </p:txBody>
      </p:sp>
      <p:sp>
        <p:nvSpPr>
          <p:cNvPr id="56" name="Google Shape;56;p9"/>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7" name="Google Shape;57;p9" descr="Sea, Ocean, Infinity, Wide,"/>
          <p:cNvPicPr preferRelativeResize="0"/>
          <p:nvPr/>
        </p:nvPicPr>
        <p:blipFill rotWithShape="1">
          <a:blip r:embed="rId2">
            <a:alphaModFix/>
          </a:blip>
          <a:srcRect l="14499" t="41827" r="47082" b="28536"/>
          <a:stretch/>
        </p:blipFill>
        <p:spPr>
          <a:xfrm>
            <a:off x="0" y="644600"/>
            <a:ext cx="1943101" cy="84307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2 columns (sky)">
  <p:cSld name="TITLE_AND_TWO_COLUMNS_2_1">
    <p:spTree>
      <p:nvGrpSpPr>
        <p:cNvPr id="1" name="Shape 58"/>
        <p:cNvGrpSpPr/>
        <p:nvPr/>
      </p:nvGrpSpPr>
      <p:grpSpPr>
        <a:xfrm>
          <a:off x="0" y="0"/>
          <a:ext cx="0" cy="0"/>
          <a:chOff x="0" y="0"/>
          <a:chExt cx="0" cy="0"/>
        </a:xfrm>
      </p:grpSpPr>
      <p:sp>
        <p:nvSpPr>
          <p:cNvPr id="59" name="Google Shape;59;p10"/>
          <p:cNvSpPr/>
          <p:nvPr/>
        </p:nvSpPr>
        <p:spPr>
          <a:xfrm>
            <a:off x="0" y="50"/>
            <a:ext cx="9144000" cy="5143500"/>
          </a:xfrm>
          <a:prstGeom prst="frame">
            <a:avLst>
              <a:gd name="adj1" fmla="val 2218"/>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0"/>
          <p:cNvSpPr txBox="1">
            <a:spLocks noGrp="1"/>
          </p:cNvSpPr>
          <p:nvPr>
            <p:ph type="body" idx="1"/>
          </p:nvPr>
        </p:nvSpPr>
        <p:spPr>
          <a:xfrm>
            <a:off x="2257425" y="1764506"/>
            <a:ext cx="3120900" cy="3161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accent4"/>
              </a:buClr>
              <a:buSzPts val="1800"/>
              <a:buChar char="◍"/>
              <a:defRPr sz="1800"/>
            </a:lvl1pPr>
            <a:lvl2pPr marL="914400" lvl="1" indent="-342900" rtl="0">
              <a:spcBef>
                <a:spcPts val="0"/>
              </a:spcBef>
              <a:spcAft>
                <a:spcPts val="0"/>
              </a:spcAft>
              <a:buClr>
                <a:schemeClr val="accent4"/>
              </a:buClr>
              <a:buSzPts val="1800"/>
              <a:buChar char="○"/>
              <a:defRPr sz="1800"/>
            </a:lvl2pPr>
            <a:lvl3pPr marL="1371600" lvl="2" indent="-342900" rtl="0">
              <a:spcBef>
                <a:spcPts val="0"/>
              </a:spcBef>
              <a:spcAft>
                <a:spcPts val="0"/>
              </a:spcAft>
              <a:buClr>
                <a:schemeClr val="dk1"/>
              </a:buClr>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1" name="Google Shape;61;p10"/>
          <p:cNvSpPr txBox="1">
            <a:spLocks noGrp="1"/>
          </p:cNvSpPr>
          <p:nvPr>
            <p:ph type="body" idx="2"/>
          </p:nvPr>
        </p:nvSpPr>
        <p:spPr>
          <a:xfrm>
            <a:off x="5566073" y="1764506"/>
            <a:ext cx="3120900" cy="3161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accent4"/>
              </a:buClr>
              <a:buSzPts val="1800"/>
              <a:buChar char="◍"/>
              <a:defRPr sz="1800"/>
            </a:lvl1pPr>
            <a:lvl2pPr marL="914400" lvl="1" indent="-342900" rtl="0">
              <a:spcBef>
                <a:spcPts val="0"/>
              </a:spcBef>
              <a:spcAft>
                <a:spcPts val="0"/>
              </a:spcAft>
              <a:buClr>
                <a:schemeClr val="accent4"/>
              </a:buClr>
              <a:buSzPts val="1800"/>
              <a:buChar char="○"/>
              <a:defRPr sz="1800"/>
            </a:lvl2pPr>
            <a:lvl3pPr marL="1371600" lvl="2" indent="-342900" rtl="0">
              <a:spcBef>
                <a:spcPts val="0"/>
              </a:spcBef>
              <a:spcAft>
                <a:spcPts val="0"/>
              </a:spcAft>
              <a:buClr>
                <a:schemeClr val="dk1"/>
              </a:buClr>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2" name="Google Shape;62;p10"/>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2400"/>
              <a:buNone/>
              <a:defRPr>
                <a:solidFill>
                  <a:schemeClr val="accent4"/>
                </a:solidFill>
              </a:defRPr>
            </a:lvl1pPr>
            <a:lvl2pPr lvl="1" rtl="0">
              <a:spcBef>
                <a:spcPts val="0"/>
              </a:spcBef>
              <a:spcAft>
                <a:spcPts val="0"/>
              </a:spcAft>
              <a:buClr>
                <a:schemeClr val="accent4"/>
              </a:buClr>
              <a:buSzPts val="2400"/>
              <a:buNone/>
              <a:defRPr>
                <a:solidFill>
                  <a:schemeClr val="accent4"/>
                </a:solidFill>
              </a:defRPr>
            </a:lvl2pPr>
            <a:lvl3pPr lvl="2" rtl="0">
              <a:spcBef>
                <a:spcPts val="0"/>
              </a:spcBef>
              <a:spcAft>
                <a:spcPts val="0"/>
              </a:spcAft>
              <a:buClr>
                <a:schemeClr val="accent4"/>
              </a:buClr>
              <a:buSzPts val="2400"/>
              <a:buNone/>
              <a:defRPr>
                <a:solidFill>
                  <a:schemeClr val="accent4"/>
                </a:solidFill>
              </a:defRPr>
            </a:lvl3pPr>
            <a:lvl4pPr lvl="3" rtl="0">
              <a:spcBef>
                <a:spcPts val="0"/>
              </a:spcBef>
              <a:spcAft>
                <a:spcPts val="0"/>
              </a:spcAft>
              <a:buClr>
                <a:schemeClr val="accent4"/>
              </a:buClr>
              <a:buSzPts val="2400"/>
              <a:buNone/>
              <a:defRPr>
                <a:solidFill>
                  <a:schemeClr val="accent4"/>
                </a:solidFill>
              </a:defRPr>
            </a:lvl4pPr>
            <a:lvl5pPr lvl="4" rtl="0">
              <a:spcBef>
                <a:spcPts val="0"/>
              </a:spcBef>
              <a:spcAft>
                <a:spcPts val="0"/>
              </a:spcAft>
              <a:buClr>
                <a:schemeClr val="accent4"/>
              </a:buClr>
              <a:buSzPts val="2400"/>
              <a:buNone/>
              <a:defRPr>
                <a:solidFill>
                  <a:schemeClr val="accent4"/>
                </a:solidFill>
              </a:defRPr>
            </a:lvl5pPr>
            <a:lvl6pPr lvl="5" rtl="0">
              <a:spcBef>
                <a:spcPts val="0"/>
              </a:spcBef>
              <a:spcAft>
                <a:spcPts val="0"/>
              </a:spcAft>
              <a:buClr>
                <a:schemeClr val="accent4"/>
              </a:buClr>
              <a:buSzPts val="2400"/>
              <a:buNone/>
              <a:defRPr>
                <a:solidFill>
                  <a:schemeClr val="accent4"/>
                </a:solidFill>
              </a:defRPr>
            </a:lvl6pPr>
            <a:lvl7pPr lvl="6" rtl="0">
              <a:spcBef>
                <a:spcPts val="0"/>
              </a:spcBef>
              <a:spcAft>
                <a:spcPts val="0"/>
              </a:spcAft>
              <a:buClr>
                <a:schemeClr val="accent4"/>
              </a:buClr>
              <a:buSzPts val="2400"/>
              <a:buNone/>
              <a:defRPr>
                <a:solidFill>
                  <a:schemeClr val="accent4"/>
                </a:solidFill>
              </a:defRPr>
            </a:lvl7pPr>
            <a:lvl8pPr lvl="7" rtl="0">
              <a:spcBef>
                <a:spcPts val="0"/>
              </a:spcBef>
              <a:spcAft>
                <a:spcPts val="0"/>
              </a:spcAft>
              <a:buClr>
                <a:schemeClr val="accent4"/>
              </a:buClr>
              <a:buSzPts val="2400"/>
              <a:buNone/>
              <a:defRPr>
                <a:solidFill>
                  <a:schemeClr val="accent4"/>
                </a:solidFill>
              </a:defRPr>
            </a:lvl8pPr>
            <a:lvl9pPr lvl="8" rtl="0">
              <a:spcBef>
                <a:spcPts val="0"/>
              </a:spcBef>
              <a:spcAft>
                <a:spcPts val="0"/>
              </a:spcAft>
              <a:buClr>
                <a:schemeClr val="accent4"/>
              </a:buClr>
              <a:buSzPts val="2400"/>
              <a:buNone/>
              <a:defRPr>
                <a:solidFill>
                  <a:schemeClr val="accent4"/>
                </a:solidFill>
              </a:defRPr>
            </a:lvl9pPr>
          </a:lstStyle>
          <a:p>
            <a:endParaRPr/>
          </a:p>
        </p:txBody>
      </p:sp>
      <p:sp>
        <p:nvSpPr>
          <p:cNvPr id="63" name="Google Shape;63;p10"/>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64" name="Google Shape;64;p10" descr="Flat land, big sky, Wicken Fen"/>
          <p:cNvPicPr preferRelativeResize="0"/>
          <p:nvPr/>
        </p:nvPicPr>
        <p:blipFill rotWithShape="1">
          <a:blip r:embed="rId2">
            <a:alphaModFix/>
          </a:blip>
          <a:srcRect l="20350" t="27743" r="33752" b="32459"/>
          <a:stretch/>
        </p:blipFill>
        <p:spPr>
          <a:xfrm>
            <a:off x="0" y="644600"/>
            <a:ext cx="1943101" cy="8430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2400"/>
              <a:buFont typeface="Roboto Slab"/>
              <a:buNone/>
              <a:defRPr sz="2400" b="1">
                <a:solidFill>
                  <a:schemeClr val="accent1"/>
                </a:solidFill>
                <a:latin typeface="Roboto Slab"/>
                <a:ea typeface="Roboto Slab"/>
                <a:cs typeface="Roboto Slab"/>
                <a:sym typeface="Roboto Slab"/>
              </a:defRPr>
            </a:lvl1pPr>
            <a:lvl2pPr lvl="1">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2pPr>
            <a:lvl3pPr lvl="2">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3pPr>
            <a:lvl4pPr lvl="3">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4pPr>
            <a:lvl5pPr lvl="4">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5pPr>
            <a:lvl6pPr lvl="5">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6pPr>
            <a:lvl7pPr lvl="6">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7pPr>
            <a:lvl8pPr lvl="7">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8pPr>
            <a:lvl9pPr lvl="8">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9pPr>
          </a:lstStyle>
          <a:p>
            <a:endParaRPr/>
          </a:p>
        </p:txBody>
      </p:sp>
      <p:sp>
        <p:nvSpPr>
          <p:cNvPr id="7" name="Google Shape;7;p1"/>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accent1"/>
              </a:buClr>
              <a:buSzPts val="3000"/>
              <a:buFont typeface="Roboto"/>
              <a:buChar char="◍"/>
              <a:defRPr sz="3000">
                <a:solidFill>
                  <a:schemeClr val="dk1"/>
                </a:solidFill>
                <a:latin typeface="Roboto"/>
                <a:ea typeface="Roboto"/>
                <a:cs typeface="Roboto"/>
                <a:sym typeface="Roboto"/>
              </a:defRPr>
            </a:lvl1pPr>
            <a:lvl2pPr marL="914400" lvl="1" indent="-381000">
              <a:spcBef>
                <a:spcPts val="0"/>
              </a:spcBef>
              <a:spcAft>
                <a:spcPts val="0"/>
              </a:spcAft>
              <a:buClr>
                <a:schemeClr val="accent1"/>
              </a:buClr>
              <a:buSzPts val="2400"/>
              <a:buFont typeface="Roboto"/>
              <a:buChar char="○"/>
              <a:defRPr sz="2400">
                <a:solidFill>
                  <a:schemeClr val="dk1"/>
                </a:solidFill>
                <a:latin typeface="Roboto"/>
                <a:ea typeface="Roboto"/>
                <a:cs typeface="Roboto"/>
                <a:sym typeface="Roboto"/>
              </a:defRPr>
            </a:lvl2pPr>
            <a:lvl3pPr marL="1371600" lvl="2" indent="-381000">
              <a:spcBef>
                <a:spcPts val="0"/>
              </a:spcBef>
              <a:spcAft>
                <a:spcPts val="0"/>
              </a:spcAft>
              <a:buClr>
                <a:schemeClr val="accent1"/>
              </a:buClr>
              <a:buSzPts val="2400"/>
              <a:buFont typeface="Roboto"/>
              <a:buChar char="■"/>
              <a:defRPr sz="2400">
                <a:solidFill>
                  <a:schemeClr val="dk1"/>
                </a:solidFill>
                <a:latin typeface="Roboto"/>
                <a:ea typeface="Roboto"/>
                <a:cs typeface="Roboto"/>
                <a:sym typeface="Roboto"/>
              </a:defRPr>
            </a:lvl3pPr>
            <a:lvl4pPr marL="1828800" lvl="3"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4pPr>
            <a:lvl5pPr marL="2286000" lvl="4"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5pPr>
            <a:lvl6pPr marL="2743200" lvl="5"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6pPr>
            <a:lvl7pPr marL="3200400" lvl="6"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7pPr>
            <a:lvl8pPr marL="3657600" lvl="7"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8pPr>
            <a:lvl9pPr marL="4114800" lvl="8"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80577" y="4673644"/>
            <a:ext cx="452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5"/>
                </a:solidFill>
                <a:latin typeface="Roboto"/>
                <a:ea typeface="Roboto"/>
                <a:cs typeface="Roboto"/>
                <a:sym typeface="Roboto"/>
              </a:defRPr>
            </a:lvl1pPr>
            <a:lvl2pPr lvl="1" algn="r">
              <a:buNone/>
              <a:defRPr sz="1300">
                <a:solidFill>
                  <a:schemeClr val="accent5"/>
                </a:solidFill>
                <a:latin typeface="Roboto"/>
                <a:ea typeface="Roboto"/>
                <a:cs typeface="Roboto"/>
                <a:sym typeface="Roboto"/>
              </a:defRPr>
            </a:lvl2pPr>
            <a:lvl3pPr lvl="2" algn="r">
              <a:buNone/>
              <a:defRPr sz="1300">
                <a:solidFill>
                  <a:schemeClr val="accent5"/>
                </a:solidFill>
                <a:latin typeface="Roboto"/>
                <a:ea typeface="Roboto"/>
                <a:cs typeface="Roboto"/>
                <a:sym typeface="Roboto"/>
              </a:defRPr>
            </a:lvl3pPr>
            <a:lvl4pPr lvl="3" algn="r">
              <a:buNone/>
              <a:defRPr sz="1300">
                <a:solidFill>
                  <a:schemeClr val="accent5"/>
                </a:solidFill>
                <a:latin typeface="Roboto"/>
                <a:ea typeface="Roboto"/>
                <a:cs typeface="Roboto"/>
                <a:sym typeface="Roboto"/>
              </a:defRPr>
            </a:lvl4pPr>
            <a:lvl5pPr lvl="4" algn="r">
              <a:buNone/>
              <a:defRPr sz="1300">
                <a:solidFill>
                  <a:schemeClr val="accent5"/>
                </a:solidFill>
                <a:latin typeface="Roboto"/>
                <a:ea typeface="Roboto"/>
                <a:cs typeface="Roboto"/>
                <a:sym typeface="Roboto"/>
              </a:defRPr>
            </a:lvl5pPr>
            <a:lvl6pPr lvl="5" algn="r">
              <a:buNone/>
              <a:defRPr sz="1300">
                <a:solidFill>
                  <a:schemeClr val="accent5"/>
                </a:solidFill>
                <a:latin typeface="Roboto"/>
                <a:ea typeface="Roboto"/>
                <a:cs typeface="Roboto"/>
                <a:sym typeface="Roboto"/>
              </a:defRPr>
            </a:lvl6pPr>
            <a:lvl7pPr lvl="6" algn="r">
              <a:buNone/>
              <a:defRPr sz="1300">
                <a:solidFill>
                  <a:schemeClr val="accent5"/>
                </a:solidFill>
                <a:latin typeface="Roboto"/>
                <a:ea typeface="Roboto"/>
                <a:cs typeface="Roboto"/>
                <a:sym typeface="Roboto"/>
              </a:defRPr>
            </a:lvl7pPr>
            <a:lvl8pPr lvl="7" algn="r">
              <a:buNone/>
              <a:defRPr sz="1300">
                <a:solidFill>
                  <a:schemeClr val="accent5"/>
                </a:solidFill>
                <a:latin typeface="Roboto"/>
                <a:ea typeface="Roboto"/>
                <a:cs typeface="Roboto"/>
                <a:sym typeface="Roboto"/>
              </a:defRPr>
            </a:lvl8pPr>
            <a:lvl9pPr lvl="8" algn="r">
              <a:buNone/>
              <a:defRPr sz="1300">
                <a:solidFill>
                  <a:schemeClr val="accent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8" r:id="rId10"/>
    <p:sldLayoutId id="2147483659" r:id="rId11"/>
    <p:sldLayoutId id="2147483660" r:id="rId12"/>
    <p:sldLayoutId id="2147483662" r:id="rId13"/>
    <p:sldLayoutId id="2147483664" r:id="rId14"/>
    <p:sldLayoutId id="2147483665" r:id="rId1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3" name="Google Shape;113;p20"/>
          <p:cNvSpPr txBox="1">
            <a:spLocks/>
          </p:cNvSpPr>
          <p:nvPr/>
        </p:nvSpPr>
        <p:spPr>
          <a:xfrm>
            <a:off x="0" y="2062373"/>
            <a:ext cx="9144000" cy="1159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1pPr>
            <a:lvl2pPr marR="0" lvl="1" algn="ctr" rtl="0">
              <a:lnSpc>
                <a:spcPct val="100000"/>
              </a:lnSpc>
              <a:spcBef>
                <a:spcPts val="0"/>
              </a:spcBef>
              <a:spcAft>
                <a:spcPts val="0"/>
              </a:spcAft>
              <a:buClr>
                <a:schemeClr val="lt1"/>
              </a:buClr>
              <a:buSzPts val="4400"/>
              <a:buFont typeface="Oxygen"/>
              <a:buNone/>
              <a:defRPr sz="4400" b="1" i="0" u="none" strike="noStrike" cap="none">
                <a:solidFill>
                  <a:schemeClr val="lt1"/>
                </a:solidFill>
                <a:latin typeface="Oxygen"/>
                <a:ea typeface="Oxygen"/>
                <a:cs typeface="Oxygen"/>
                <a:sym typeface="Oxygen"/>
              </a:defRPr>
            </a:lvl2pPr>
            <a:lvl3pPr marR="0" lvl="2" algn="ctr" rtl="0">
              <a:lnSpc>
                <a:spcPct val="100000"/>
              </a:lnSpc>
              <a:spcBef>
                <a:spcPts val="0"/>
              </a:spcBef>
              <a:spcAft>
                <a:spcPts val="0"/>
              </a:spcAft>
              <a:buClr>
                <a:schemeClr val="lt1"/>
              </a:buClr>
              <a:buSzPts val="4400"/>
              <a:buFont typeface="Oxygen"/>
              <a:buNone/>
              <a:defRPr sz="4400" b="1" i="0" u="none" strike="noStrike" cap="none">
                <a:solidFill>
                  <a:schemeClr val="lt1"/>
                </a:solidFill>
                <a:latin typeface="Oxygen"/>
                <a:ea typeface="Oxygen"/>
                <a:cs typeface="Oxygen"/>
                <a:sym typeface="Oxygen"/>
              </a:defRPr>
            </a:lvl3pPr>
            <a:lvl4pPr marR="0" lvl="3" algn="ctr" rtl="0">
              <a:lnSpc>
                <a:spcPct val="100000"/>
              </a:lnSpc>
              <a:spcBef>
                <a:spcPts val="0"/>
              </a:spcBef>
              <a:spcAft>
                <a:spcPts val="0"/>
              </a:spcAft>
              <a:buClr>
                <a:schemeClr val="lt1"/>
              </a:buClr>
              <a:buSzPts val="4400"/>
              <a:buFont typeface="Oxygen"/>
              <a:buNone/>
              <a:defRPr sz="4400" b="1" i="0" u="none" strike="noStrike" cap="none">
                <a:solidFill>
                  <a:schemeClr val="lt1"/>
                </a:solidFill>
                <a:latin typeface="Oxygen"/>
                <a:ea typeface="Oxygen"/>
                <a:cs typeface="Oxygen"/>
                <a:sym typeface="Oxygen"/>
              </a:defRPr>
            </a:lvl4pPr>
            <a:lvl5pPr marR="0" lvl="4" algn="ctr" rtl="0">
              <a:lnSpc>
                <a:spcPct val="100000"/>
              </a:lnSpc>
              <a:spcBef>
                <a:spcPts val="0"/>
              </a:spcBef>
              <a:spcAft>
                <a:spcPts val="0"/>
              </a:spcAft>
              <a:buClr>
                <a:schemeClr val="lt1"/>
              </a:buClr>
              <a:buSzPts val="4400"/>
              <a:buFont typeface="Oxygen"/>
              <a:buNone/>
              <a:defRPr sz="4400" b="1" i="0" u="none" strike="noStrike" cap="none">
                <a:solidFill>
                  <a:schemeClr val="lt1"/>
                </a:solidFill>
                <a:latin typeface="Oxygen"/>
                <a:ea typeface="Oxygen"/>
                <a:cs typeface="Oxygen"/>
                <a:sym typeface="Oxygen"/>
              </a:defRPr>
            </a:lvl5pPr>
            <a:lvl6pPr marR="0" lvl="5" algn="ctr" rtl="0">
              <a:lnSpc>
                <a:spcPct val="100000"/>
              </a:lnSpc>
              <a:spcBef>
                <a:spcPts val="0"/>
              </a:spcBef>
              <a:spcAft>
                <a:spcPts val="0"/>
              </a:spcAft>
              <a:buClr>
                <a:schemeClr val="lt1"/>
              </a:buClr>
              <a:buSzPts val="4400"/>
              <a:buFont typeface="Oxygen"/>
              <a:buNone/>
              <a:defRPr sz="4400" b="1" i="0" u="none" strike="noStrike" cap="none">
                <a:solidFill>
                  <a:schemeClr val="lt1"/>
                </a:solidFill>
                <a:latin typeface="Oxygen"/>
                <a:ea typeface="Oxygen"/>
                <a:cs typeface="Oxygen"/>
                <a:sym typeface="Oxygen"/>
              </a:defRPr>
            </a:lvl6pPr>
            <a:lvl7pPr marR="0" lvl="6" algn="ctr" rtl="0">
              <a:lnSpc>
                <a:spcPct val="100000"/>
              </a:lnSpc>
              <a:spcBef>
                <a:spcPts val="0"/>
              </a:spcBef>
              <a:spcAft>
                <a:spcPts val="0"/>
              </a:spcAft>
              <a:buClr>
                <a:schemeClr val="lt1"/>
              </a:buClr>
              <a:buSzPts val="4400"/>
              <a:buFont typeface="Oxygen"/>
              <a:buNone/>
              <a:defRPr sz="4400" b="1" i="0" u="none" strike="noStrike" cap="none">
                <a:solidFill>
                  <a:schemeClr val="lt1"/>
                </a:solidFill>
                <a:latin typeface="Oxygen"/>
                <a:ea typeface="Oxygen"/>
                <a:cs typeface="Oxygen"/>
                <a:sym typeface="Oxygen"/>
              </a:defRPr>
            </a:lvl7pPr>
            <a:lvl8pPr marR="0" lvl="7" algn="ctr" rtl="0">
              <a:lnSpc>
                <a:spcPct val="100000"/>
              </a:lnSpc>
              <a:spcBef>
                <a:spcPts val="0"/>
              </a:spcBef>
              <a:spcAft>
                <a:spcPts val="0"/>
              </a:spcAft>
              <a:buClr>
                <a:schemeClr val="lt1"/>
              </a:buClr>
              <a:buSzPts val="4400"/>
              <a:buFont typeface="Oxygen"/>
              <a:buNone/>
              <a:defRPr sz="4400" b="1" i="0" u="none" strike="noStrike" cap="none">
                <a:solidFill>
                  <a:schemeClr val="lt1"/>
                </a:solidFill>
                <a:latin typeface="Oxygen"/>
                <a:ea typeface="Oxygen"/>
                <a:cs typeface="Oxygen"/>
                <a:sym typeface="Oxygen"/>
              </a:defRPr>
            </a:lvl8pPr>
            <a:lvl9pPr marR="0" lvl="8" algn="ctr" rtl="0">
              <a:lnSpc>
                <a:spcPct val="100000"/>
              </a:lnSpc>
              <a:spcBef>
                <a:spcPts val="0"/>
              </a:spcBef>
              <a:spcAft>
                <a:spcPts val="0"/>
              </a:spcAft>
              <a:buClr>
                <a:schemeClr val="lt1"/>
              </a:buClr>
              <a:buSzPts val="4400"/>
              <a:buFont typeface="Oxygen"/>
              <a:buNone/>
              <a:defRPr sz="4400" b="1" i="0" u="none" strike="noStrike" cap="none">
                <a:solidFill>
                  <a:schemeClr val="lt1"/>
                </a:solidFill>
                <a:latin typeface="Oxygen"/>
                <a:ea typeface="Oxygen"/>
                <a:cs typeface="Oxygen"/>
                <a:sym typeface="Oxygen"/>
              </a:defRPr>
            </a:lvl9pPr>
          </a:lstStyle>
          <a:p>
            <a:pPr algn="ctr">
              <a:lnSpc>
                <a:spcPts val="4400"/>
              </a:lnSpc>
              <a:spcBef>
                <a:spcPts val="300"/>
              </a:spcBef>
              <a:spcAft>
                <a:spcPts val="300"/>
              </a:spcAft>
            </a:pPr>
            <a:r>
              <a:rPr lang="vi-VN" sz="2800" dirty="0" smtClean="0">
                <a:latin typeface="+mn-lt"/>
              </a:rPr>
              <a:t>CHỦ ĐỀ 6: TẾ BÀO – ĐƠN VỊ CƠ SỞ CỦA SỰ SỐNG</a:t>
            </a:r>
            <a:endParaRPr lang="en-US" sz="2800" dirty="0" smtClean="0">
              <a:latin typeface="+mn-lt"/>
            </a:endParaRPr>
          </a:p>
          <a:p>
            <a:pPr algn="ctr">
              <a:lnSpc>
                <a:spcPts val="4400"/>
              </a:lnSpc>
              <a:spcBef>
                <a:spcPts val="300"/>
              </a:spcBef>
              <a:spcAft>
                <a:spcPts val="300"/>
              </a:spcAft>
            </a:pPr>
            <a:r>
              <a:rPr lang="en-US" sz="3000" dirty="0" smtClean="0">
                <a:latin typeface="+mn-lt"/>
              </a:rPr>
              <a:t>BÀI 17: TẾ BÀO</a:t>
            </a:r>
            <a:endParaRPr lang="vi-VN" sz="30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7277" y="967942"/>
            <a:ext cx="6153300" cy="451207"/>
          </a:xfrm>
        </p:spPr>
        <p:txBody>
          <a:bodyPr/>
          <a:lstStyle/>
          <a:p>
            <a:r>
              <a:rPr lang="en-US" sz="2200" dirty="0" err="1" smtClean="0">
                <a:latin typeface="+mj-lt"/>
              </a:rPr>
              <a:t>Thảo</a:t>
            </a:r>
            <a:r>
              <a:rPr lang="en-US" sz="2200" dirty="0" smtClean="0">
                <a:latin typeface="+mj-lt"/>
              </a:rPr>
              <a:t> </a:t>
            </a:r>
            <a:r>
              <a:rPr lang="en-US" sz="2200" dirty="0" err="1" smtClean="0">
                <a:latin typeface="+mj-lt"/>
              </a:rPr>
              <a:t>luận</a:t>
            </a:r>
            <a:r>
              <a:rPr lang="en-US" sz="2200" dirty="0" smtClean="0">
                <a:latin typeface="+mj-lt"/>
              </a:rPr>
              <a:t> </a:t>
            </a:r>
            <a:r>
              <a:rPr lang="en-US" sz="2200" dirty="0" smtClean="0">
                <a:latin typeface="+mj-lt"/>
              </a:rPr>
              <a:t>và trả lời câu hỏi</a:t>
            </a:r>
            <a:endParaRPr lang="en-US" sz="2200" dirty="0">
              <a:latin typeface="+mj-lt"/>
            </a:endParaRPr>
          </a:p>
        </p:txBody>
      </p:sp>
      <p:sp>
        <p:nvSpPr>
          <p:cNvPr id="3" name="Text Placeholder 2"/>
          <p:cNvSpPr>
            <a:spLocks noGrp="1"/>
          </p:cNvSpPr>
          <p:nvPr>
            <p:ph type="body" idx="1"/>
          </p:nvPr>
        </p:nvSpPr>
        <p:spPr>
          <a:xfrm>
            <a:off x="1302106" y="2135126"/>
            <a:ext cx="6940370" cy="1668778"/>
          </a:xfrm>
        </p:spPr>
        <p:txBody>
          <a:bodyPr/>
          <a:lstStyle/>
          <a:p>
            <a:pPr marL="76200" indent="0" algn="just">
              <a:buNone/>
            </a:pPr>
            <a:r>
              <a:rPr lang="en-US" sz="2000" dirty="0" smtClean="0">
                <a:solidFill>
                  <a:schemeClr val="accent2">
                    <a:lumMod val="90000"/>
                    <a:lumOff val="10000"/>
                  </a:schemeClr>
                </a:solidFill>
                <a:latin typeface="+mj-lt"/>
              </a:rPr>
              <a:t>Em hãy : </a:t>
            </a:r>
          </a:p>
          <a:p>
            <a:pPr algn="just"/>
            <a:r>
              <a:rPr lang="en-US" sz="2000" dirty="0" smtClean="0">
                <a:solidFill>
                  <a:schemeClr val="accent2">
                    <a:lumMod val="90000"/>
                    <a:lumOff val="10000"/>
                  </a:schemeClr>
                </a:solidFill>
                <a:latin typeface="+mj-lt"/>
              </a:rPr>
              <a:t>Nhận xét về hình dạng và kích thước tế bào.</a:t>
            </a:r>
          </a:p>
          <a:p>
            <a:pPr algn="just"/>
            <a:r>
              <a:rPr lang="en-US" sz="2000" i="1" dirty="0" smtClean="0">
                <a:solidFill>
                  <a:schemeClr val="accent2">
                    <a:lumMod val="90000"/>
                    <a:lumOff val="10000"/>
                  </a:schemeClr>
                </a:solidFill>
                <a:latin typeface="+mj-lt"/>
              </a:rPr>
              <a:t>Cho biết sự khác nhau về hình dạng và kích thước của tế bào có ý nghĩa gì đối với sinh vật.</a:t>
            </a:r>
            <a:endParaRPr lang="en-US" sz="2000" i="1" dirty="0">
              <a:solidFill>
                <a:schemeClr val="accent2">
                  <a:lumMod val="90000"/>
                  <a:lumOff val="10000"/>
                </a:schemeClr>
              </a:solidFill>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276779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8" name="Google Shape;238;p35"/>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11</a:t>
            </a:fld>
            <a:endParaRPr/>
          </a:p>
        </p:txBody>
      </p:sp>
      <p:sp>
        <p:nvSpPr>
          <p:cNvPr id="2" name="Rectangle 1"/>
          <p:cNvSpPr/>
          <p:nvPr/>
        </p:nvSpPr>
        <p:spPr>
          <a:xfrm>
            <a:off x="842018" y="951798"/>
            <a:ext cx="7459963" cy="3273397"/>
          </a:xfrm>
          <a:prstGeom prst="rect">
            <a:avLst/>
          </a:prstGeom>
        </p:spPr>
        <p:txBody>
          <a:bodyPr wrap="square">
            <a:spAutoFit/>
          </a:bodyPr>
          <a:lstStyle/>
          <a:p>
            <a:pPr marL="342900" indent="-342900" algn="just">
              <a:lnSpc>
                <a:spcPts val="2600"/>
              </a:lnSpc>
              <a:spcBef>
                <a:spcPts val="200"/>
              </a:spcBef>
              <a:spcAft>
                <a:spcPts val="200"/>
              </a:spcAft>
              <a:buFont typeface="Wingdings" panose="05000000000000000000" pitchFamily="2" charset="2"/>
              <a:buChar char="§"/>
            </a:pPr>
            <a:r>
              <a:rPr lang="en-US" sz="2000" b="1" dirty="0">
                <a:solidFill>
                  <a:schemeClr val="bg1"/>
                </a:solidFill>
              </a:rPr>
              <a:t>Nhận xét về hình dạng và kích thước tế </a:t>
            </a:r>
            <a:r>
              <a:rPr lang="en-US" sz="2000" b="1" dirty="0" smtClean="0">
                <a:solidFill>
                  <a:schemeClr val="bg1"/>
                </a:solidFill>
              </a:rPr>
              <a:t>bào</a:t>
            </a:r>
            <a:r>
              <a:rPr lang="en-US" sz="2000" b="1" dirty="0">
                <a:solidFill>
                  <a:schemeClr val="bg1"/>
                </a:solidFill>
              </a:rPr>
              <a:t>:</a:t>
            </a:r>
            <a:endParaRPr lang="en-US" sz="2000" b="1" dirty="0" smtClean="0">
              <a:solidFill>
                <a:schemeClr val="bg1"/>
              </a:solidFill>
            </a:endParaRPr>
          </a:p>
          <a:p>
            <a:pPr marL="342900" indent="-342900" algn="just">
              <a:lnSpc>
                <a:spcPts val="2600"/>
              </a:lnSpc>
              <a:spcBef>
                <a:spcPts val="200"/>
              </a:spcBef>
              <a:spcAft>
                <a:spcPts val="200"/>
              </a:spcAft>
              <a:buFont typeface="Arial" panose="020B0604020202020204" pitchFamily="34" charset="0"/>
              <a:buChar char="•"/>
            </a:pPr>
            <a:r>
              <a:rPr lang="en-US" sz="2000" dirty="0" smtClean="0">
                <a:solidFill>
                  <a:srgbClr val="FFFF00"/>
                </a:solidFill>
              </a:rPr>
              <a:t>Các </a:t>
            </a:r>
            <a:r>
              <a:rPr lang="en-US" sz="2000" dirty="0">
                <a:solidFill>
                  <a:srgbClr val="FFFF00"/>
                </a:solidFill>
              </a:rPr>
              <a:t>loại tế bào khác nhau có hình dạng khác nhau. </a:t>
            </a:r>
            <a:endParaRPr lang="en-US" sz="2000" dirty="0" smtClean="0">
              <a:solidFill>
                <a:srgbClr val="FFFF00"/>
              </a:solidFill>
            </a:endParaRPr>
          </a:p>
          <a:p>
            <a:pPr marL="342900" indent="-342900" algn="just">
              <a:lnSpc>
                <a:spcPts val="2600"/>
              </a:lnSpc>
              <a:spcBef>
                <a:spcPts val="200"/>
              </a:spcBef>
              <a:spcAft>
                <a:spcPts val="200"/>
              </a:spcAft>
              <a:buFont typeface="Arial" panose="020B0604020202020204" pitchFamily="34" charset="0"/>
              <a:buChar char="•"/>
            </a:pPr>
            <a:r>
              <a:rPr lang="en-US" sz="2000" dirty="0">
                <a:solidFill>
                  <a:srgbClr val="FFFF00"/>
                </a:solidFill>
              </a:rPr>
              <a:t>Kích thước tế bào của sinh vật không tỉ lệ thuận với kích thước cơ thể của sinh vật đó. </a:t>
            </a:r>
            <a:r>
              <a:rPr lang="en-US" sz="2000" dirty="0" smtClean="0">
                <a:solidFill>
                  <a:srgbClr val="FFFF00"/>
                </a:solidFill>
              </a:rPr>
              <a:t>Các </a:t>
            </a:r>
            <a:r>
              <a:rPr lang="en-US" sz="2000" dirty="0">
                <a:solidFill>
                  <a:srgbClr val="FFFF00"/>
                </a:solidFill>
              </a:rPr>
              <a:t>tế bào vi khuẩn thường có kích thước nhỏ. Các tế bào thực vật và động vật có kích thước </a:t>
            </a:r>
            <a:r>
              <a:rPr lang="en-US" sz="2000" dirty="0" smtClean="0">
                <a:solidFill>
                  <a:srgbClr val="FFFF00"/>
                </a:solidFill>
              </a:rPr>
              <a:t>lớn.</a:t>
            </a:r>
          </a:p>
          <a:p>
            <a:pPr marL="342900" indent="-342900" algn="just">
              <a:lnSpc>
                <a:spcPts val="2600"/>
              </a:lnSpc>
              <a:spcBef>
                <a:spcPts val="200"/>
              </a:spcBef>
              <a:spcAft>
                <a:spcPts val="200"/>
              </a:spcAft>
              <a:buFont typeface="Wingdings" panose="05000000000000000000" pitchFamily="2" charset="2"/>
              <a:buChar char="§"/>
            </a:pPr>
            <a:r>
              <a:rPr lang="en-US" sz="2000" b="1" dirty="0">
                <a:solidFill>
                  <a:schemeClr val="bg1"/>
                </a:solidFill>
              </a:rPr>
              <a:t>Mỗi loại tế bào đảm nhận chức năng khác nhau trong cơ thể. Sự khác nhau về hình dạng và kích thước của tế bào thể hiện sự phù hợp với chức năng mà tế bào đảm nhận.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arn(inVertical)">
                                      <p:cBhvr>
                                        <p:cTn id="1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9"/>
          <p:cNvSpPr txBox="1">
            <a:spLocks noGrp="1"/>
          </p:cNvSpPr>
          <p:nvPr>
            <p:ph type="title"/>
          </p:nvPr>
        </p:nvSpPr>
        <p:spPr>
          <a:xfrm>
            <a:off x="2101779" y="819810"/>
            <a:ext cx="6449689" cy="50424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200" dirty="0" smtClean="0">
                <a:latin typeface="+mj-lt"/>
              </a:rPr>
              <a:t>Tìm hiểu các thành phần chính của tế bào </a:t>
            </a:r>
            <a:endParaRPr sz="2200" dirty="0">
              <a:latin typeface="+mj-lt"/>
            </a:endParaRPr>
          </a:p>
        </p:txBody>
      </p:sp>
      <p:sp>
        <p:nvSpPr>
          <p:cNvPr id="183" name="Google Shape;183;p29"/>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2" name="Text Placeholder 1"/>
          <p:cNvSpPr>
            <a:spLocks noGrp="1"/>
          </p:cNvSpPr>
          <p:nvPr>
            <p:ph type="body" idx="1"/>
          </p:nvPr>
        </p:nvSpPr>
        <p:spPr>
          <a:xfrm>
            <a:off x="1092341" y="1882515"/>
            <a:ext cx="7459127" cy="2243621"/>
          </a:xfrm>
        </p:spPr>
        <p:txBody>
          <a:bodyPr/>
          <a:lstStyle/>
          <a:p>
            <a:pPr algn="just">
              <a:lnSpc>
                <a:spcPts val="2200"/>
              </a:lnSpc>
              <a:spcBef>
                <a:spcPts val="200"/>
              </a:spcBef>
              <a:spcAft>
                <a:spcPts val="200"/>
              </a:spcAft>
            </a:pPr>
            <a:r>
              <a:rPr lang="en-US" sz="2000" dirty="0" smtClean="0">
                <a:solidFill>
                  <a:schemeClr val="accent2">
                    <a:lumMod val="90000"/>
                    <a:lumOff val="10000"/>
                  </a:schemeClr>
                </a:solidFill>
                <a:latin typeface="+mj-lt"/>
              </a:rPr>
              <a:t>Quan sát Hình 17.4, 17.5, em hãy cho biết:</a:t>
            </a:r>
          </a:p>
          <a:p>
            <a:pPr algn="just">
              <a:lnSpc>
                <a:spcPts val="2200"/>
              </a:lnSpc>
              <a:spcBef>
                <a:spcPts val="200"/>
              </a:spcBef>
              <a:spcAft>
                <a:spcPts val="200"/>
              </a:spcAft>
            </a:pPr>
            <a:r>
              <a:rPr lang="en-US" sz="2000" i="1" dirty="0" smtClean="0">
                <a:solidFill>
                  <a:schemeClr val="accent2">
                    <a:lumMod val="90000"/>
                    <a:lumOff val="10000"/>
                  </a:schemeClr>
                </a:solidFill>
                <a:latin typeface="+mj-lt"/>
              </a:rPr>
              <a:t>Nhận biết các thành phần có ở cả tế bào nhân sơ và nhân thực. Chỉ ra điểm khác nhau giữa tế bào nhân sơ và nhân thực.</a:t>
            </a:r>
          </a:p>
          <a:p>
            <a:pPr algn="just">
              <a:lnSpc>
                <a:spcPts val="2200"/>
              </a:lnSpc>
              <a:spcBef>
                <a:spcPts val="200"/>
              </a:spcBef>
              <a:spcAft>
                <a:spcPts val="200"/>
              </a:spcAft>
            </a:pPr>
            <a:r>
              <a:rPr lang="en-US" sz="2000" i="1" dirty="0" smtClean="0">
                <a:solidFill>
                  <a:schemeClr val="accent2">
                    <a:lumMod val="90000"/>
                    <a:lumOff val="10000"/>
                  </a:schemeClr>
                </a:solidFill>
                <a:latin typeface="+mj-lt"/>
              </a:rPr>
              <a:t>Thành phần nào có trong tế bào thực vật mà tế bào động vật không có? Tại sao thực vật có khả năng quang hợp?</a:t>
            </a:r>
          </a:p>
          <a:p>
            <a:pPr algn="just">
              <a:lnSpc>
                <a:spcPts val="2200"/>
              </a:lnSpc>
              <a:spcBef>
                <a:spcPts val="200"/>
              </a:spcBef>
              <a:spcAft>
                <a:spcPts val="200"/>
              </a:spcAft>
            </a:pPr>
            <a:r>
              <a:rPr lang="en-US" sz="2000" i="1" dirty="0" smtClean="0">
                <a:solidFill>
                  <a:schemeClr val="accent2">
                    <a:lumMod val="90000"/>
                    <a:lumOff val="10000"/>
                  </a:schemeClr>
                </a:solidFill>
                <a:latin typeface="+mj-lt"/>
              </a:rPr>
              <a:t>Xác định các chức năng thành phần của tế bào.</a:t>
            </a:r>
          </a:p>
          <a:p>
            <a:endParaRPr lang="en-US" sz="2000" dirty="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3081" y="312687"/>
            <a:ext cx="3937484" cy="4193476"/>
          </a:xfrm>
          <a:prstGeom prst="rect">
            <a:avLst/>
          </a:prstGeom>
        </p:spPr>
      </p:pic>
      <p:sp>
        <p:nvSpPr>
          <p:cNvPr id="5" name="Rectangle 4"/>
          <p:cNvSpPr/>
          <p:nvPr/>
        </p:nvSpPr>
        <p:spPr>
          <a:xfrm>
            <a:off x="113081" y="4594285"/>
            <a:ext cx="3937484" cy="369332"/>
          </a:xfrm>
          <a:prstGeom prst="rect">
            <a:avLst/>
          </a:prstGeom>
        </p:spPr>
        <p:txBody>
          <a:bodyPr wrap="square">
            <a:spAutoFit/>
          </a:bodyPr>
          <a:lstStyle/>
          <a:p>
            <a:pPr algn="ctr"/>
            <a:r>
              <a:rPr lang="en" sz="1800" b="1" dirty="0" smtClean="0">
                <a:solidFill>
                  <a:schemeClr val="accent2">
                    <a:lumMod val="90000"/>
                    <a:lumOff val="10000"/>
                  </a:schemeClr>
                </a:solidFill>
              </a:rPr>
              <a:t>Tế bào nhân sơ</a:t>
            </a:r>
            <a:endParaRPr lang="en-US" sz="1800" b="1" dirty="0">
              <a:solidFill>
                <a:schemeClr val="accent2">
                  <a:lumMod val="90000"/>
                  <a:lumOff val="10000"/>
                </a:schemeClr>
              </a:solidFill>
            </a:endParaRPr>
          </a:p>
        </p:txBody>
      </p:sp>
      <p:sp>
        <p:nvSpPr>
          <p:cNvPr id="6" name="Rectangle 5"/>
          <p:cNvSpPr/>
          <p:nvPr/>
        </p:nvSpPr>
        <p:spPr>
          <a:xfrm>
            <a:off x="4238382" y="4594285"/>
            <a:ext cx="4737368" cy="369332"/>
          </a:xfrm>
          <a:prstGeom prst="rect">
            <a:avLst/>
          </a:prstGeom>
        </p:spPr>
        <p:txBody>
          <a:bodyPr wrap="square">
            <a:spAutoFit/>
          </a:bodyPr>
          <a:lstStyle/>
          <a:p>
            <a:pPr algn="ctr"/>
            <a:r>
              <a:rPr lang="en" sz="1800" b="1" dirty="0" smtClean="0">
                <a:solidFill>
                  <a:schemeClr val="accent2">
                    <a:lumMod val="90000"/>
                    <a:lumOff val="10000"/>
                  </a:schemeClr>
                </a:solidFill>
              </a:rPr>
              <a:t>Tế bào nhân thực</a:t>
            </a:r>
            <a:endParaRPr lang="en-US" sz="1800" b="1" dirty="0">
              <a:solidFill>
                <a:schemeClr val="accent2">
                  <a:lumMod val="90000"/>
                  <a:lumOff val="10000"/>
                </a:schemeClr>
              </a:solidFill>
            </a:endParaRPr>
          </a:p>
        </p:txBody>
      </p:sp>
      <p:pic>
        <p:nvPicPr>
          <p:cNvPr id="7" name="Picture 6"/>
          <p:cNvPicPr>
            <a:picLocks noChangeAspect="1"/>
          </p:cNvPicPr>
          <p:nvPr/>
        </p:nvPicPr>
        <p:blipFill>
          <a:blip r:embed="rId3"/>
          <a:stretch>
            <a:fillRect/>
          </a:stretch>
        </p:blipFill>
        <p:spPr>
          <a:xfrm>
            <a:off x="4238382" y="312687"/>
            <a:ext cx="4737368" cy="4281598"/>
          </a:xfrm>
          <a:prstGeom prst="rect">
            <a:avLst/>
          </a:prstGeom>
        </p:spPr>
      </p:pic>
    </p:spTree>
    <p:extLst>
      <p:ext uri="{BB962C8B-B14F-4D97-AF65-F5344CB8AC3E}">
        <p14:creationId xmlns:p14="http://schemas.microsoft.com/office/powerpoint/2010/main" val="37915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8" name="Google Shape;158;p26"/>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14</a:t>
            </a:fld>
            <a:endParaRPr/>
          </a:p>
        </p:txBody>
      </p:sp>
      <p:sp>
        <p:nvSpPr>
          <p:cNvPr id="6" name="Google Shape;142;p24"/>
          <p:cNvSpPr txBox="1">
            <a:spLocks/>
          </p:cNvSpPr>
          <p:nvPr/>
        </p:nvSpPr>
        <p:spPr>
          <a:xfrm>
            <a:off x="416966" y="428028"/>
            <a:ext cx="7168895" cy="80092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Bef>
                <a:spcPts val="600"/>
              </a:spcBef>
            </a:pPr>
            <a:r>
              <a:rPr lang="en-US" sz="2000" dirty="0" smtClean="0">
                <a:solidFill>
                  <a:schemeClr val="bg1"/>
                </a:solidFill>
                <a:latin typeface="+mn-lt"/>
              </a:rPr>
              <a:t>Mọi tế bào đều có </a:t>
            </a:r>
            <a:r>
              <a:rPr lang="en-US" sz="2000" dirty="0">
                <a:solidFill>
                  <a:schemeClr val="bg1"/>
                </a:solidFill>
                <a:latin typeface="+mn-lt"/>
              </a:rPr>
              <a:t>có cấu tạo gồm 3 phần chính: </a:t>
            </a:r>
            <a:endParaRPr lang="en-US" sz="2000" dirty="0" smtClean="0">
              <a:solidFill>
                <a:schemeClr val="bg1"/>
              </a:solidFill>
              <a:latin typeface="+mn-lt"/>
            </a:endParaRPr>
          </a:p>
          <a:p>
            <a:pPr algn="just">
              <a:spcBef>
                <a:spcPts val="600"/>
              </a:spcBef>
            </a:pPr>
            <a:r>
              <a:rPr lang="en-US" sz="2000" b="1" dirty="0">
                <a:solidFill>
                  <a:schemeClr val="bg1"/>
                </a:solidFill>
                <a:latin typeface="+mn-lt"/>
              </a:rPr>
              <a:t>M</a:t>
            </a:r>
            <a:r>
              <a:rPr lang="en-US" sz="2000" b="1" dirty="0" smtClean="0">
                <a:solidFill>
                  <a:schemeClr val="bg1"/>
                </a:solidFill>
                <a:latin typeface="+mn-lt"/>
              </a:rPr>
              <a:t>àng </a:t>
            </a:r>
            <a:r>
              <a:rPr lang="en-US" sz="2000" b="1" dirty="0">
                <a:solidFill>
                  <a:schemeClr val="bg1"/>
                </a:solidFill>
                <a:latin typeface="+mn-lt"/>
              </a:rPr>
              <a:t>tế bào</a:t>
            </a:r>
            <a:r>
              <a:rPr lang="en-US" sz="2000" b="1" dirty="0" smtClean="0">
                <a:solidFill>
                  <a:schemeClr val="bg1"/>
                </a:solidFill>
                <a:latin typeface="+mn-lt"/>
              </a:rPr>
              <a:t>, chất </a:t>
            </a:r>
            <a:r>
              <a:rPr lang="en-US" sz="2000" b="1" dirty="0">
                <a:solidFill>
                  <a:schemeClr val="bg1"/>
                </a:solidFill>
                <a:latin typeface="+mn-lt"/>
              </a:rPr>
              <a:t>tế bào, nhân tế bào hoặc vùng nhân.</a:t>
            </a:r>
            <a:endParaRPr lang="vi-VN" sz="2000" b="1" dirty="0">
              <a:solidFill>
                <a:schemeClr val="bg1"/>
              </a:solidFill>
              <a:latin typeface="+mn-lt"/>
            </a:endParaRPr>
          </a:p>
        </p:txBody>
      </p:sp>
      <p:sp>
        <p:nvSpPr>
          <p:cNvPr id="9" name="Rounded Rectangle 8"/>
          <p:cNvSpPr/>
          <p:nvPr/>
        </p:nvSpPr>
        <p:spPr>
          <a:xfrm>
            <a:off x="948400" y="1681835"/>
            <a:ext cx="2495550" cy="56515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Tế bào nhân sơ</a:t>
            </a:r>
          </a:p>
        </p:txBody>
      </p:sp>
      <p:sp>
        <p:nvSpPr>
          <p:cNvPr id="10" name="Rounded Rectangle 9"/>
          <p:cNvSpPr/>
          <p:nvPr/>
        </p:nvSpPr>
        <p:spPr>
          <a:xfrm>
            <a:off x="58522" y="2989935"/>
            <a:ext cx="1296278" cy="56515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Vùng nhân</a:t>
            </a:r>
            <a:endParaRPr lang="en-US" sz="2000" dirty="0"/>
          </a:p>
        </p:txBody>
      </p:sp>
      <p:sp>
        <p:nvSpPr>
          <p:cNvPr id="11" name="Rounded Rectangle 10"/>
          <p:cNvSpPr/>
          <p:nvPr/>
        </p:nvSpPr>
        <p:spPr>
          <a:xfrm>
            <a:off x="1497675" y="2989935"/>
            <a:ext cx="1397000" cy="56515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Màng sinh chất</a:t>
            </a:r>
            <a:endParaRPr lang="en-US" sz="2000" dirty="0"/>
          </a:p>
        </p:txBody>
      </p:sp>
      <p:sp>
        <p:nvSpPr>
          <p:cNvPr id="12" name="Rounded Rectangle 11"/>
          <p:cNvSpPr/>
          <p:nvPr/>
        </p:nvSpPr>
        <p:spPr>
          <a:xfrm>
            <a:off x="3037550" y="2989935"/>
            <a:ext cx="1308100" cy="56515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Tế bào </a:t>
            </a:r>
            <a:r>
              <a:rPr lang="en-US" sz="2000" dirty="0" smtClean="0"/>
              <a:t>chất</a:t>
            </a:r>
            <a:endParaRPr lang="en-US" sz="2000" dirty="0"/>
          </a:p>
        </p:txBody>
      </p:sp>
      <p:sp>
        <p:nvSpPr>
          <p:cNvPr id="13" name="Rounded Rectangle 12"/>
          <p:cNvSpPr/>
          <p:nvPr/>
        </p:nvSpPr>
        <p:spPr>
          <a:xfrm>
            <a:off x="288000" y="4094835"/>
            <a:ext cx="3816350" cy="9652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smtClean="0"/>
              <a:t>Chứa chất di truyền, không có màng bao bọc, nằm tự do trong tế bào</a:t>
            </a:r>
            <a:endParaRPr lang="en-US" sz="2000" dirty="0"/>
          </a:p>
        </p:txBody>
      </p:sp>
      <p:cxnSp>
        <p:nvCxnSpPr>
          <p:cNvPr id="14" name="Straight Arrow Connector 13"/>
          <p:cNvCxnSpPr>
            <a:stCxn id="9" idx="2"/>
            <a:endCxn id="10" idx="0"/>
          </p:cNvCxnSpPr>
          <p:nvPr/>
        </p:nvCxnSpPr>
        <p:spPr>
          <a:xfrm flipH="1">
            <a:off x="706661" y="2246985"/>
            <a:ext cx="1489514" cy="742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2"/>
            <a:endCxn id="11" idx="0"/>
          </p:cNvCxnSpPr>
          <p:nvPr/>
        </p:nvCxnSpPr>
        <p:spPr>
          <a:xfrm>
            <a:off x="2196175" y="2246985"/>
            <a:ext cx="0" cy="742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2"/>
          </p:cNvCxnSpPr>
          <p:nvPr/>
        </p:nvCxnSpPr>
        <p:spPr>
          <a:xfrm>
            <a:off x="2196175" y="2246985"/>
            <a:ext cx="1495425" cy="742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2"/>
            <a:endCxn id="13" idx="0"/>
          </p:cNvCxnSpPr>
          <p:nvPr/>
        </p:nvCxnSpPr>
        <p:spPr>
          <a:xfrm>
            <a:off x="706661" y="3555085"/>
            <a:ext cx="1489514" cy="539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5398618" y="1681835"/>
            <a:ext cx="2501798" cy="628650"/>
          </a:xfrm>
          <a:prstGeom prst="roundRect">
            <a:avLst/>
          </a:prstGeom>
          <a:solidFill>
            <a:schemeClr val="accent2">
              <a:lumMod val="90000"/>
              <a:lumOff val="10000"/>
            </a:schemeClr>
          </a:solidFill>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Tế bào nhân thực</a:t>
            </a:r>
            <a:endParaRPr lang="en-US" sz="2000" b="1" dirty="0">
              <a:solidFill>
                <a:schemeClr val="bg1"/>
              </a:solidFill>
            </a:endParaRPr>
          </a:p>
        </p:txBody>
      </p:sp>
      <p:sp>
        <p:nvSpPr>
          <p:cNvPr id="37" name="Rounded Rectangle 36"/>
          <p:cNvSpPr/>
          <p:nvPr/>
        </p:nvSpPr>
        <p:spPr>
          <a:xfrm>
            <a:off x="4691725" y="2958185"/>
            <a:ext cx="1143000" cy="628650"/>
          </a:xfrm>
          <a:prstGeom prst="roundRect">
            <a:avLst/>
          </a:prstGeom>
          <a:solidFill>
            <a:schemeClr val="accent2">
              <a:lumMod val="90000"/>
              <a:lumOff val="10000"/>
            </a:schemeClr>
          </a:solidFill>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Nhân</a:t>
            </a:r>
            <a:endParaRPr lang="en-US" sz="2000" dirty="0">
              <a:solidFill>
                <a:schemeClr val="bg1"/>
              </a:solidFill>
            </a:endParaRPr>
          </a:p>
        </p:txBody>
      </p:sp>
      <p:sp>
        <p:nvSpPr>
          <p:cNvPr id="38" name="Rounded Rectangle 37"/>
          <p:cNvSpPr/>
          <p:nvPr/>
        </p:nvSpPr>
        <p:spPr>
          <a:xfrm>
            <a:off x="5980775" y="2948660"/>
            <a:ext cx="1346200" cy="628650"/>
          </a:xfrm>
          <a:prstGeom prst="roundRect">
            <a:avLst/>
          </a:prstGeom>
          <a:solidFill>
            <a:schemeClr val="accent2">
              <a:lumMod val="90000"/>
              <a:lumOff val="10000"/>
            </a:schemeClr>
          </a:solidFill>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Màng sinh chất</a:t>
            </a:r>
            <a:endParaRPr lang="en-US" sz="2000" dirty="0">
              <a:solidFill>
                <a:schemeClr val="bg1"/>
              </a:solidFill>
            </a:endParaRPr>
          </a:p>
        </p:txBody>
      </p:sp>
      <p:sp>
        <p:nvSpPr>
          <p:cNvPr id="39" name="Rounded Rectangle 38"/>
          <p:cNvSpPr/>
          <p:nvPr/>
        </p:nvSpPr>
        <p:spPr>
          <a:xfrm>
            <a:off x="7473025" y="2958185"/>
            <a:ext cx="1447800" cy="628650"/>
          </a:xfrm>
          <a:prstGeom prst="roundRect">
            <a:avLst/>
          </a:prstGeom>
          <a:solidFill>
            <a:schemeClr val="accent2">
              <a:lumMod val="90000"/>
              <a:lumOff val="10000"/>
            </a:schemeClr>
          </a:solidFill>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Tế bào chất</a:t>
            </a:r>
            <a:endParaRPr lang="en-US" sz="2000" dirty="0">
              <a:solidFill>
                <a:schemeClr val="bg1"/>
              </a:solidFill>
            </a:endParaRPr>
          </a:p>
        </p:txBody>
      </p:sp>
      <p:sp>
        <p:nvSpPr>
          <p:cNvPr id="40" name="Rounded Rectangle 39"/>
          <p:cNvSpPr/>
          <p:nvPr/>
        </p:nvSpPr>
        <p:spPr>
          <a:xfrm>
            <a:off x="4945725" y="4126585"/>
            <a:ext cx="3816350" cy="965200"/>
          </a:xfrm>
          <a:prstGeom prst="roundRect">
            <a:avLst/>
          </a:prstGeom>
          <a:solidFill>
            <a:schemeClr val="accent2">
              <a:lumMod val="90000"/>
              <a:lumOff val="10000"/>
            </a:schemeClr>
          </a:solidFill>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smtClean="0">
                <a:solidFill>
                  <a:schemeClr val="bg1"/>
                </a:solidFill>
              </a:rPr>
              <a:t>Chứa chất di truyền, có màng nhân bao bọc</a:t>
            </a:r>
            <a:endParaRPr lang="en-US" sz="2000" dirty="0">
              <a:solidFill>
                <a:schemeClr val="bg1"/>
              </a:solidFill>
            </a:endParaRPr>
          </a:p>
        </p:txBody>
      </p:sp>
      <p:cxnSp>
        <p:nvCxnSpPr>
          <p:cNvPr id="41" name="Straight Arrow Connector 40"/>
          <p:cNvCxnSpPr>
            <a:stCxn id="36" idx="2"/>
            <a:endCxn id="37" idx="0"/>
          </p:cNvCxnSpPr>
          <p:nvPr/>
        </p:nvCxnSpPr>
        <p:spPr>
          <a:xfrm flipH="1">
            <a:off x="5263225" y="2310485"/>
            <a:ext cx="1386292" cy="6477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6" idx="2"/>
            <a:endCxn id="38" idx="0"/>
          </p:cNvCxnSpPr>
          <p:nvPr/>
        </p:nvCxnSpPr>
        <p:spPr>
          <a:xfrm>
            <a:off x="6649517" y="2310485"/>
            <a:ext cx="4358" cy="63817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6" idx="2"/>
            <a:endCxn id="39" idx="0"/>
          </p:cNvCxnSpPr>
          <p:nvPr/>
        </p:nvCxnSpPr>
        <p:spPr>
          <a:xfrm>
            <a:off x="6649517" y="2310485"/>
            <a:ext cx="1547408" cy="6477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7" idx="2"/>
            <a:endCxn id="40" idx="0"/>
          </p:cNvCxnSpPr>
          <p:nvPr/>
        </p:nvCxnSpPr>
        <p:spPr>
          <a:xfrm>
            <a:off x="5263225" y="3586835"/>
            <a:ext cx="1590675" cy="53975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0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par>
                                <p:cTn id="31" presetID="16" presetClass="entr" presetSubtype="21"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barn(inVertical)">
                                      <p:cBhvr>
                                        <p:cTn id="41" dur="500"/>
                                        <p:tgtEl>
                                          <p:spTgt spid="36"/>
                                        </p:tgtEl>
                                      </p:cBhvr>
                                    </p:animEffect>
                                  </p:childTnLst>
                                </p:cTn>
                              </p:par>
                              <p:par>
                                <p:cTn id="42" presetID="16" presetClass="entr" presetSubtype="21"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barn(inVertical)">
                                      <p:cBhvr>
                                        <p:cTn id="44" dur="500"/>
                                        <p:tgtEl>
                                          <p:spTgt spid="41"/>
                                        </p:tgtEl>
                                      </p:cBhvr>
                                    </p:animEffect>
                                  </p:childTnLst>
                                </p:cTn>
                              </p:par>
                              <p:par>
                                <p:cTn id="45" presetID="16" presetClass="entr" presetSubtype="21"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barn(inVertical)">
                                      <p:cBhvr>
                                        <p:cTn id="47" dur="500"/>
                                        <p:tgtEl>
                                          <p:spTgt spid="42"/>
                                        </p:tgtEl>
                                      </p:cBhvr>
                                    </p:animEffect>
                                  </p:childTnLst>
                                </p:cTn>
                              </p:par>
                              <p:par>
                                <p:cTn id="48" presetID="16" presetClass="entr" presetSubtype="21" fill="hold" nodeType="with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barn(inVertical)">
                                      <p:cBhvr>
                                        <p:cTn id="50" dur="500"/>
                                        <p:tgtEl>
                                          <p:spTgt spid="43"/>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barn(inVertical)">
                                      <p:cBhvr>
                                        <p:cTn id="53" dur="500"/>
                                        <p:tgtEl>
                                          <p:spTgt spid="37"/>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barn(inVertical)">
                                      <p:cBhvr>
                                        <p:cTn id="56" dur="500"/>
                                        <p:tgtEl>
                                          <p:spTgt spid="38"/>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barn(inVertical)">
                                      <p:cBhvr>
                                        <p:cTn id="59" dur="500"/>
                                        <p:tgtEl>
                                          <p:spTgt spid="39"/>
                                        </p:tgtEl>
                                      </p:cBhvr>
                                    </p:animEffect>
                                  </p:childTnLst>
                                </p:cTn>
                              </p:par>
                              <p:par>
                                <p:cTn id="60" presetID="16" presetClass="entr" presetSubtype="21" fill="hold" nodeType="with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barn(inVertical)">
                                      <p:cBhvr>
                                        <p:cTn id="62" dur="500"/>
                                        <p:tgtEl>
                                          <p:spTgt spid="44"/>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barn(inVertical)">
                                      <p:cBhvr>
                                        <p:cTn id="6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P spid="11" grpId="0" animBg="1"/>
      <p:bldP spid="12" grpId="0" animBg="1"/>
      <p:bldP spid="13" grpId="0" animBg="1"/>
      <p:bldP spid="36" grpId="0" animBg="1"/>
      <p:bldP spid="37" grpId="0" animBg="1"/>
      <p:bldP spid="38" grpId="0" animBg="1"/>
      <p:bldP spid="39" grpId="0" animBg="1"/>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188" name="Google Shape;188;p30"/>
          <p:cNvSpPr txBox="1">
            <a:spLocks noGrp="1"/>
          </p:cNvSpPr>
          <p:nvPr>
            <p:ph type="body" idx="4294967295"/>
          </p:nvPr>
        </p:nvSpPr>
        <p:spPr>
          <a:xfrm>
            <a:off x="1137092" y="1616202"/>
            <a:ext cx="7322515" cy="2057400"/>
          </a:xfrm>
          <a:prstGeom prst="rect">
            <a:avLst/>
          </a:prstGeom>
          <a:solidFill>
            <a:srgbClr val="689EE1">
              <a:alpha val="83920"/>
            </a:srgbClr>
          </a:solidFill>
          <a:ln w="1524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342900" indent="-342900" algn="just">
              <a:lnSpc>
                <a:spcPts val="2600"/>
              </a:lnSpc>
              <a:spcBef>
                <a:spcPts val="200"/>
              </a:spcBef>
              <a:spcAft>
                <a:spcPts val="200"/>
              </a:spcAft>
              <a:buFont typeface="Wingdings" panose="05000000000000000000" pitchFamily="2" charset="2"/>
              <a:buChar char="§"/>
            </a:pPr>
            <a:r>
              <a:rPr lang="en-US" sz="2000" dirty="0">
                <a:solidFill>
                  <a:schemeClr val="bg1"/>
                </a:solidFill>
                <a:latin typeface="+mj-lt"/>
              </a:rPr>
              <a:t>Lục </a:t>
            </a:r>
            <a:r>
              <a:rPr lang="en-US" sz="2000" dirty="0" smtClean="0">
                <a:solidFill>
                  <a:schemeClr val="bg1"/>
                </a:solidFill>
                <a:latin typeface="+mj-lt"/>
              </a:rPr>
              <a:t>lạp bào </a:t>
            </a:r>
            <a:r>
              <a:rPr lang="en-US" sz="2000" dirty="0">
                <a:solidFill>
                  <a:schemeClr val="bg1"/>
                </a:solidFill>
                <a:latin typeface="+mj-lt"/>
              </a:rPr>
              <a:t>quan ở tế bào thực vật mà không có ở tế bào động vật. </a:t>
            </a:r>
            <a:endParaRPr lang="en-US" sz="2000" dirty="0" smtClean="0">
              <a:solidFill>
                <a:schemeClr val="bg1"/>
              </a:solidFill>
              <a:latin typeface="+mj-lt"/>
            </a:endParaRPr>
          </a:p>
          <a:p>
            <a:pPr marL="342900" indent="-342900" algn="just">
              <a:lnSpc>
                <a:spcPts val="2600"/>
              </a:lnSpc>
              <a:spcBef>
                <a:spcPts val="200"/>
              </a:spcBef>
              <a:spcAft>
                <a:spcPts val="200"/>
              </a:spcAft>
              <a:buFont typeface="Wingdings" panose="05000000000000000000" pitchFamily="2" charset="2"/>
              <a:buChar char="§"/>
            </a:pPr>
            <a:r>
              <a:rPr lang="en-US" sz="2000" dirty="0">
                <a:solidFill>
                  <a:srgbClr val="FFFF00"/>
                </a:solidFill>
                <a:latin typeface="+mj-lt"/>
              </a:rPr>
              <a:t>Lục lạp chứa diệp lục hấp thụ ánh sáng năng lượng mặt trời để tổng hợp chất dinh dưỡng qua quá trình quang </a:t>
            </a:r>
            <a:r>
              <a:rPr lang="en-US" sz="2000" dirty="0" smtClean="0">
                <a:solidFill>
                  <a:srgbClr val="FFFF00"/>
                </a:solidFill>
                <a:latin typeface="+mj-lt"/>
              </a:rPr>
              <a:t>hợp.Lục lạp </a:t>
            </a:r>
            <a:r>
              <a:rPr lang="en-US" sz="2000" dirty="0">
                <a:solidFill>
                  <a:srgbClr val="FFFF00"/>
                </a:solidFill>
                <a:latin typeface="+mj-lt"/>
              </a:rPr>
              <a:t>tạo màu xanh cho Trái đất. </a:t>
            </a:r>
          </a:p>
        </p:txBody>
      </p:sp>
      <p:sp>
        <p:nvSpPr>
          <p:cNvPr id="189" name="Google Shape;189;p30"/>
          <p:cNvSpPr txBox="1">
            <a:spLocks noGrp="1"/>
          </p:cNvSpPr>
          <p:nvPr>
            <p:ph type="sldNum" idx="12"/>
          </p:nvPr>
        </p:nvSpPr>
        <p:spPr>
          <a:xfrm>
            <a:off x="4345650" y="4749844"/>
            <a:ext cx="452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solidFill>
                  <a:schemeClr val="lt1"/>
                </a:solidFill>
              </a:rPr>
              <a:t>15</a:t>
            </a:fld>
            <a:endParaRPr>
              <a:solidFill>
                <a:schemeClr val="lt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843" y="887475"/>
            <a:ext cx="7081114" cy="502413"/>
          </a:xfrm>
        </p:spPr>
        <p:txBody>
          <a:bodyPr/>
          <a:lstStyle/>
          <a:p>
            <a:pPr algn="ctr"/>
            <a:r>
              <a:rPr lang="en-US" sz="2200" dirty="0" smtClean="0">
                <a:latin typeface="+mj-lt"/>
              </a:rPr>
              <a:t>Chức năng các thành phần của tế bào</a:t>
            </a:r>
            <a:endParaRPr lang="en-US" sz="2200"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graphicFrame>
        <p:nvGraphicFramePr>
          <p:cNvPr id="5" name="Table 4"/>
          <p:cNvGraphicFramePr>
            <a:graphicFrameLocks noGrp="1"/>
          </p:cNvGraphicFramePr>
          <p:nvPr>
            <p:extLst>
              <p:ext uri="{D42A27DB-BD31-4B8C-83A1-F6EECF244321}">
                <p14:modId xmlns:p14="http://schemas.microsoft.com/office/powerpoint/2010/main" val="138711151"/>
              </p:ext>
            </p:extLst>
          </p:nvPr>
        </p:nvGraphicFramePr>
        <p:xfrm>
          <a:off x="804673" y="1825184"/>
          <a:ext cx="7805318" cy="2766060"/>
        </p:xfrm>
        <a:graphic>
          <a:graphicData uri="http://schemas.openxmlformats.org/drawingml/2006/table">
            <a:tbl>
              <a:tblPr firstRow="1" bandRow="1"/>
              <a:tblGrid>
                <a:gridCol w="3912589">
                  <a:extLst>
                    <a:ext uri="{9D8B030D-6E8A-4147-A177-3AD203B41FA5}">
                      <a16:colId xmlns:a16="http://schemas.microsoft.com/office/drawing/2014/main" val="20000"/>
                    </a:ext>
                  </a:extLst>
                </a:gridCol>
                <a:gridCol w="3892729">
                  <a:extLst>
                    <a:ext uri="{9D8B030D-6E8A-4147-A177-3AD203B41FA5}">
                      <a16:colId xmlns:a16="http://schemas.microsoft.com/office/drawing/2014/main" val="20001"/>
                    </a:ext>
                  </a:extLst>
                </a:gridCol>
              </a:tblGrid>
              <a:tr h="370840">
                <a:tc>
                  <a:txBody>
                    <a:bodyPr/>
                    <a:lstStyle/>
                    <a:p>
                      <a:pPr algn="ctr">
                        <a:lnSpc>
                          <a:spcPts val="2700"/>
                        </a:lnSpc>
                        <a:spcBef>
                          <a:spcPts val="200"/>
                        </a:spcBef>
                        <a:spcAft>
                          <a:spcPts val="200"/>
                        </a:spcAft>
                      </a:pPr>
                      <a:r>
                        <a:rPr lang="en-US" sz="2000" b="1" dirty="0" smtClean="0">
                          <a:solidFill>
                            <a:schemeClr val="bg1"/>
                          </a:solidFill>
                        </a:rPr>
                        <a:t>Thành</a:t>
                      </a:r>
                      <a:r>
                        <a:rPr lang="en-US" sz="2000" b="1" baseline="0" dirty="0" smtClean="0">
                          <a:solidFill>
                            <a:schemeClr val="bg1"/>
                          </a:solidFill>
                        </a:rPr>
                        <a:t> phần cấu tạo tế bào</a:t>
                      </a:r>
                      <a:endParaRPr lang="en-US" sz="2000" b="1" dirty="0">
                        <a:solidFill>
                          <a:schemeClr val="bg1"/>
                        </a:solidFill>
                      </a:endParaRPr>
                    </a:p>
                  </a:txBody>
                  <a:tcPr>
                    <a:solidFill>
                      <a:schemeClr val="accent4">
                        <a:lumMod val="50000"/>
                      </a:schemeClr>
                    </a:solidFill>
                  </a:tcPr>
                </a:tc>
                <a:tc>
                  <a:txBody>
                    <a:bodyPr/>
                    <a:lstStyle/>
                    <a:p>
                      <a:pPr algn="ctr">
                        <a:lnSpc>
                          <a:spcPts val="2700"/>
                        </a:lnSpc>
                        <a:spcBef>
                          <a:spcPts val="200"/>
                        </a:spcBef>
                        <a:spcAft>
                          <a:spcPts val="200"/>
                        </a:spcAft>
                      </a:pPr>
                      <a:r>
                        <a:rPr lang="en-US" sz="2000" b="1" dirty="0" smtClean="0">
                          <a:solidFill>
                            <a:schemeClr val="bg1"/>
                          </a:solidFill>
                        </a:rPr>
                        <a:t>Chức</a:t>
                      </a:r>
                      <a:r>
                        <a:rPr lang="en-US" sz="2000" b="1" baseline="0" dirty="0" smtClean="0">
                          <a:solidFill>
                            <a:schemeClr val="bg1"/>
                          </a:solidFill>
                        </a:rPr>
                        <a:t> năng</a:t>
                      </a:r>
                      <a:endParaRPr lang="en-US" sz="2000" b="1" dirty="0">
                        <a:solidFill>
                          <a:schemeClr val="bg1"/>
                        </a:solidFill>
                      </a:endParaRPr>
                    </a:p>
                  </a:txBody>
                  <a:tcPr>
                    <a:solidFill>
                      <a:schemeClr val="accent4">
                        <a:lumMod val="50000"/>
                      </a:schemeClr>
                    </a:solidFill>
                  </a:tcPr>
                </a:tc>
                <a:extLst>
                  <a:ext uri="{0D108BD9-81ED-4DB2-BD59-A6C34878D82A}">
                    <a16:rowId xmlns:a16="http://schemas.microsoft.com/office/drawing/2014/main" val="10000"/>
                  </a:ext>
                </a:extLst>
              </a:tr>
              <a:tr h="370840">
                <a:tc>
                  <a:txBody>
                    <a:bodyPr/>
                    <a:lstStyle/>
                    <a:p>
                      <a:pPr algn="just">
                        <a:lnSpc>
                          <a:spcPts val="2700"/>
                        </a:lnSpc>
                        <a:spcBef>
                          <a:spcPts val="200"/>
                        </a:spcBef>
                        <a:spcAft>
                          <a:spcPts val="200"/>
                        </a:spcAft>
                      </a:pPr>
                      <a:r>
                        <a:rPr lang="en-US" sz="2000" b="1" dirty="0" smtClean="0">
                          <a:solidFill>
                            <a:schemeClr val="accent3">
                              <a:lumMod val="50000"/>
                            </a:schemeClr>
                          </a:solidFill>
                        </a:rPr>
                        <a:t>Màng</a:t>
                      </a:r>
                      <a:r>
                        <a:rPr lang="en-US" sz="2000" b="1" baseline="0" dirty="0" smtClean="0">
                          <a:solidFill>
                            <a:schemeClr val="accent3">
                              <a:lumMod val="50000"/>
                            </a:schemeClr>
                          </a:solidFill>
                        </a:rPr>
                        <a:t> tế bào</a:t>
                      </a:r>
                      <a:endParaRPr lang="en-US" sz="2000" dirty="0">
                        <a:solidFill>
                          <a:schemeClr val="accent3">
                            <a:lumMod val="50000"/>
                          </a:schemeClr>
                        </a:solidFill>
                      </a:endParaRPr>
                    </a:p>
                  </a:txBody>
                  <a:tcPr>
                    <a:solidFill>
                      <a:schemeClr val="accent4">
                        <a:lumMod val="20000"/>
                        <a:lumOff val="80000"/>
                      </a:schemeClr>
                    </a:solidFill>
                  </a:tcPr>
                </a:tc>
                <a:tc>
                  <a:txBody>
                    <a:bodyPr/>
                    <a:lstStyle/>
                    <a:p>
                      <a:pPr marL="0" marR="0" indent="0" algn="just" defTabSz="914400" rtl="0" eaLnBrk="1" fontAlgn="auto" latinLnBrk="0" hangingPunct="1">
                        <a:lnSpc>
                          <a:spcPts val="2700"/>
                        </a:lnSpc>
                        <a:spcBef>
                          <a:spcPts val="200"/>
                        </a:spcBef>
                        <a:spcAft>
                          <a:spcPts val="200"/>
                        </a:spcAft>
                        <a:buClr>
                          <a:srgbClr val="000000"/>
                        </a:buClr>
                        <a:buSzTx/>
                        <a:buFont typeface="Arial"/>
                        <a:buNone/>
                        <a:tabLst/>
                        <a:defRPr/>
                      </a:pPr>
                      <a:r>
                        <a:rPr lang="en-US" sz="2000" dirty="0" smtClean="0">
                          <a:solidFill>
                            <a:schemeClr val="accent3">
                              <a:lumMod val="50000"/>
                            </a:schemeClr>
                          </a:solidFill>
                        </a:rPr>
                        <a:t>Bảo</a:t>
                      </a:r>
                      <a:r>
                        <a:rPr lang="en-US" sz="2000" baseline="0" dirty="0" smtClean="0">
                          <a:solidFill>
                            <a:schemeClr val="accent3">
                              <a:lumMod val="50000"/>
                            </a:schemeClr>
                          </a:solidFill>
                        </a:rPr>
                        <a:t> vệ các chất đi vào và đi ra khỏi tế bào</a:t>
                      </a:r>
                      <a:endParaRPr lang="en-US" sz="2000" b="0" i="0" u="none" strike="noStrike" cap="none" dirty="0" smtClean="0">
                        <a:solidFill>
                          <a:schemeClr val="accent3">
                            <a:lumMod val="50000"/>
                          </a:schemeClr>
                        </a:solidFill>
                        <a:effectLst/>
                        <a:latin typeface="+mn-lt"/>
                        <a:ea typeface="+mn-ea"/>
                        <a:cs typeface="+mn-cs"/>
                        <a:sym typeface="Arial"/>
                      </a:endParaRPr>
                    </a:p>
                  </a:txBody>
                  <a:tcPr>
                    <a:solidFill>
                      <a:schemeClr val="accent4">
                        <a:lumMod val="20000"/>
                        <a:lumOff val="80000"/>
                      </a:schemeClr>
                    </a:solidFill>
                  </a:tcPr>
                </a:tc>
                <a:extLst>
                  <a:ext uri="{0D108BD9-81ED-4DB2-BD59-A6C34878D82A}">
                    <a16:rowId xmlns:a16="http://schemas.microsoft.com/office/drawing/2014/main" val="10001"/>
                  </a:ext>
                </a:extLst>
              </a:tr>
              <a:tr h="370840">
                <a:tc>
                  <a:txBody>
                    <a:bodyPr/>
                    <a:lstStyle/>
                    <a:p>
                      <a:pPr algn="just">
                        <a:lnSpc>
                          <a:spcPts val="2700"/>
                        </a:lnSpc>
                        <a:spcBef>
                          <a:spcPts val="200"/>
                        </a:spcBef>
                        <a:spcAft>
                          <a:spcPts val="200"/>
                        </a:spcAft>
                      </a:pPr>
                      <a:r>
                        <a:rPr lang="en-US" sz="2000" b="1" dirty="0" smtClean="0">
                          <a:solidFill>
                            <a:schemeClr val="accent3">
                              <a:lumMod val="50000"/>
                            </a:schemeClr>
                          </a:solidFill>
                        </a:rPr>
                        <a:t>Chất</a:t>
                      </a:r>
                      <a:r>
                        <a:rPr lang="en-US" sz="2000" b="1" baseline="0" dirty="0" smtClean="0">
                          <a:solidFill>
                            <a:schemeClr val="accent3">
                              <a:lumMod val="50000"/>
                            </a:schemeClr>
                          </a:solidFill>
                        </a:rPr>
                        <a:t> tế bào</a:t>
                      </a:r>
                      <a:endParaRPr lang="en-US" sz="2000" dirty="0">
                        <a:solidFill>
                          <a:schemeClr val="accent3">
                            <a:lumMod val="50000"/>
                          </a:schemeClr>
                        </a:solidFill>
                      </a:endParaRPr>
                    </a:p>
                  </a:txBody>
                  <a:tcPr>
                    <a:solidFill>
                      <a:schemeClr val="accent4">
                        <a:lumMod val="20000"/>
                        <a:lumOff val="80000"/>
                      </a:schemeClr>
                    </a:solidFill>
                  </a:tcPr>
                </a:tc>
                <a:tc>
                  <a:txBody>
                    <a:bodyPr/>
                    <a:lstStyle/>
                    <a:p>
                      <a:pPr algn="just">
                        <a:lnSpc>
                          <a:spcPts val="2700"/>
                        </a:lnSpc>
                        <a:spcBef>
                          <a:spcPts val="200"/>
                        </a:spcBef>
                        <a:spcAft>
                          <a:spcPts val="200"/>
                        </a:spcAft>
                      </a:pPr>
                      <a:r>
                        <a:rPr lang="en-US" sz="2000" dirty="0" smtClean="0">
                          <a:solidFill>
                            <a:schemeClr val="accent3">
                              <a:lumMod val="50000"/>
                            </a:schemeClr>
                          </a:solidFill>
                        </a:rPr>
                        <a:t>Là</a:t>
                      </a:r>
                      <a:r>
                        <a:rPr lang="en-US" sz="2000" baseline="0" dirty="0" smtClean="0">
                          <a:solidFill>
                            <a:schemeClr val="accent3">
                              <a:lumMod val="50000"/>
                            </a:schemeClr>
                          </a:solidFill>
                        </a:rPr>
                        <a:t> nơi diễn ra các hoạt động sống của tế bào</a:t>
                      </a:r>
                      <a:endParaRPr lang="en-US" sz="2000" dirty="0">
                        <a:solidFill>
                          <a:schemeClr val="accent3">
                            <a:lumMod val="50000"/>
                          </a:schemeClr>
                        </a:solidFill>
                      </a:endParaRPr>
                    </a:p>
                  </a:txBody>
                  <a:tcPr>
                    <a:solidFill>
                      <a:schemeClr val="accent4">
                        <a:lumMod val="20000"/>
                        <a:lumOff val="80000"/>
                      </a:schemeClr>
                    </a:solidFill>
                  </a:tcPr>
                </a:tc>
                <a:extLst>
                  <a:ext uri="{0D108BD9-81ED-4DB2-BD59-A6C34878D82A}">
                    <a16:rowId xmlns:a16="http://schemas.microsoft.com/office/drawing/2014/main" val="10002"/>
                  </a:ext>
                </a:extLst>
              </a:tr>
              <a:tr h="370840">
                <a:tc>
                  <a:txBody>
                    <a:bodyPr/>
                    <a:lstStyle/>
                    <a:p>
                      <a:pPr algn="just">
                        <a:lnSpc>
                          <a:spcPts val="2700"/>
                        </a:lnSpc>
                        <a:spcBef>
                          <a:spcPts val="200"/>
                        </a:spcBef>
                        <a:spcAft>
                          <a:spcPts val="200"/>
                        </a:spcAft>
                      </a:pPr>
                      <a:r>
                        <a:rPr lang="en-US" sz="2000" b="1" dirty="0" smtClean="0">
                          <a:solidFill>
                            <a:schemeClr val="accent3">
                              <a:lumMod val="50000"/>
                            </a:schemeClr>
                          </a:solidFill>
                        </a:rPr>
                        <a:t>Nhân</a:t>
                      </a:r>
                      <a:r>
                        <a:rPr lang="en-US" sz="2000" b="1" baseline="0" dirty="0" smtClean="0">
                          <a:solidFill>
                            <a:schemeClr val="accent3">
                              <a:lumMod val="50000"/>
                            </a:schemeClr>
                          </a:solidFill>
                        </a:rPr>
                        <a:t> tế bào hoặc vùng nhân:</a:t>
                      </a:r>
                      <a:endParaRPr lang="en-US" sz="2000" dirty="0">
                        <a:solidFill>
                          <a:schemeClr val="accent3">
                            <a:lumMod val="50000"/>
                          </a:schemeClr>
                        </a:solidFill>
                      </a:endParaRPr>
                    </a:p>
                  </a:txBody>
                  <a:tcPr>
                    <a:solidFill>
                      <a:schemeClr val="accent4">
                        <a:lumMod val="20000"/>
                        <a:lumOff val="80000"/>
                      </a:schemeClr>
                    </a:solidFill>
                  </a:tcPr>
                </a:tc>
                <a:tc>
                  <a:txBody>
                    <a:bodyPr/>
                    <a:lstStyle/>
                    <a:p>
                      <a:pPr algn="just">
                        <a:lnSpc>
                          <a:spcPts val="2700"/>
                        </a:lnSpc>
                        <a:spcBef>
                          <a:spcPts val="200"/>
                        </a:spcBef>
                        <a:spcAft>
                          <a:spcPts val="200"/>
                        </a:spcAft>
                      </a:pPr>
                      <a:r>
                        <a:rPr lang="en-US" sz="2000" dirty="0" smtClean="0">
                          <a:solidFill>
                            <a:schemeClr val="accent3">
                              <a:lumMod val="50000"/>
                            </a:schemeClr>
                          </a:solidFill>
                        </a:rPr>
                        <a:t>Điều</a:t>
                      </a:r>
                      <a:r>
                        <a:rPr lang="en-US" sz="2000" baseline="0" dirty="0" smtClean="0">
                          <a:solidFill>
                            <a:schemeClr val="accent3">
                              <a:lumMod val="50000"/>
                            </a:schemeClr>
                          </a:solidFill>
                        </a:rPr>
                        <a:t> khiển mọi hoạt động sống của tế bào.</a:t>
                      </a:r>
                      <a:endParaRPr lang="en-US" sz="2000" dirty="0">
                        <a:solidFill>
                          <a:schemeClr val="accent3">
                            <a:lumMod val="50000"/>
                          </a:schemeClr>
                        </a:solidFill>
                      </a:endParaRPr>
                    </a:p>
                  </a:txBody>
                  <a:tcPr>
                    <a:solidFill>
                      <a:schemeClr val="accent4">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4282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8" name="Google Shape;238;p35"/>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17</a:t>
            </a:fld>
            <a:endParaRPr/>
          </a:p>
        </p:txBody>
      </p:sp>
      <p:sp>
        <p:nvSpPr>
          <p:cNvPr id="2" name="Rectangle 1"/>
          <p:cNvSpPr/>
          <p:nvPr/>
        </p:nvSpPr>
        <p:spPr>
          <a:xfrm>
            <a:off x="256032" y="703304"/>
            <a:ext cx="8887968" cy="374461"/>
          </a:xfrm>
          <a:prstGeom prst="rect">
            <a:avLst/>
          </a:prstGeom>
        </p:spPr>
        <p:txBody>
          <a:bodyPr wrap="square">
            <a:spAutoFit/>
          </a:bodyPr>
          <a:lstStyle/>
          <a:p>
            <a:pPr algn="ctr">
              <a:lnSpc>
                <a:spcPts val="2200"/>
              </a:lnSpc>
              <a:spcBef>
                <a:spcPts val="200"/>
              </a:spcBef>
              <a:spcAft>
                <a:spcPts val="200"/>
              </a:spcAft>
            </a:pPr>
            <a:r>
              <a:rPr lang="en-US" sz="2000" b="1" dirty="0" smtClean="0">
                <a:solidFill>
                  <a:schemeClr val="bg1"/>
                </a:solidFill>
              </a:rPr>
              <a:t>KẾT LUẬN</a:t>
            </a:r>
          </a:p>
        </p:txBody>
      </p:sp>
      <p:sp>
        <p:nvSpPr>
          <p:cNvPr id="3" name="Rectangle 2"/>
          <p:cNvSpPr/>
          <p:nvPr/>
        </p:nvSpPr>
        <p:spPr>
          <a:xfrm>
            <a:off x="2370757" y="1456465"/>
            <a:ext cx="3789274" cy="672998"/>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Mọi cơ thể sống đều được</a:t>
            </a:r>
          </a:p>
          <a:p>
            <a:pPr algn="ctr"/>
            <a:r>
              <a:rPr lang="en-US" sz="2000" dirty="0" smtClean="0"/>
              <a:t> cấu tạo từ tế bào</a:t>
            </a:r>
            <a:endParaRPr lang="en-US" sz="2000" dirty="0"/>
          </a:p>
        </p:txBody>
      </p:sp>
      <p:sp>
        <p:nvSpPr>
          <p:cNvPr id="5" name="Rectangle 4"/>
          <p:cNvSpPr/>
          <p:nvPr/>
        </p:nvSpPr>
        <p:spPr>
          <a:xfrm>
            <a:off x="102413" y="2683461"/>
            <a:ext cx="1728028" cy="672998"/>
          </a:xfrm>
          <a:prstGeom prst="rect">
            <a:avLst/>
          </a:prstGeom>
          <a:solidFill>
            <a:schemeClr val="accent2">
              <a:lumMod val="90000"/>
              <a:lumOff val="10000"/>
            </a:schemeClr>
          </a:solidFill>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Kích thước</a:t>
            </a:r>
            <a:endParaRPr lang="en-US" sz="2000" dirty="0"/>
          </a:p>
        </p:txBody>
      </p:sp>
      <p:sp>
        <p:nvSpPr>
          <p:cNvPr id="6" name="Rectangle 5"/>
          <p:cNvSpPr/>
          <p:nvPr/>
        </p:nvSpPr>
        <p:spPr>
          <a:xfrm>
            <a:off x="2296973" y="2683461"/>
            <a:ext cx="1728028" cy="672998"/>
          </a:xfrm>
          <a:prstGeom prst="rect">
            <a:avLst/>
          </a:prstGeom>
          <a:solidFill>
            <a:schemeClr val="accent2">
              <a:lumMod val="90000"/>
              <a:lumOff val="10000"/>
            </a:schemeClr>
          </a:solidFill>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Hình dạng</a:t>
            </a:r>
            <a:endParaRPr lang="en-US" sz="2000" dirty="0"/>
          </a:p>
        </p:txBody>
      </p:sp>
      <p:sp>
        <p:nvSpPr>
          <p:cNvPr id="7" name="Rectangle 6"/>
          <p:cNvSpPr/>
          <p:nvPr/>
        </p:nvSpPr>
        <p:spPr>
          <a:xfrm>
            <a:off x="4502506" y="2683461"/>
            <a:ext cx="1728028" cy="672998"/>
          </a:xfrm>
          <a:prstGeom prst="rect">
            <a:avLst/>
          </a:prstGeom>
          <a:solidFill>
            <a:schemeClr val="accent2">
              <a:lumMod val="90000"/>
              <a:lumOff val="10000"/>
            </a:schemeClr>
          </a:solidFill>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Cấu tạo</a:t>
            </a:r>
            <a:endParaRPr lang="en-US" sz="2000" dirty="0"/>
          </a:p>
        </p:txBody>
      </p:sp>
      <p:sp>
        <p:nvSpPr>
          <p:cNvPr id="8" name="Rectangle 7"/>
          <p:cNvSpPr/>
          <p:nvPr/>
        </p:nvSpPr>
        <p:spPr>
          <a:xfrm>
            <a:off x="6708039" y="2683461"/>
            <a:ext cx="2263234" cy="672998"/>
          </a:xfrm>
          <a:prstGeom prst="rect">
            <a:avLst/>
          </a:prstGeom>
          <a:solidFill>
            <a:schemeClr val="accent2">
              <a:lumMod val="90000"/>
              <a:lumOff val="10000"/>
            </a:schemeClr>
          </a:solidFill>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Tế bào động vật, tế bào thực vật</a:t>
            </a:r>
            <a:endParaRPr lang="en-US" sz="2000" dirty="0"/>
          </a:p>
        </p:txBody>
      </p:sp>
      <p:sp>
        <p:nvSpPr>
          <p:cNvPr id="4" name="Rectangle 3"/>
          <p:cNvSpPr/>
          <p:nvPr/>
        </p:nvSpPr>
        <p:spPr>
          <a:xfrm>
            <a:off x="-51207" y="3735159"/>
            <a:ext cx="2296973" cy="1200329"/>
          </a:xfrm>
          <a:prstGeom prst="rect">
            <a:avLst/>
          </a:prstGeom>
        </p:spPr>
        <p:txBody>
          <a:bodyPr wrap="square">
            <a:spAutoFit/>
          </a:bodyPr>
          <a:lstStyle/>
          <a:p>
            <a:pPr algn="ctr"/>
            <a:r>
              <a:rPr lang="en-US" sz="1800" dirty="0" smtClean="0">
                <a:solidFill>
                  <a:srgbClr val="FFFF00"/>
                </a:solidFill>
              </a:rPr>
              <a:t>Nhỏ, phần lớn không nhìn thấy bằng mắt thường. Sử dụng kính hiển vi</a:t>
            </a:r>
            <a:endParaRPr lang="en-US" sz="1800" dirty="0">
              <a:solidFill>
                <a:srgbClr val="FFFF00"/>
              </a:solidFill>
            </a:endParaRPr>
          </a:p>
        </p:txBody>
      </p:sp>
      <p:sp>
        <p:nvSpPr>
          <p:cNvPr id="10" name="Rectangle 9"/>
          <p:cNvSpPr/>
          <p:nvPr/>
        </p:nvSpPr>
        <p:spPr>
          <a:xfrm>
            <a:off x="2055992" y="3735159"/>
            <a:ext cx="2296973" cy="646331"/>
          </a:xfrm>
          <a:prstGeom prst="rect">
            <a:avLst/>
          </a:prstGeom>
        </p:spPr>
        <p:txBody>
          <a:bodyPr wrap="square">
            <a:spAutoFit/>
          </a:bodyPr>
          <a:lstStyle/>
          <a:p>
            <a:pPr algn="ctr"/>
            <a:r>
              <a:rPr lang="en-US" sz="1800" dirty="0" smtClean="0">
                <a:solidFill>
                  <a:srgbClr val="FFFF00"/>
                </a:solidFill>
              </a:rPr>
              <a:t>Có nhiều hình dạng khác nhau</a:t>
            </a:r>
            <a:endParaRPr lang="en-US" sz="1800" dirty="0">
              <a:solidFill>
                <a:srgbClr val="FFFF00"/>
              </a:solidFill>
            </a:endParaRPr>
          </a:p>
        </p:txBody>
      </p:sp>
      <p:sp>
        <p:nvSpPr>
          <p:cNvPr id="11" name="Rectangle 10"/>
          <p:cNvSpPr/>
          <p:nvPr/>
        </p:nvSpPr>
        <p:spPr>
          <a:xfrm>
            <a:off x="4265394" y="3734119"/>
            <a:ext cx="2296973" cy="1200329"/>
          </a:xfrm>
          <a:prstGeom prst="rect">
            <a:avLst/>
          </a:prstGeom>
        </p:spPr>
        <p:txBody>
          <a:bodyPr wrap="square">
            <a:spAutoFit/>
          </a:bodyPr>
          <a:lstStyle/>
          <a:p>
            <a:pPr algn="ctr"/>
            <a:r>
              <a:rPr lang="en-US" sz="1800" dirty="0" smtClean="0">
                <a:solidFill>
                  <a:srgbClr val="FFFF00"/>
                </a:solidFill>
              </a:rPr>
              <a:t>3 thành phần chính: màng tế bào, chất tế bào, nhân hoặc vùng nhân</a:t>
            </a:r>
            <a:endParaRPr lang="en-US" sz="1800" dirty="0">
              <a:solidFill>
                <a:srgbClr val="FFFF00"/>
              </a:solidFill>
            </a:endParaRPr>
          </a:p>
        </p:txBody>
      </p:sp>
      <p:sp>
        <p:nvSpPr>
          <p:cNvPr id="12" name="Rectangle 11"/>
          <p:cNvSpPr/>
          <p:nvPr/>
        </p:nvSpPr>
        <p:spPr>
          <a:xfrm>
            <a:off x="6576366" y="3734119"/>
            <a:ext cx="2296973" cy="923330"/>
          </a:xfrm>
          <a:prstGeom prst="rect">
            <a:avLst/>
          </a:prstGeom>
        </p:spPr>
        <p:txBody>
          <a:bodyPr wrap="square">
            <a:spAutoFit/>
          </a:bodyPr>
          <a:lstStyle/>
          <a:p>
            <a:pPr algn="ctr"/>
            <a:r>
              <a:rPr lang="en-US" sz="1800" dirty="0" smtClean="0">
                <a:solidFill>
                  <a:srgbClr val="FFFF00"/>
                </a:solidFill>
              </a:rPr>
              <a:t>Là tế bào nhân thực</a:t>
            </a:r>
          </a:p>
          <a:p>
            <a:pPr algn="ctr"/>
            <a:r>
              <a:rPr lang="en-US" sz="1800" dirty="0" smtClean="0">
                <a:solidFill>
                  <a:srgbClr val="FFFF00"/>
                </a:solidFill>
              </a:rPr>
              <a:t>Tế bào thực vật có bào quan lục lạp</a:t>
            </a:r>
            <a:endParaRPr lang="en-US" sz="1800" dirty="0">
              <a:solidFill>
                <a:srgbClr val="FFFF00"/>
              </a:solidFill>
            </a:endParaRPr>
          </a:p>
        </p:txBody>
      </p:sp>
      <p:cxnSp>
        <p:nvCxnSpPr>
          <p:cNvPr id="13" name="Straight Arrow Connector 12"/>
          <p:cNvCxnSpPr>
            <a:stCxn id="3" idx="2"/>
            <a:endCxn id="5" idx="0"/>
          </p:cNvCxnSpPr>
          <p:nvPr/>
        </p:nvCxnSpPr>
        <p:spPr>
          <a:xfrm flipH="1">
            <a:off x="966427" y="2129463"/>
            <a:ext cx="3298967" cy="55399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 idx="2"/>
            <a:endCxn id="6" idx="0"/>
          </p:cNvCxnSpPr>
          <p:nvPr/>
        </p:nvCxnSpPr>
        <p:spPr>
          <a:xfrm flipH="1">
            <a:off x="3160987" y="2129463"/>
            <a:ext cx="1104407" cy="55399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3" idx="2"/>
            <a:endCxn id="7" idx="0"/>
          </p:cNvCxnSpPr>
          <p:nvPr/>
        </p:nvCxnSpPr>
        <p:spPr>
          <a:xfrm>
            <a:off x="4265394" y="2129463"/>
            <a:ext cx="1101126" cy="55399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3" idx="2"/>
            <a:endCxn id="8" idx="0"/>
          </p:cNvCxnSpPr>
          <p:nvPr/>
        </p:nvCxnSpPr>
        <p:spPr>
          <a:xfrm>
            <a:off x="4265394" y="2129463"/>
            <a:ext cx="3574262" cy="55399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844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par>
                                <p:cTn id="19" presetID="2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par>
                                <p:cTn id="22" presetID="22" presetClass="entr" presetSubtype="4"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500"/>
                                        <p:tgtEl>
                                          <p:spTgt spid="2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barn(inVertical)">
                                      <p:cBhvr>
                                        <p:cTn id="41" dur="500"/>
                                        <p:tgtEl>
                                          <p:spTgt spid="4"/>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arn(inVertical)">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4"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467" y="1727400"/>
            <a:ext cx="9143999" cy="767083"/>
          </a:xfrm>
        </p:spPr>
        <p:txBody>
          <a:bodyPr/>
          <a:lstStyle/>
          <a:p>
            <a:pPr algn="ctr">
              <a:lnSpc>
                <a:spcPts val="2700"/>
              </a:lnSpc>
              <a:spcBef>
                <a:spcPts val="200"/>
              </a:spcBef>
              <a:spcAft>
                <a:spcPts val="200"/>
              </a:spcAft>
            </a:pPr>
            <a:r>
              <a:rPr lang="en-US" sz="2400" dirty="0" smtClean="0">
                <a:latin typeface="+mj-lt"/>
              </a:rPr>
              <a:t>2. SỰ LỚN LÊN VÀ SINH SẢN CỦA TẾ BÀO</a:t>
            </a:r>
            <a:br>
              <a:rPr lang="en-US" sz="2400" dirty="0" smtClean="0">
                <a:latin typeface="+mj-lt"/>
              </a:rPr>
            </a:br>
            <a:r>
              <a:rPr lang="en-US" sz="2200" dirty="0" smtClean="0">
                <a:solidFill>
                  <a:schemeClr val="accent3">
                    <a:lumMod val="50000"/>
                  </a:schemeClr>
                </a:solidFill>
                <a:latin typeface="+mj-lt"/>
              </a:rPr>
              <a:t>Tìm hiểu về sự lớn lên của tế bào</a:t>
            </a:r>
            <a:endParaRPr lang="en-US" sz="2200" dirty="0">
              <a:solidFill>
                <a:schemeClr val="accent3">
                  <a:lumMod val="50000"/>
                </a:schemeClr>
              </a:solidFill>
              <a:latin typeface="+mj-lt"/>
            </a:endParaRPr>
          </a:p>
        </p:txBody>
      </p:sp>
      <p:sp>
        <p:nvSpPr>
          <p:cNvPr id="4" name="Rectangle 3"/>
          <p:cNvSpPr/>
          <p:nvPr/>
        </p:nvSpPr>
        <p:spPr>
          <a:xfrm>
            <a:off x="325009" y="2660998"/>
            <a:ext cx="7882645" cy="707886"/>
          </a:xfrm>
          <a:prstGeom prst="rect">
            <a:avLst/>
          </a:prstGeom>
        </p:spPr>
        <p:txBody>
          <a:bodyPr wrap="square">
            <a:spAutoFit/>
          </a:bodyPr>
          <a:lstStyle/>
          <a:p>
            <a:pPr algn="just">
              <a:lnSpc>
                <a:spcPts val="2200"/>
              </a:lnSpc>
              <a:spcBef>
                <a:spcPts val="200"/>
              </a:spcBef>
              <a:spcAft>
                <a:spcPts val="200"/>
              </a:spcAft>
            </a:pPr>
            <a:r>
              <a:rPr lang="en-US" sz="2000" dirty="0" smtClean="0">
                <a:solidFill>
                  <a:schemeClr val="bg2">
                    <a:lumMod val="90000"/>
                    <a:lumOff val="10000"/>
                  </a:schemeClr>
                </a:solidFill>
              </a:rPr>
              <a:t>Quan sát Hình 17.6a, 17.6b, em hãy cho biết: </a:t>
            </a:r>
          </a:p>
          <a:p>
            <a:pPr algn="just">
              <a:lnSpc>
                <a:spcPts val="2200"/>
              </a:lnSpc>
              <a:spcBef>
                <a:spcPts val="200"/>
              </a:spcBef>
              <a:spcAft>
                <a:spcPts val="200"/>
              </a:spcAft>
            </a:pPr>
            <a:r>
              <a:rPr lang="en-US" sz="2000" i="1" dirty="0" smtClean="0">
                <a:solidFill>
                  <a:schemeClr val="bg2">
                    <a:lumMod val="90000"/>
                    <a:lumOff val="10000"/>
                  </a:schemeClr>
                </a:solidFill>
              </a:rPr>
              <a:t>Dấu hiệu nào cho thấy sự lớn lên của tế bào?</a:t>
            </a:r>
            <a:endParaRPr lang="en-US" sz="2000" i="1" dirty="0">
              <a:solidFill>
                <a:schemeClr val="bg2">
                  <a:lumMod val="90000"/>
                  <a:lumOff val="10000"/>
                </a:schemeClr>
              </a:solidFill>
            </a:endParaRPr>
          </a:p>
        </p:txBody>
      </p:sp>
      <p:pic>
        <p:nvPicPr>
          <p:cNvPr id="5" name="Picture 4"/>
          <p:cNvPicPr>
            <a:picLocks noChangeAspect="1"/>
          </p:cNvPicPr>
          <p:nvPr/>
        </p:nvPicPr>
        <p:blipFill>
          <a:blip r:embed="rId2"/>
          <a:stretch>
            <a:fillRect/>
          </a:stretch>
        </p:blipFill>
        <p:spPr>
          <a:xfrm>
            <a:off x="1082650" y="3368884"/>
            <a:ext cx="7249363" cy="1774616"/>
          </a:xfrm>
          <a:prstGeom prst="rect">
            <a:avLst/>
          </a:prstGeom>
        </p:spPr>
      </p:pic>
    </p:spTree>
    <p:extLst>
      <p:ext uri="{BB962C8B-B14F-4D97-AF65-F5344CB8AC3E}">
        <p14:creationId xmlns:p14="http://schemas.microsoft.com/office/powerpoint/2010/main" val="144112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5" name="Rectangle 4"/>
          <p:cNvSpPr/>
          <p:nvPr/>
        </p:nvSpPr>
        <p:spPr>
          <a:xfrm>
            <a:off x="841248" y="1725993"/>
            <a:ext cx="7639329" cy="3144451"/>
          </a:xfrm>
          <a:prstGeom prst="rect">
            <a:avLst/>
          </a:prstGeom>
        </p:spPr>
        <p:txBody>
          <a:bodyPr wrap="square">
            <a:spAutoFit/>
          </a:bodyPr>
          <a:lstStyle/>
          <a:p>
            <a:pPr marL="342900" indent="-342900" algn="just">
              <a:lnSpc>
                <a:spcPts val="2600"/>
              </a:lnSpc>
              <a:spcBef>
                <a:spcPts val="200"/>
              </a:spcBef>
              <a:spcAft>
                <a:spcPts val="200"/>
              </a:spcAft>
              <a:buFont typeface="Wingdings" panose="05000000000000000000" pitchFamily="2" charset="2"/>
              <a:buChar char="§"/>
            </a:pPr>
            <a:r>
              <a:rPr lang="en-US" sz="2000" b="1" dirty="0" smtClean="0">
                <a:solidFill>
                  <a:schemeClr val="accent3">
                    <a:lumMod val="75000"/>
                  </a:schemeClr>
                </a:solidFill>
                <a:latin typeface="+mn-lt"/>
                <a:ea typeface="Calibri" panose="020F0502020204030204" pitchFamily="34" charset="0"/>
              </a:rPr>
              <a:t>Sự lớn lên của tế bào: Tế </a:t>
            </a:r>
            <a:r>
              <a:rPr lang="en-US" sz="2000" b="1" dirty="0">
                <a:solidFill>
                  <a:schemeClr val="accent3">
                    <a:lumMod val="75000"/>
                  </a:schemeClr>
                </a:solidFill>
                <a:latin typeface="+mn-lt"/>
                <a:ea typeface="Calibri" panose="020F0502020204030204" pitchFamily="34" charset="0"/>
              </a:rPr>
              <a:t>bào tăng lên về kích thước các thành phần tế bào (màng tế bào, chất tế bào, nhân tế bào</a:t>
            </a:r>
            <a:r>
              <a:rPr lang="en-US" sz="2000" b="1" dirty="0" smtClean="0">
                <a:solidFill>
                  <a:schemeClr val="accent3">
                    <a:lumMod val="75000"/>
                  </a:schemeClr>
                </a:solidFill>
                <a:latin typeface="+mn-lt"/>
                <a:ea typeface="Calibri" panose="020F0502020204030204" pitchFamily="34" charset="0"/>
              </a:rPr>
              <a:t>).</a:t>
            </a:r>
          </a:p>
          <a:p>
            <a:pPr marL="342900" indent="-342900" algn="just">
              <a:lnSpc>
                <a:spcPts val="2600"/>
              </a:lnSpc>
              <a:spcBef>
                <a:spcPts val="200"/>
              </a:spcBef>
              <a:spcAft>
                <a:spcPts val="200"/>
              </a:spcAft>
              <a:buFont typeface="Wingdings" panose="05000000000000000000" pitchFamily="2" charset="2"/>
              <a:buChar char="§"/>
            </a:pPr>
            <a:r>
              <a:rPr lang="vi-VN" sz="2000" dirty="0">
                <a:solidFill>
                  <a:schemeClr val="accent3">
                    <a:lumMod val="75000"/>
                  </a:schemeClr>
                </a:solidFill>
                <a:latin typeface="+mn-lt"/>
              </a:rPr>
              <a:t>Tế bào không thể lớn lên mãi được vì: kích thước tế bào bị giới hạn bởi màng tế bào (và thành tế bào ở tế bào thực vật), tế bào kích thước lớn có tỉ lệ S/V giảm; dẫn đến sự trao đổi chất của tế bào sẽ chậm lại (do sự vận chuyển các chất đến từng phần trong tế bảo sẽ chậm hơn), việc thu nhận và đáp ứng với các kích thích từ môi trường cũng chậm hơn.</a:t>
            </a:r>
          </a:p>
          <a:p>
            <a:pPr algn="just">
              <a:lnSpc>
                <a:spcPts val="2200"/>
              </a:lnSpc>
              <a:spcBef>
                <a:spcPts val="200"/>
              </a:spcBef>
              <a:spcAft>
                <a:spcPts val="200"/>
              </a:spcAft>
            </a:pPr>
            <a:endParaRPr lang="en-US" sz="2000" dirty="0">
              <a:latin typeface="+mj-lt"/>
              <a:ea typeface="Calibri" panose="020F0502020204030204" pitchFamily="34" charset="0"/>
            </a:endParaRPr>
          </a:p>
        </p:txBody>
      </p:sp>
    </p:spTree>
    <p:extLst>
      <p:ext uri="{BB962C8B-B14F-4D97-AF65-F5344CB8AC3E}">
        <p14:creationId xmlns:p14="http://schemas.microsoft.com/office/powerpoint/2010/main" val="2673884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1920926" y="704595"/>
            <a:ext cx="6153300" cy="72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latin typeface="+mj-lt"/>
              </a:rPr>
              <a:t>Quan sát hình ảnh</a:t>
            </a:r>
            <a:endParaRPr dirty="0">
              <a:latin typeface="+mj-lt"/>
            </a:endParaRPr>
          </a:p>
        </p:txBody>
      </p:sp>
      <p:sp>
        <p:nvSpPr>
          <p:cNvPr id="122" name="Google Shape;122;p21"/>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3" name="Rectangle 2"/>
          <p:cNvSpPr/>
          <p:nvPr/>
        </p:nvSpPr>
        <p:spPr>
          <a:xfrm>
            <a:off x="339621" y="1970339"/>
            <a:ext cx="5015105" cy="2246769"/>
          </a:xfrm>
          <a:prstGeom prst="rect">
            <a:avLst/>
          </a:prstGeom>
        </p:spPr>
        <p:txBody>
          <a:bodyPr wrap="square">
            <a:spAutoFit/>
          </a:bodyPr>
          <a:lstStyle/>
          <a:p>
            <a:pPr marL="342900" indent="-342900" algn="just">
              <a:buFont typeface="Wingdings" panose="05000000000000000000" pitchFamily="2" charset="2"/>
              <a:buChar char="§"/>
            </a:pPr>
            <a:r>
              <a:rPr lang="en-US" sz="2000" dirty="0">
                <a:solidFill>
                  <a:schemeClr val="accent2">
                    <a:lumMod val="90000"/>
                    <a:lumOff val="10000"/>
                  </a:schemeClr>
                </a:solidFill>
                <a:latin typeface="+mj-lt"/>
                <a:ea typeface="Calibri" panose="020F0502020204030204" pitchFamily="34" charset="0"/>
              </a:rPr>
              <a:t>Mỗi viên gạch trong một ngôi </a:t>
            </a:r>
            <a:r>
              <a:rPr lang="en-US" sz="2000" dirty="0" smtClean="0">
                <a:solidFill>
                  <a:schemeClr val="accent2">
                    <a:lumMod val="90000"/>
                    <a:lumOff val="10000"/>
                  </a:schemeClr>
                </a:solidFill>
                <a:latin typeface="+mj-lt"/>
                <a:ea typeface="Calibri" panose="020F0502020204030204" pitchFamily="34" charset="0"/>
              </a:rPr>
              <a:t>nhà, </a:t>
            </a:r>
            <a:r>
              <a:rPr lang="en-US" sz="2000" dirty="0">
                <a:solidFill>
                  <a:schemeClr val="accent2">
                    <a:lumMod val="90000"/>
                    <a:lumOff val="10000"/>
                  </a:schemeClr>
                </a:solidFill>
                <a:latin typeface="+mj-lt"/>
                <a:ea typeface="Calibri" panose="020F0502020204030204" pitchFamily="34" charset="0"/>
              </a:rPr>
              <a:t>mỗi căn hộ trong một tòa chung </a:t>
            </a:r>
            <a:r>
              <a:rPr lang="en-US" sz="2000" dirty="0" smtClean="0">
                <a:solidFill>
                  <a:schemeClr val="accent2">
                    <a:lumMod val="90000"/>
                    <a:lumOff val="10000"/>
                  </a:schemeClr>
                </a:solidFill>
                <a:latin typeface="+mj-lt"/>
                <a:ea typeface="Calibri" panose="020F0502020204030204" pitchFamily="34" charset="0"/>
              </a:rPr>
              <a:t>cư, </a:t>
            </a:r>
            <a:r>
              <a:rPr lang="en-US" sz="2000" dirty="0">
                <a:solidFill>
                  <a:schemeClr val="accent2">
                    <a:lumMod val="90000"/>
                    <a:lumOff val="10000"/>
                  </a:schemeClr>
                </a:solidFill>
                <a:latin typeface="+mj-lt"/>
                <a:ea typeface="Calibri" panose="020F0502020204030204" pitchFamily="34" charset="0"/>
              </a:rPr>
              <a:t>mỗi khoang nhỏ trong một tổ ong đều là những </a:t>
            </a:r>
            <a:r>
              <a:rPr lang="en-US" sz="2000" dirty="0" err="1">
                <a:solidFill>
                  <a:schemeClr val="accent2">
                    <a:lumMod val="90000"/>
                    <a:lumOff val="10000"/>
                  </a:schemeClr>
                </a:solidFill>
                <a:latin typeface="+mj-lt"/>
                <a:ea typeface="Calibri" panose="020F0502020204030204" pitchFamily="34" charset="0"/>
              </a:rPr>
              <a:t>đơn</a:t>
            </a:r>
            <a:r>
              <a:rPr lang="en-US" sz="2000" dirty="0">
                <a:solidFill>
                  <a:schemeClr val="accent2">
                    <a:lumMod val="90000"/>
                    <a:lumOff val="10000"/>
                  </a:schemeClr>
                </a:solidFill>
                <a:latin typeface="+mj-lt"/>
                <a:ea typeface="Calibri" panose="020F0502020204030204" pitchFamily="34" charset="0"/>
              </a:rPr>
              <a:t> </a:t>
            </a:r>
            <a:r>
              <a:rPr lang="en-US" sz="2000" dirty="0" err="1" smtClean="0">
                <a:solidFill>
                  <a:schemeClr val="accent2">
                    <a:lumMod val="90000"/>
                    <a:lumOff val="10000"/>
                  </a:schemeClr>
                </a:solidFill>
                <a:latin typeface="+mj-lt"/>
                <a:ea typeface="Calibri" panose="020F0502020204030204" pitchFamily="34" charset="0"/>
              </a:rPr>
              <a:t>vị</a:t>
            </a:r>
            <a:r>
              <a:rPr lang="en-US" sz="2000" dirty="0" smtClean="0">
                <a:solidFill>
                  <a:schemeClr val="accent2">
                    <a:lumMod val="90000"/>
                    <a:lumOff val="10000"/>
                  </a:schemeClr>
                </a:solidFill>
                <a:latin typeface="+mj-lt"/>
                <a:ea typeface="Calibri" panose="020F0502020204030204" pitchFamily="34" charset="0"/>
              </a:rPr>
              <a:t> </a:t>
            </a:r>
            <a:r>
              <a:rPr lang="en-US" sz="2000" dirty="0">
                <a:solidFill>
                  <a:schemeClr val="accent2">
                    <a:lumMod val="90000"/>
                    <a:lumOff val="10000"/>
                  </a:schemeClr>
                </a:solidFill>
                <a:latin typeface="+mj-lt"/>
                <a:ea typeface="Calibri" panose="020F0502020204030204" pitchFamily="34" charset="0"/>
              </a:rPr>
              <a:t>cơ sở trong một hệ </a:t>
            </a:r>
            <a:r>
              <a:rPr lang="en-US" sz="2000" dirty="0" smtClean="0">
                <a:solidFill>
                  <a:schemeClr val="accent2">
                    <a:lumMod val="90000"/>
                    <a:lumOff val="10000"/>
                  </a:schemeClr>
                </a:solidFill>
                <a:latin typeface="+mj-lt"/>
                <a:ea typeface="Calibri" panose="020F0502020204030204" pitchFamily="34" charset="0"/>
              </a:rPr>
              <a:t>thống </a:t>
            </a:r>
            <a:r>
              <a:rPr lang="en-US" sz="2000" dirty="0">
                <a:solidFill>
                  <a:schemeClr val="accent2">
                    <a:lumMod val="90000"/>
                    <a:lumOff val="10000"/>
                  </a:schemeClr>
                </a:solidFill>
                <a:latin typeface="+mj-lt"/>
                <a:ea typeface="Calibri" panose="020F0502020204030204" pitchFamily="34" charset="0"/>
              </a:rPr>
              <a:t>lớn. </a:t>
            </a:r>
            <a:endParaRPr lang="en-US" sz="2000" dirty="0" smtClean="0">
              <a:solidFill>
                <a:schemeClr val="accent2">
                  <a:lumMod val="90000"/>
                  <a:lumOff val="10000"/>
                </a:schemeClr>
              </a:solidFill>
              <a:latin typeface="+mj-lt"/>
              <a:ea typeface="Calibri" panose="020F0502020204030204" pitchFamily="34" charset="0"/>
            </a:endParaRPr>
          </a:p>
          <a:p>
            <a:pPr marL="342900" indent="-342900" algn="just">
              <a:buFont typeface="Wingdings" panose="05000000000000000000" pitchFamily="2" charset="2"/>
              <a:buChar char="§"/>
            </a:pPr>
            <a:r>
              <a:rPr lang="en-US" sz="2000" b="1" i="1" dirty="0" smtClean="0">
                <a:solidFill>
                  <a:schemeClr val="accent2">
                    <a:lumMod val="90000"/>
                    <a:lumOff val="10000"/>
                  </a:schemeClr>
                </a:solidFill>
                <a:latin typeface="+mj-lt"/>
                <a:ea typeface="Calibri" panose="020F0502020204030204" pitchFamily="34" charset="0"/>
              </a:rPr>
              <a:t>Vậy </a:t>
            </a:r>
            <a:r>
              <a:rPr lang="en-US" sz="2000" b="1" i="1" dirty="0">
                <a:solidFill>
                  <a:schemeClr val="accent2">
                    <a:lumMod val="90000"/>
                    <a:lumOff val="10000"/>
                  </a:schemeClr>
                </a:solidFill>
                <a:latin typeface="+mj-lt"/>
                <a:ea typeface="Calibri" panose="020F0502020204030204" pitchFamily="34" charset="0"/>
              </a:rPr>
              <a:t>trong </a:t>
            </a:r>
            <a:r>
              <a:rPr lang="en-US" sz="2000" b="1" i="1" dirty="0" err="1">
                <a:solidFill>
                  <a:schemeClr val="accent2">
                    <a:lumMod val="90000"/>
                    <a:lumOff val="10000"/>
                  </a:schemeClr>
                </a:solidFill>
                <a:latin typeface="+mj-lt"/>
                <a:ea typeface="Calibri" panose="020F0502020204030204" pitchFamily="34" charset="0"/>
              </a:rPr>
              <a:t>cơ</a:t>
            </a:r>
            <a:r>
              <a:rPr lang="en-US" sz="2000" b="1" i="1" dirty="0">
                <a:solidFill>
                  <a:schemeClr val="accent2">
                    <a:lumMod val="90000"/>
                    <a:lumOff val="10000"/>
                  </a:schemeClr>
                </a:solidFill>
                <a:latin typeface="+mj-lt"/>
                <a:ea typeface="Calibri" panose="020F0502020204030204" pitchFamily="34" charset="0"/>
              </a:rPr>
              <a:t> </a:t>
            </a:r>
            <a:r>
              <a:rPr lang="en-US" sz="2000" b="1" i="1" dirty="0" err="1" smtClean="0">
                <a:solidFill>
                  <a:schemeClr val="accent2">
                    <a:lumMod val="90000"/>
                    <a:lumOff val="10000"/>
                  </a:schemeClr>
                </a:solidFill>
                <a:latin typeface="+mj-lt"/>
                <a:ea typeface="Calibri" panose="020F0502020204030204" pitchFamily="34" charset="0"/>
              </a:rPr>
              <a:t>thể</a:t>
            </a:r>
            <a:r>
              <a:rPr lang="en-US" sz="2000" b="1" i="1" dirty="0" smtClean="0">
                <a:solidFill>
                  <a:schemeClr val="accent2">
                    <a:lumMod val="90000"/>
                    <a:lumOff val="10000"/>
                  </a:schemeClr>
                </a:solidFill>
                <a:latin typeface="+mj-lt"/>
                <a:ea typeface="Calibri" panose="020F0502020204030204" pitchFamily="34" charset="0"/>
              </a:rPr>
              <a:t> </a:t>
            </a:r>
            <a:r>
              <a:rPr lang="en-US" sz="2000" b="1" i="1" dirty="0" err="1" smtClean="0">
                <a:solidFill>
                  <a:schemeClr val="accent2">
                    <a:lumMod val="90000"/>
                    <a:lumOff val="10000"/>
                  </a:schemeClr>
                </a:solidFill>
                <a:latin typeface="+mj-lt"/>
                <a:ea typeface="Calibri" panose="020F0502020204030204" pitchFamily="34" charset="0"/>
              </a:rPr>
              <a:t>sống</a:t>
            </a:r>
            <a:r>
              <a:rPr lang="en-US" sz="2000" b="1" i="1" dirty="0" smtClean="0">
                <a:solidFill>
                  <a:schemeClr val="accent2">
                    <a:lumMod val="90000"/>
                    <a:lumOff val="10000"/>
                  </a:schemeClr>
                </a:solidFill>
                <a:latin typeface="+mj-lt"/>
                <a:ea typeface="Calibri" panose="020F0502020204030204" pitchFamily="34" charset="0"/>
              </a:rPr>
              <a:t>, </a:t>
            </a:r>
            <a:r>
              <a:rPr lang="en-US" sz="2000" b="1" i="1" dirty="0">
                <a:solidFill>
                  <a:schemeClr val="accent2">
                    <a:lumMod val="90000"/>
                    <a:lumOff val="10000"/>
                  </a:schemeClr>
                </a:solidFill>
                <a:latin typeface="+mj-lt"/>
                <a:ea typeface="Calibri" panose="020F0502020204030204" pitchFamily="34" charset="0"/>
              </a:rPr>
              <a:t>đơn </a:t>
            </a:r>
            <a:r>
              <a:rPr lang="en-US" sz="2000" b="1" i="1" dirty="0" err="1">
                <a:solidFill>
                  <a:schemeClr val="accent2">
                    <a:lumMod val="90000"/>
                    <a:lumOff val="10000"/>
                  </a:schemeClr>
                </a:solidFill>
                <a:latin typeface="+mj-lt"/>
                <a:ea typeface="Calibri" panose="020F0502020204030204" pitchFamily="34" charset="0"/>
              </a:rPr>
              <a:t>vị</a:t>
            </a:r>
            <a:r>
              <a:rPr lang="en-US" sz="2000" b="1" i="1" dirty="0">
                <a:solidFill>
                  <a:schemeClr val="accent2">
                    <a:lumMod val="90000"/>
                    <a:lumOff val="10000"/>
                  </a:schemeClr>
                </a:solidFill>
                <a:latin typeface="+mj-lt"/>
                <a:ea typeface="Calibri" panose="020F0502020204030204" pitchFamily="34" charset="0"/>
              </a:rPr>
              <a:t> </a:t>
            </a:r>
            <a:r>
              <a:rPr lang="en-US" sz="2000" b="1" i="1" dirty="0" err="1" smtClean="0">
                <a:solidFill>
                  <a:schemeClr val="accent2">
                    <a:lumMod val="90000"/>
                    <a:lumOff val="10000"/>
                  </a:schemeClr>
                </a:solidFill>
                <a:latin typeface="+mj-lt"/>
                <a:ea typeface="Calibri" panose="020F0502020204030204" pitchFamily="34" charset="0"/>
              </a:rPr>
              <a:t>cơ</a:t>
            </a:r>
            <a:r>
              <a:rPr lang="en-US" sz="2000" b="1" i="1" dirty="0" smtClean="0">
                <a:solidFill>
                  <a:schemeClr val="accent2">
                    <a:lumMod val="90000"/>
                    <a:lumOff val="10000"/>
                  </a:schemeClr>
                </a:solidFill>
                <a:latin typeface="+mj-lt"/>
                <a:ea typeface="Calibri" panose="020F0502020204030204" pitchFamily="34" charset="0"/>
              </a:rPr>
              <a:t> </a:t>
            </a:r>
            <a:r>
              <a:rPr lang="en-US" sz="2000" b="1" i="1" dirty="0" err="1" smtClean="0">
                <a:solidFill>
                  <a:schemeClr val="accent2">
                    <a:lumMod val="90000"/>
                    <a:lumOff val="10000"/>
                  </a:schemeClr>
                </a:solidFill>
                <a:latin typeface="+mj-lt"/>
                <a:ea typeface="Calibri" panose="020F0502020204030204" pitchFamily="34" charset="0"/>
              </a:rPr>
              <a:t>sở</a:t>
            </a:r>
            <a:r>
              <a:rPr lang="en-US" sz="2000" b="1" i="1" dirty="0" smtClean="0">
                <a:solidFill>
                  <a:schemeClr val="accent2">
                    <a:lumMod val="90000"/>
                    <a:lumOff val="10000"/>
                  </a:schemeClr>
                </a:solidFill>
                <a:latin typeface="+mj-lt"/>
                <a:ea typeface="Calibri" panose="020F0502020204030204" pitchFamily="34" charset="0"/>
              </a:rPr>
              <a:t> </a:t>
            </a:r>
            <a:r>
              <a:rPr lang="en-US" sz="2000" b="1" i="1" smtClean="0">
                <a:solidFill>
                  <a:schemeClr val="accent2">
                    <a:lumMod val="90000"/>
                    <a:lumOff val="10000"/>
                  </a:schemeClr>
                </a:solidFill>
                <a:latin typeface="+mj-lt"/>
                <a:ea typeface="Calibri" panose="020F0502020204030204" pitchFamily="34" charset="0"/>
              </a:rPr>
              <a:t>đó </a:t>
            </a:r>
            <a:r>
              <a:rPr lang="en-US" sz="2000" b="1" i="1" dirty="0">
                <a:solidFill>
                  <a:schemeClr val="accent2">
                    <a:lumMod val="90000"/>
                    <a:lumOff val="10000"/>
                  </a:schemeClr>
                </a:solidFill>
                <a:latin typeface="+mj-lt"/>
                <a:ea typeface="Calibri" panose="020F0502020204030204" pitchFamily="34" charset="0"/>
              </a:rPr>
              <a:t>là gì?</a:t>
            </a:r>
            <a:endParaRPr lang="en-US" sz="2000" b="1" i="1" dirty="0">
              <a:solidFill>
                <a:schemeClr val="accent2">
                  <a:lumMod val="90000"/>
                  <a:lumOff val="10000"/>
                </a:schemeClr>
              </a:solidFill>
              <a:latin typeface="+mj-lt"/>
            </a:endParaRPr>
          </a:p>
        </p:txBody>
      </p:sp>
      <p:pic>
        <p:nvPicPr>
          <p:cNvPr id="4" name="Picture 3"/>
          <p:cNvPicPr>
            <a:picLocks noChangeAspect="1"/>
          </p:cNvPicPr>
          <p:nvPr/>
        </p:nvPicPr>
        <p:blipFill>
          <a:blip r:embed="rId3"/>
          <a:stretch>
            <a:fillRect/>
          </a:stretch>
        </p:blipFill>
        <p:spPr>
          <a:xfrm>
            <a:off x="5448303" y="1068045"/>
            <a:ext cx="3536180" cy="34431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barn(inVertical)">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9728" y="1913082"/>
            <a:ext cx="8924544" cy="508249"/>
          </a:xfrm>
        </p:spPr>
        <p:txBody>
          <a:bodyPr/>
          <a:lstStyle/>
          <a:p>
            <a:pPr marL="38100" indent="0">
              <a:buNone/>
            </a:pPr>
            <a:r>
              <a:rPr lang="en-US" sz="2200" b="1" i="0" dirty="0" smtClean="0">
                <a:latin typeface="+mj-lt"/>
              </a:rPr>
              <a:t>Tìm hiểu về sự sinh sản của tế bào</a:t>
            </a:r>
            <a:endParaRPr lang="en-US" sz="2200" b="1" i="0" dirty="0">
              <a:latin typeface="+mj-lt"/>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20</a:t>
            </a:fld>
            <a:endParaRPr lang="en"/>
          </a:p>
        </p:txBody>
      </p:sp>
      <p:sp>
        <p:nvSpPr>
          <p:cNvPr id="4" name="Rectangle 3"/>
          <p:cNvSpPr/>
          <p:nvPr/>
        </p:nvSpPr>
        <p:spPr>
          <a:xfrm>
            <a:off x="312557" y="2532982"/>
            <a:ext cx="5078634" cy="707886"/>
          </a:xfrm>
          <a:prstGeom prst="rect">
            <a:avLst/>
          </a:prstGeom>
        </p:spPr>
        <p:txBody>
          <a:bodyPr wrap="none">
            <a:spAutoFit/>
          </a:bodyPr>
          <a:lstStyle/>
          <a:p>
            <a:pPr>
              <a:lnSpc>
                <a:spcPts val="2200"/>
              </a:lnSpc>
              <a:spcBef>
                <a:spcPts val="200"/>
              </a:spcBef>
              <a:spcAft>
                <a:spcPts val="200"/>
              </a:spcAft>
            </a:pPr>
            <a:r>
              <a:rPr lang="en-US" sz="2000" dirty="0" smtClean="0">
                <a:solidFill>
                  <a:schemeClr val="accent2">
                    <a:lumMod val="90000"/>
                    <a:lumOff val="10000"/>
                  </a:schemeClr>
                </a:solidFill>
              </a:rPr>
              <a:t>Quan sát Hình 17.7a, 17.7b, em hãy chỉ ra:</a:t>
            </a:r>
          </a:p>
          <a:p>
            <a:pPr>
              <a:lnSpc>
                <a:spcPts val="2200"/>
              </a:lnSpc>
              <a:spcBef>
                <a:spcPts val="200"/>
              </a:spcBef>
              <a:spcAft>
                <a:spcPts val="200"/>
              </a:spcAft>
            </a:pPr>
            <a:r>
              <a:rPr lang="en-US" sz="2000" i="1" dirty="0" smtClean="0">
                <a:solidFill>
                  <a:schemeClr val="accent2">
                    <a:lumMod val="90000"/>
                    <a:lumOff val="10000"/>
                  </a:schemeClr>
                </a:solidFill>
              </a:rPr>
              <a:t>Dấu hiệu cho thấy sự sinh sản của tế bào. </a:t>
            </a:r>
            <a:endParaRPr lang="en-US" sz="2000" i="1" dirty="0">
              <a:solidFill>
                <a:schemeClr val="accent2">
                  <a:lumMod val="90000"/>
                  <a:lumOff val="10000"/>
                </a:schemeClr>
              </a:solidFill>
            </a:endParaRPr>
          </a:p>
        </p:txBody>
      </p:sp>
      <p:pic>
        <p:nvPicPr>
          <p:cNvPr id="5" name="Picture 4"/>
          <p:cNvPicPr>
            <a:picLocks noChangeAspect="1"/>
          </p:cNvPicPr>
          <p:nvPr/>
        </p:nvPicPr>
        <p:blipFill>
          <a:blip r:embed="rId2"/>
          <a:stretch>
            <a:fillRect/>
          </a:stretch>
        </p:blipFill>
        <p:spPr>
          <a:xfrm>
            <a:off x="1046074" y="3403815"/>
            <a:ext cx="7176211" cy="1333500"/>
          </a:xfrm>
          <a:prstGeom prst="rect">
            <a:avLst/>
          </a:prstGeom>
        </p:spPr>
      </p:pic>
    </p:spTree>
    <p:extLst>
      <p:ext uri="{BB962C8B-B14F-4D97-AF65-F5344CB8AC3E}">
        <p14:creationId xmlns:p14="http://schemas.microsoft.com/office/powerpoint/2010/main" val="332183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p:nvPr>
        </p:nvSpPr>
        <p:spPr>
          <a:xfrm>
            <a:off x="457200" y="282184"/>
            <a:ext cx="8229600" cy="508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200" dirty="0" smtClean="0">
                <a:solidFill>
                  <a:schemeClr val="accent2">
                    <a:lumMod val="90000"/>
                    <a:lumOff val="10000"/>
                  </a:schemeClr>
                </a:solidFill>
                <a:latin typeface="+mj-lt"/>
              </a:rPr>
              <a:t>Dấu hiệu cho thấy sự sinh sản của tế bào </a:t>
            </a:r>
            <a:endParaRPr sz="2200" dirty="0">
              <a:solidFill>
                <a:schemeClr val="accent2">
                  <a:lumMod val="90000"/>
                  <a:lumOff val="10000"/>
                </a:schemeClr>
              </a:solidFill>
              <a:latin typeface="+mj-lt"/>
            </a:endParaRPr>
          </a:p>
        </p:txBody>
      </p:sp>
      <p:sp>
        <p:nvSpPr>
          <p:cNvPr id="198" name="Google Shape;198;p31"/>
          <p:cNvSpPr txBox="1">
            <a:spLocks noGrp="1"/>
          </p:cNvSpPr>
          <p:nvPr>
            <p:ph type="sldNum" idx="12"/>
          </p:nvPr>
        </p:nvSpPr>
        <p:spPr>
          <a:xfrm>
            <a:off x="4345650" y="4749844"/>
            <a:ext cx="452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21</a:t>
            </a:fld>
            <a:endParaRPr/>
          </a:p>
        </p:txBody>
      </p:sp>
      <p:grpSp>
        <p:nvGrpSpPr>
          <p:cNvPr id="7" name="Google Shape;1766;p29"/>
          <p:cNvGrpSpPr/>
          <p:nvPr/>
        </p:nvGrpSpPr>
        <p:grpSpPr>
          <a:xfrm>
            <a:off x="-45238" y="2452831"/>
            <a:ext cx="4791413" cy="2006367"/>
            <a:chOff x="124939" y="2486885"/>
            <a:chExt cx="4791413" cy="2006367"/>
          </a:xfrm>
        </p:grpSpPr>
        <p:sp>
          <p:nvSpPr>
            <p:cNvPr id="8" name="Google Shape;1767;p29"/>
            <p:cNvSpPr/>
            <p:nvPr/>
          </p:nvSpPr>
          <p:spPr>
            <a:xfrm rot="2700000">
              <a:off x="2146776" y="465048"/>
              <a:ext cx="747740" cy="4791413"/>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Encode Sans Semi Condensed"/>
                <a:ea typeface="Encode Sans Semi Condensed"/>
                <a:cs typeface="Encode Sans Semi Condensed"/>
                <a:sym typeface="Encode Sans Semi Condensed"/>
              </a:endParaRPr>
            </a:p>
          </p:txBody>
        </p:sp>
        <p:sp>
          <p:nvSpPr>
            <p:cNvPr id="9" name="Google Shape;1768;p29"/>
            <p:cNvSpPr/>
            <p:nvPr/>
          </p:nvSpPr>
          <p:spPr>
            <a:xfrm>
              <a:off x="820198" y="4119152"/>
              <a:ext cx="374100" cy="374100"/>
            </a:xfrm>
            <a:prstGeom prst="ellipse">
              <a:avLst/>
            </a:prstGeom>
            <a:solidFill>
              <a:srgbClr val="FFFFFF"/>
            </a:solidFill>
            <a:ln>
              <a:noFill/>
            </a:ln>
            <a:effectLst>
              <a:outerShdw dist="19050" dir="5400000" algn="tl" rotWithShape="0">
                <a:schemeClr val="dk1">
                  <a:alpha val="2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accent2"/>
                  </a:solidFill>
                  <a:latin typeface="+mj-lt"/>
                  <a:ea typeface="Encode Sans Semi Condensed"/>
                  <a:cs typeface="Encode Sans Semi Condensed"/>
                  <a:sym typeface="Encode Sans Semi Condensed"/>
                </a:rPr>
                <a:t>1</a:t>
              </a:r>
              <a:endParaRPr sz="2000" b="1" dirty="0">
                <a:solidFill>
                  <a:schemeClr val="accent2"/>
                </a:solidFill>
                <a:latin typeface="+mj-lt"/>
                <a:ea typeface="Encode Sans Semi Condensed"/>
                <a:cs typeface="Encode Sans Semi Condensed"/>
                <a:sym typeface="Encode Sans Semi Condensed"/>
              </a:endParaRPr>
            </a:p>
          </p:txBody>
        </p:sp>
        <p:sp>
          <p:nvSpPr>
            <p:cNvPr id="10" name="Google Shape;1769;p29"/>
            <p:cNvSpPr txBox="1"/>
            <p:nvPr/>
          </p:nvSpPr>
          <p:spPr>
            <a:xfrm rot="18900000">
              <a:off x="528743" y="2514422"/>
              <a:ext cx="4224576"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dirty="0" smtClean="0">
                  <a:solidFill>
                    <a:schemeClr val="bg1"/>
                  </a:solidFill>
                  <a:latin typeface="+mj-lt"/>
                  <a:ea typeface="Encode Sans Semi Condensed"/>
                  <a:cs typeface="Encode Sans Semi Condensed"/>
                  <a:sym typeface="Encode Sans Semi Condensed"/>
                </a:rPr>
                <a:t>Nhân tế bào và chất tế bào phân chia</a:t>
              </a:r>
              <a:endParaRPr sz="1800" dirty="0">
                <a:solidFill>
                  <a:schemeClr val="bg1"/>
                </a:solidFill>
                <a:latin typeface="+mj-lt"/>
                <a:ea typeface="Encode Sans Semi Condensed"/>
                <a:cs typeface="Encode Sans Semi Condensed"/>
                <a:sym typeface="Encode Sans Semi Condensed"/>
              </a:endParaRPr>
            </a:p>
          </p:txBody>
        </p:sp>
      </p:grpSp>
      <p:grpSp>
        <p:nvGrpSpPr>
          <p:cNvPr id="11" name="Google Shape;1771;p29"/>
          <p:cNvGrpSpPr/>
          <p:nvPr/>
        </p:nvGrpSpPr>
        <p:grpSpPr>
          <a:xfrm>
            <a:off x="1819034" y="2484438"/>
            <a:ext cx="5076448" cy="2209086"/>
            <a:chOff x="1563135" y="2198975"/>
            <a:chExt cx="5076448" cy="2209086"/>
          </a:xfrm>
        </p:grpSpPr>
        <p:sp>
          <p:nvSpPr>
            <p:cNvPr id="12" name="Google Shape;1772;p29"/>
            <p:cNvSpPr/>
            <p:nvPr/>
          </p:nvSpPr>
          <p:spPr>
            <a:xfrm rot="2700000">
              <a:off x="3697756" y="118133"/>
              <a:ext cx="774956" cy="5044197"/>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Encode Sans Semi Condensed"/>
                <a:ea typeface="Encode Sans Semi Condensed"/>
                <a:cs typeface="Encode Sans Semi Condensed"/>
                <a:sym typeface="Encode Sans Semi Condensed"/>
              </a:endParaRPr>
            </a:p>
          </p:txBody>
        </p:sp>
        <p:sp>
          <p:nvSpPr>
            <p:cNvPr id="13" name="Google Shape;1773;p29"/>
            <p:cNvSpPr/>
            <p:nvPr/>
          </p:nvSpPr>
          <p:spPr>
            <a:xfrm>
              <a:off x="2434584" y="4090045"/>
              <a:ext cx="374100" cy="318016"/>
            </a:xfrm>
            <a:prstGeom prst="ellipse">
              <a:avLst/>
            </a:prstGeom>
            <a:solidFill>
              <a:srgbClr val="FFFFFF"/>
            </a:solidFill>
            <a:ln>
              <a:noFill/>
            </a:ln>
            <a:effectLst>
              <a:outerShdw dist="19050" dir="5400000" algn="tl" rotWithShape="0">
                <a:schemeClr val="dk1">
                  <a:alpha val="2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accent3"/>
                  </a:solidFill>
                  <a:latin typeface="+mj-lt"/>
                  <a:ea typeface="Encode Sans Semi Condensed"/>
                  <a:cs typeface="Encode Sans Semi Condensed"/>
                  <a:sym typeface="Encode Sans Semi Condensed"/>
                </a:rPr>
                <a:t>2</a:t>
              </a:r>
              <a:endParaRPr sz="2000" b="1" dirty="0">
                <a:solidFill>
                  <a:schemeClr val="accent3"/>
                </a:solidFill>
                <a:latin typeface="+mj-lt"/>
                <a:ea typeface="Encode Sans Semi Condensed"/>
                <a:cs typeface="Encode Sans Semi Condensed"/>
                <a:sym typeface="Encode Sans Semi Condensed"/>
              </a:endParaRPr>
            </a:p>
          </p:txBody>
        </p:sp>
        <p:sp>
          <p:nvSpPr>
            <p:cNvPr id="14" name="Google Shape;1774;p29"/>
            <p:cNvSpPr txBox="1"/>
            <p:nvPr/>
          </p:nvSpPr>
          <p:spPr>
            <a:xfrm rot="18900000">
              <a:off x="2040063" y="2198975"/>
              <a:ext cx="4599520" cy="393293"/>
            </a:xfrm>
            <a:prstGeom prst="rect">
              <a:avLst/>
            </a:prstGeom>
            <a:noFill/>
            <a:ln>
              <a:noFill/>
            </a:ln>
          </p:spPr>
          <p:txBody>
            <a:bodyPr spcFirstLastPara="1" wrap="square" lIns="91425" tIns="91425" rIns="91425" bIns="91425" anchor="ctr" anchorCtr="0">
              <a:noAutofit/>
            </a:bodyPr>
            <a:lstStyle/>
            <a:p>
              <a:pPr lvl="0">
                <a:lnSpc>
                  <a:spcPts val="2200"/>
                </a:lnSpc>
              </a:pPr>
              <a:r>
                <a:rPr lang="en-US" sz="1800" dirty="0">
                  <a:solidFill>
                    <a:schemeClr val="bg1"/>
                  </a:solidFill>
                </a:rPr>
                <a:t>Ở tế bào thực vật hình thành vách ngăn tạo hai tế bào mới không tách rời nhau. </a:t>
              </a:r>
              <a:endParaRPr sz="1800" b="1" dirty="0">
                <a:solidFill>
                  <a:schemeClr val="bg1"/>
                </a:solidFill>
                <a:latin typeface="+mj-lt"/>
                <a:ea typeface="Encode Sans Semi Condensed"/>
                <a:cs typeface="Encode Sans Semi Condensed"/>
                <a:sym typeface="Encode Sans Semi Condensed"/>
              </a:endParaRPr>
            </a:p>
          </p:txBody>
        </p:sp>
      </p:grpSp>
      <p:grpSp>
        <p:nvGrpSpPr>
          <p:cNvPr id="15" name="Google Shape;1776;p29"/>
          <p:cNvGrpSpPr/>
          <p:nvPr/>
        </p:nvGrpSpPr>
        <p:grpSpPr>
          <a:xfrm>
            <a:off x="4066017" y="2551737"/>
            <a:ext cx="4874117" cy="2284894"/>
            <a:chOff x="3808779" y="2348375"/>
            <a:chExt cx="4874117" cy="2284894"/>
          </a:xfrm>
        </p:grpSpPr>
        <p:sp>
          <p:nvSpPr>
            <p:cNvPr id="16" name="Google Shape;1777;p29"/>
            <p:cNvSpPr/>
            <p:nvPr/>
          </p:nvSpPr>
          <p:spPr>
            <a:xfrm rot="2700000">
              <a:off x="5831001" y="470391"/>
              <a:ext cx="829673" cy="4874117"/>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Encode Sans Semi Condensed"/>
                <a:ea typeface="Encode Sans Semi Condensed"/>
                <a:cs typeface="Encode Sans Semi Condensed"/>
                <a:sym typeface="Encode Sans Semi Condensed"/>
              </a:endParaRPr>
            </a:p>
          </p:txBody>
        </p:sp>
        <p:sp>
          <p:nvSpPr>
            <p:cNvPr id="17" name="Google Shape;1778;p29"/>
            <p:cNvSpPr/>
            <p:nvPr/>
          </p:nvSpPr>
          <p:spPr>
            <a:xfrm>
              <a:off x="4608703" y="4259169"/>
              <a:ext cx="374100" cy="374100"/>
            </a:xfrm>
            <a:prstGeom prst="ellipse">
              <a:avLst/>
            </a:prstGeom>
            <a:solidFill>
              <a:srgbClr val="FFFFFF"/>
            </a:solidFill>
            <a:ln>
              <a:noFill/>
            </a:ln>
            <a:effectLst>
              <a:outerShdw dist="19050" dir="5400000" algn="tl" rotWithShape="0">
                <a:schemeClr val="dk1">
                  <a:alpha val="18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accent4"/>
                  </a:solidFill>
                  <a:latin typeface="+mj-lt"/>
                  <a:ea typeface="Encode Sans Semi Condensed"/>
                  <a:cs typeface="Encode Sans Semi Condensed"/>
                  <a:sym typeface="Encode Sans Semi Condensed"/>
                </a:rPr>
                <a:t>3</a:t>
              </a:r>
              <a:endParaRPr sz="2000" b="1" dirty="0">
                <a:solidFill>
                  <a:schemeClr val="accent4"/>
                </a:solidFill>
                <a:latin typeface="+mj-lt"/>
                <a:ea typeface="Encode Sans Semi Condensed"/>
                <a:cs typeface="Encode Sans Semi Condensed"/>
                <a:sym typeface="Encode Sans Semi Condensed"/>
              </a:endParaRPr>
            </a:p>
          </p:txBody>
        </p:sp>
        <p:sp>
          <p:nvSpPr>
            <p:cNvPr id="18" name="Google Shape;1779;p29"/>
            <p:cNvSpPr txBox="1"/>
            <p:nvPr/>
          </p:nvSpPr>
          <p:spPr>
            <a:xfrm rot="18900000">
              <a:off x="4275458" y="2348375"/>
              <a:ext cx="4296328" cy="745743"/>
            </a:xfrm>
            <a:prstGeom prst="rect">
              <a:avLst/>
            </a:prstGeom>
            <a:noFill/>
            <a:ln>
              <a:noFill/>
            </a:ln>
          </p:spPr>
          <p:txBody>
            <a:bodyPr spcFirstLastPara="1" wrap="square" lIns="91425" tIns="91425" rIns="91425" bIns="91425" anchor="ctr" anchorCtr="0">
              <a:noAutofit/>
            </a:bodyPr>
            <a:lstStyle/>
            <a:p>
              <a:r>
                <a:rPr lang="en-US" sz="1800" dirty="0">
                  <a:solidFill>
                    <a:schemeClr val="bg1"/>
                  </a:solidFill>
                </a:rPr>
                <a:t>Ở tế bào động vật, hình thành eo thắt tạo thành hai tế bào mới tách </a:t>
              </a:r>
              <a:r>
                <a:rPr lang="en-US" sz="1800" dirty="0" smtClean="0">
                  <a:solidFill>
                    <a:schemeClr val="bg1"/>
                  </a:solidFill>
                </a:rPr>
                <a:t>rời nhau</a:t>
              </a:r>
              <a:r>
                <a:rPr lang="en-US" sz="1800" dirty="0">
                  <a:solidFill>
                    <a:schemeClr val="bg1"/>
                  </a:solidFill>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barn(inVertical)">
                                      <p:cBhvr>
                                        <p:cTn id="7" dur="500"/>
                                        <p:tgtEl>
                                          <p:spTgt spid="1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22" name="Title 1"/>
          <p:cNvSpPr txBox="1">
            <a:spLocks/>
          </p:cNvSpPr>
          <p:nvPr/>
        </p:nvSpPr>
        <p:spPr>
          <a:xfrm>
            <a:off x="301914" y="384334"/>
            <a:ext cx="8619968" cy="41696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smtClean="0">
                <a:solidFill>
                  <a:schemeClr val="bg1"/>
                </a:solidFill>
                <a:latin typeface="+mj-lt"/>
              </a:rPr>
              <a:t>Thảo luận và trả lời câu hỏi</a:t>
            </a:r>
            <a:endParaRPr lang="en-US" sz="2400" b="1" dirty="0">
              <a:solidFill>
                <a:schemeClr val="bg1"/>
              </a:solidFill>
              <a:latin typeface="+mj-lt"/>
            </a:endParaRPr>
          </a:p>
        </p:txBody>
      </p:sp>
      <p:sp>
        <p:nvSpPr>
          <p:cNvPr id="2" name="Rectangle 1"/>
          <p:cNvSpPr/>
          <p:nvPr/>
        </p:nvSpPr>
        <p:spPr>
          <a:xfrm>
            <a:off x="26934" y="1193633"/>
            <a:ext cx="6329975" cy="1118255"/>
          </a:xfrm>
          <a:prstGeom prst="rect">
            <a:avLst/>
          </a:prstGeom>
        </p:spPr>
        <p:txBody>
          <a:bodyPr wrap="square">
            <a:spAutoFit/>
          </a:bodyPr>
          <a:lstStyle/>
          <a:p>
            <a:pPr algn="just">
              <a:lnSpc>
                <a:spcPts val="2400"/>
              </a:lnSpc>
              <a:spcBef>
                <a:spcPts val="200"/>
              </a:spcBef>
              <a:spcAft>
                <a:spcPts val="200"/>
              </a:spcAft>
            </a:pPr>
            <a:r>
              <a:rPr lang="en-US" sz="1800" dirty="0" smtClean="0">
                <a:solidFill>
                  <a:schemeClr val="bg1"/>
                </a:solidFill>
              </a:rPr>
              <a:t>Quan sát Hình 17.8, em hãy:</a:t>
            </a:r>
          </a:p>
          <a:p>
            <a:pPr marL="342900" indent="-342900" algn="just">
              <a:lnSpc>
                <a:spcPts val="2400"/>
              </a:lnSpc>
              <a:spcBef>
                <a:spcPts val="200"/>
              </a:spcBef>
              <a:spcAft>
                <a:spcPts val="200"/>
              </a:spcAft>
              <a:buFont typeface="Wingdings" panose="05000000000000000000" pitchFamily="2" charset="2"/>
              <a:buChar char="§"/>
            </a:pPr>
            <a:r>
              <a:rPr lang="en-US" sz="1800" i="1" dirty="0" smtClean="0">
                <a:solidFill>
                  <a:schemeClr val="bg1"/>
                </a:solidFill>
              </a:rPr>
              <a:t>Tính số tế bào con được tạo ra ở lần sinh sản thứ I, II, III</a:t>
            </a:r>
          </a:p>
          <a:p>
            <a:pPr marL="342900" indent="-342900" algn="just">
              <a:lnSpc>
                <a:spcPts val="2400"/>
              </a:lnSpc>
              <a:spcBef>
                <a:spcPts val="200"/>
              </a:spcBef>
              <a:spcAft>
                <a:spcPts val="200"/>
              </a:spcAft>
              <a:buFont typeface="Wingdings" panose="05000000000000000000" pitchFamily="2" charset="2"/>
              <a:buChar char="§"/>
            </a:pPr>
            <a:r>
              <a:rPr lang="en-US" sz="1800" i="1" dirty="0" smtClean="0">
                <a:solidFill>
                  <a:schemeClr val="bg1"/>
                </a:solidFill>
              </a:rPr>
              <a:t>Xác định số tế bào con được tạo ra ở lần sinh sản thứ n.</a:t>
            </a:r>
          </a:p>
        </p:txBody>
      </p:sp>
      <p:pic>
        <p:nvPicPr>
          <p:cNvPr id="3" name="Picture 2"/>
          <p:cNvPicPr>
            <a:picLocks noChangeAspect="1"/>
          </p:cNvPicPr>
          <p:nvPr/>
        </p:nvPicPr>
        <p:blipFill>
          <a:blip r:embed="rId3"/>
          <a:stretch>
            <a:fillRect/>
          </a:stretch>
        </p:blipFill>
        <p:spPr>
          <a:xfrm>
            <a:off x="6320333" y="914401"/>
            <a:ext cx="2560320" cy="3855109"/>
          </a:xfrm>
          <a:prstGeom prst="rect">
            <a:avLst/>
          </a:prstGeom>
        </p:spPr>
      </p:pic>
      <p:sp>
        <p:nvSpPr>
          <p:cNvPr id="4" name="Rectangle 3"/>
          <p:cNvSpPr/>
          <p:nvPr/>
        </p:nvSpPr>
        <p:spPr>
          <a:xfrm>
            <a:off x="260685" y="2841955"/>
            <a:ext cx="6113013" cy="1455591"/>
          </a:xfrm>
          <a:prstGeom prst="rect">
            <a:avLst/>
          </a:prstGeom>
        </p:spPr>
        <p:txBody>
          <a:bodyPr wrap="square">
            <a:spAutoFit/>
          </a:bodyPr>
          <a:lstStyle/>
          <a:p>
            <a:pPr algn="just">
              <a:lnSpc>
                <a:spcPts val="2500"/>
              </a:lnSpc>
              <a:spcBef>
                <a:spcPts val="200"/>
              </a:spcBef>
              <a:spcAft>
                <a:spcPts val="200"/>
              </a:spcAft>
            </a:pPr>
            <a:r>
              <a:rPr lang="en-US" sz="2000" dirty="0">
                <a:solidFill>
                  <a:srgbClr val="FFFF00"/>
                </a:solidFill>
                <a:latin typeface="+mj-lt"/>
                <a:ea typeface="Calibri" panose="020F0502020204030204" pitchFamily="34" charset="0"/>
              </a:rPr>
              <a:t>Số tế bào con tạo ra ở lần </a:t>
            </a:r>
            <a:r>
              <a:rPr lang="en-US" sz="2000" dirty="0" smtClean="0">
                <a:solidFill>
                  <a:srgbClr val="FFFF00"/>
                </a:solidFill>
                <a:latin typeface="+mj-lt"/>
                <a:ea typeface="Calibri" panose="020F0502020204030204" pitchFamily="34" charset="0"/>
              </a:rPr>
              <a:t>sinh sản thứ </a:t>
            </a:r>
            <a:r>
              <a:rPr lang="en-US" sz="2000" dirty="0">
                <a:solidFill>
                  <a:srgbClr val="FFFF00"/>
                </a:solidFill>
                <a:latin typeface="+mj-lt"/>
                <a:ea typeface="Calibri" panose="020F0502020204030204" pitchFamily="34" charset="0"/>
              </a:rPr>
              <a:t>l: 2</a:t>
            </a:r>
            <a:r>
              <a:rPr lang="en-US" sz="2000" baseline="30000" dirty="0">
                <a:solidFill>
                  <a:srgbClr val="FFFF00"/>
                </a:solidFill>
                <a:latin typeface="+mj-lt"/>
                <a:ea typeface="Calibri" panose="020F0502020204030204" pitchFamily="34" charset="0"/>
              </a:rPr>
              <a:t>1</a:t>
            </a:r>
            <a:r>
              <a:rPr lang="en-US" sz="2000" dirty="0">
                <a:solidFill>
                  <a:srgbClr val="FFFF00"/>
                </a:solidFill>
                <a:latin typeface="+mj-lt"/>
                <a:ea typeface="Calibri" panose="020F0502020204030204" pitchFamily="34" charset="0"/>
              </a:rPr>
              <a:t> tế </a:t>
            </a:r>
            <a:r>
              <a:rPr lang="en-US" sz="2000" dirty="0" smtClean="0">
                <a:solidFill>
                  <a:srgbClr val="FFFF00"/>
                </a:solidFill>
                <a:latin typeface="+mj-lt"/>
                <a:ea typeface="Calibri" panose="020F0502020204030204" pitchFamily="34" charset="0"/>
              </a:rPr>
              <a:t>bào </a:t>
            </a:r>
            <a:r>
              <a:rPr lang="en-US" sz="2000" dirty="0">
                <a:solidFill>
                  <a:srgbClr val="FFFF00"/>
                </a:solidFill>
                <a:latin typeface="+mj-lt"/>
                <a:ea typeface="Calibri" panose="020F0502020204030204" pitchFamily="34" charset="0"/>
              </a:rPr>
              <a:t>Số tế bào con tạo ra ở lần </a:t>
            </a:r>
            <a:r>
              <a:rPr lang="en-US" sz="2000" dirty="0" smtClean="0">
                <a:solidFill>
                  <a:srgbClr val="FFFF00"/>
                </a:solidFill>
                <a:latin typeface="+mj-lt"/>
                <a:ea typeface="Calibri" panose="020F0502020204030204" pitchFamily="34" charset="0"/>
              </a:rPr>
              <a:t>sinh sản thứ </a:t>
            </a:r>
            <a:r>
              <a:rPr lang="en-US" sz="2000" dirty="0">
                <a:solidFill>
                  <a:srgbClr val="FFFF00"/>
                </a:solidFill>
                <a:latin typeface="+mj-lt"/>
                <a:ea typeface="Calibri" panose="020F0502020204030204" pitchFamily="34" charset="0"/>
              </a:rPr>
              <a:t>II: 2</a:t>
            </a:r>
            <a:r>
              <a:rPr lang="en-US" sz="2000" baseline="30000" dirty="0">
                <a:solidFill>
                  <a:srgbClr val="FFFF00"/>
                </a:solidFill>
                <a:latin typeface="+mj-lt"/>
                <a:ea typeface="Calibri" panose="020F0502020204030204" pitchFamily="34" charset="0"/>
              </a:rPr>
              <a:t>2</a:t>
            </a:r>
            <a:r>
              <a:rPr lang="en-US" sz="2000" dirty="0">
                <a:solidFill>
                  <a:srgbClr val="FFFF00"/>
                </a:solidFill>
                <a:latin typeface="+mj-lt"/>
                <a:ea typeface="Calibri" panose="020F0502020204030204" pitchFamily="34" charset="0"/>
              </a:rPr>
              <a:t> tế </a:t>
            </a:r>
            <a:r>
              <a:rPr lang="en-US" sz="2000" dirty="0" smtClean="0">
                <a:solidFill>
                  <a:srgbClr val="FFFF00"/>
                </a:solidFill>
                <a:latin typeface="+mj-lt"/>
                <a:ea typeface="Calibri" panose="020F0502020204030204" pitchFamily="34" charset="0"/>
              </a:rPr>
              <a:t>bào</a:t>
            </a:r>
            <a:endParaRPr lang="en-US" sz="2000" dirty="0">
              <a:solidFill>
                <a:srgbClr val="FFFF00"/>
              </a:solidFill>
              <a:latin typeface="+mj-lt"/>
              <a:ea typeface="Calibri" panose="020F0502020204030204" pitchFamily="34" charset="0"/>
            </a:endParaRPr>
          </a:p>
          <a:p>
            <a:pPr algn="just">
              <a:lnSpc>
                <a:spcPts val="2500"/>
              </a:lnSpc>
              <a:spcBef>
                <a:spcPts val="200"/>
              </a:spcBef>
              <a:spcAft>
                <a:spcPts val="200"/>
              </a:spcAft>
            </a:pPr>
            <a:r>
              <a:rPr lang="en-US" sz="2000" dirty="0" smtClean="0">
                <a:solidFill>
                  <a:srgbClr val="FFFF00"/>
                </a:solidFill>
                <a:latin typeface="+mj-lt"/>
                <a:ea typeface="Calibri" panose="020F0502020204030204" pitchFamily="34" charset="0"/>
              </a:rPr>
              <a:t>Số </a:t>
            </a:r>
            <a:r>
              <a:rPr lang="en-US" sz="2000" dirty="0">
                <a:solidFill>
                  <a:srgbClr val="FFFF00"/>
                </a:solidFill>
                <a:latin typeface="+mj-lt"/>
                <a:ea typeface="Calibri" panose="020F0502020204030204" pitchFamily="34" charset="0"/>
              </a:rPr>
              <a:t>tế bào con tạo ra ở lần </a:t>
            </a:r>
            <a:r>
              <a:rPr lang="en-US" sz="2000" dirty="0" smtClean="0">
                <a:solidFill>
                  <a:srgbClr val="FFFF00"/>
                </a:solidFill>
                <a:latin typeface="+mj-lt"/>
                <a:ea typeface="Calibri" panose="020F0502020204030204" pitchFamily="34" charset="0"/>
              </a:rPr>
              <a:t>sinh sản thứ </a:t>
            </a:r>
            <a:r>
              <a:rPr lang="en-US" sz="2000" dirty="0">
                <a:solidFill>
                  <a:srgbClr val="FFFF00"/>
                </a:solidFill>
                <a:latin typeface="+mj-lt"/>
                <a:ea typeface="Calibri" panose="020F0502020204030204" pitchFamily="34" charset="0"/>
              </a:rPr>
              <a:t>III: 2</a:t>
            </a:r>
            <a:r>
              <a:rPr lang="en-US" sz="2000" baseline="30000" dirty="0">
                <a:solidFill>
                  <a:srgbClr val="FFFF00"/>
                </a:solidFill>
                <a:latin typeface="+mj-lt"/>
                <a:ea typeface="Calibri" panose="020F0502020204030204" pitchFamily="34" charset="0"/>
              </a:rPr>
              <a:t>3</a:t>
            </a:r>
            <a:r>
              <a:rPr lang="en-US" sz="2000" dirty="0">
                <a:solidFill>
                  <a:srgbClr val="FFFF00"/>
                </a:solidFill>
                <a:latin typeface="+mj-lt"/>
                <a:ea typeface="Calibri" panose="020F0502020204030204" pitchFamily="34" charset="0"/>
              </a:rPr>
              <a:t> tế </a:t>
            </a:r>
            <a:r>
              <a:rPr lang="en-US" sz="2000" dirty="0" smtClean="0">
                <a:solidFill>
                  <a:srgbClr val="FFFF00"/>
                </a:solidFill>
                <a:latin typeface="+mj-lt"/>
                <a:ea typeface="Calibri" panose="020F0502020204030204" pitchFamily="34" charset="0"/>
              </a:rPr>
              <a:t>bào</a:t>
            </a:r>
            <a:endParaRPr lang="en-US" sz="2000" dirty="0">
              <a:solidFill>
                <a:srgbClr val="FFFF00"/>
              </a:solidFill>
              <a:latin typeface="+mj-lt"/>
              <a:ea typeface="Calibri" panose="020F0502020204030204" pitchFamily="34" charset="0"/>
            </a:endParaRPr>
          </a:p>
          <a:p>
            <a:pPr>
              <a:lnSpc>
                <a:spcPts val="2500"/>
              </a:lnSpc>
              <a:spcBef>
                <a:spcPts val="200"/>
              </a:spcBef>
              <a:spcAft>
                <a:spcPts val="200"/>
              </a:spcAft>
            </a:pPr>
            <a:r>
              <a:rPr lang="en-US" sz="2000" dirty="0" smtClean="0">
                <a:solidFill>
                  <a:srgbClr val="FFFF00"/>
                </a:solidFill>
                <a:latin typeface="+mj-lt"/>
                <a:ea typeface="Calibri" panose="020F0502020204030204" pitchFamily="34" charset="0"/>
              </a:rPr>
              <a:t>Số </a:t>
            </a:r>
            <a:r>
              <a:rPr lang="en-US" sz="2000" dirty="0">
                <a:solidFill>
                  <a:srgbClr val="FFFF00"/>
                </a:solidFill>
                <a:latin typeface="+mj-lt"/>
                <a:ea typeface="Calibri" panose="020F0502020204030204" pitchFamily="34" charset="0"/>
              </a:rPr>
              <a:t>tế bào con tạo ra ở lần </a:t>
            </a:r>
            <a:r>
              <a:rPr lang="en-US" sz="2000" dirty="0" smtClean="0">
                <a:solidFill>
                  <a:srgbClr val="FFFF00"/>
                </a:solidFill>
                <a:latin typeface="+mj-lt"/>
                <a:ea typeface="Calibri" panose="020F0502020204030204" pitchFamily="34" charset="0"/>
              </a:rPr>
              <a:t>sinh sản thứ </a:t>
            </a:r>
            <a:r>
              <a:rPr lang="en-US" sz="2000" dirty="0">
                <a:solidFill>
                  <a:srgbClr val="FFFF00"/>
                </a:solidFill>
                <a:latin typeface="+mj-lt"/>
                <a:ea typeface="Calibri" panose="020F0502020204030204" pitchFamily="34" charset="0"/>
              </a:rPr>
              <a:t>n: 2</a:t>
            </a:r>
            <a:r>
              <a:rPr lang="en-US" sz="2000" baseline="30000" dirty="0">
                <a:solidFill>
                  <a:srgbClr val="FFFF00"/>
                </a:solidFill>
                <a:latin typeface="+mj-lt"/>
                <a:ea typeface="Calibri" panose="020F0502020204030204" pitchFamily="34" charset="0"/>
              </a:rPr>
              <a:t>n</a:t>
            </a:r>
            <a:r>
              <a:rPr lang="en-US" sz="2000" dirty="0">
                <a:solidFill>
                  <a:srgbClr val="FFFF00"/>
                </a:solidFill>
                <a:latin typeface="+mj-lt"/>
                <a:ea typeface="Calibri" panose="020F0502020204030204" pitchFamily="34" charset="0"/>
              </a:rPr>
              <a:t> tế bào</a:t>
            </a:r>
            <a:endParaRPr lang="en-US" sz="2000" dirty="0">
              <a:solidFill>
                <a:srgbClr val="FFFF00"/>
              </a:solidFill>
              <a:latin typeface="+mj-lt"/>
            </a:endParaRPr>
          </a:p>
        </p:txBody>
      </p:sp>
    </p:spTree>
    <p:extLst>
      <p:ext uri="{BB962C8B-B14F-4D97-AF65-F5344CB8AC3E}">
        <p14:creationId xmlns:p14="http://schemas.microsoft.com/office/powerpoint/2010/main" val="333895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down)">
                                      <p:cBhvr>
                                        <p:cTn id="15" dur="500"/>
                                        <p:tgtEl>
                                          <p:spTgt spid="2">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wipe(down)">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barn(inVertical)">
                                      <p:cBhvr>
                                        <p:cTn id="28" dur="500"/>
                                        <p:tgtEl>
                                          <p:spTgt spid="4">
                                            <p:txEl>
                                              <p:pRg st="0" end="0"/>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barn(inVertical)">
                                      <p:cBhvr>
                                        <p:cTn id="31" dur="500"/>
                                        <p:tgtEl>
                                          <p:spTgt spid="4">
                                            <p:txEl>
                                              <p:pRg st="1" end="1"/>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barn(inVertical)">
                                      <p:cBhvr>
                                        <p:cTn id="3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6491" y="807008"/>
            <a:ext cx="6153300" cy="509728"/>
          </a:xfrm>
        </p:spPr>
        <p:txBody>
          <a:bodyPr/>
          <a:lstStyle/>
          <a:p>
            <a:r>
              <a:rPr lang="en-US" sz="2200" dirty="0" smtClean="0">
                <a:latin typeface="+mj-lt"/>
              </a:rPr>
              <a:t>Quan sát Hình 17.9</a:t>
            </a:r>
            <a:endParaRPr lang="en-US" sz="2200" dirty="0">
              <a:latin typeface="+mj-lt"/>
            </a:endParaRPr>
          </a:p>
        </p:txBody>
      </p:sp>
      <p:sp>
        <p:nvSpPr>
          <p:cNvPr id="3" name="Text Placeholder 2"/>
          <p:cNvSpPr>
            <a:spLocks noGrp="1"/>
          </p:cNvSpPr>
          <p:nvPr>
            <p:ph type="body" idx="1"/>
          </p:nvPr>
        </p:nvSpPr>
        <p:spPr>
          <a:xfrm>
            <a:off x="87784" y="1584783"/>
            <a:ext cx="4864608" cy="1136472"/>
          </a:xfrm>
        </p:spPr>
        <p:txBody>
          <a:bodyPr/>
          <a:lstStyle/>
          <a:p>
            <a:pPr algn="just"/>
            <a:r>
              <a:rPr lang="en-US" sz="2000" dirty="0" smtClean="0">
                <a:solidFill>
                  <a:schemeClr val="accent2">
                    <a:lumMod val="90000"/>
                    <a:lumOff val="10000"/>
                  </a:schemeClr>
                </a:solidFill>
                <a:latin typeface="+mj-lt"/>
              </a:rPr>
              <a:t>Em hãy cho biết: </a:t>
            </a:r>
            <a:r>
              <a:rPr lang="en-US" sz="2000" i="1" dirty="0" smtClean="0">
                <a:solidFill>
                  <a:schemeClr val="accent2">
                    <a:lumMod val="90000"/>
                    <a:lumOff val="10000"/>
                  </a:schemeClr>
                </a:solidFill>
                <a:latin typeface="+mj-lt"/>
              </a:rPr>
              <a:t>Em bé sinh ra nặng 3kg, khi trưởng thành có thể nặng 50kg, sự thay đổi này là do đâu?</a:t>
            </a:r>
            <a:endParaRPr lang="en-US" sz="2000" i="1" dirty="0">
              <a:solidFill>
                <a:schemeClr val="accent2">
                  <a:lumMod val="90000"/>
                  <a:lumOff val="10000"/>
                </a:schemeClr>
              </a:solidFill>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pic>
        <p:nvPicPr>
          <p:cNvPr id="5" name="Picture 4"/>
          <p:cNvPicPr>
            <a:picLocks noChangeAspect="1"/>
          </p:cNvPicPr>
          <p:nvPr/>
        </p:nvPicPr>
        <p:blipFill>
          <a:blip r:embed="rId2"/>
          <a:stretch>
            <a:fillRect/>
          </a:stretch>
        </p:blipFill>
        <p:spPr>
          <a:xfrm>
            <a:off x="5062117" y="1002182"/>
            <a:ext cx="3752699" cy="3738068"/>
          </a:xfrm>
          <a:prstGeom prst="rect">
            <a:avLst/>
          </a:prstGeom>
        </p:spPr>
      </p:pic>
      <p:sp>
        <p:nvSpPr>
          <p:cNvPr id="6" name="Rectangle 5"/>
          <p:cNvSpPr/>
          <p:nvPr/>
        </p:nvSpPr>
        <p:spPr>
          <a:xfrm>
            <a:off x="654710" y="3107496"/>
            <a:ext cx="4063594" cy="1015663"/>
          </a:xfrm>
          <a:prstGeom prst="rect">
            <a:avLst/>
          </a:prstGeom>
        </p:spPr>
        <p:txBody>
          <a:bodyPr wrap="square">
            <a:spAutoFit/>
          </a:bodyPr>
          <a:lstStyle/>
          <a:p>
            <a:pPr algn="just"/>
            <a:r>
              <a:rPr lang="en-US" sz="2000" b="1" dirty="0">
                <a:solidFill>
                  <a:schemeClr val="accent2">
                    <a:lumMod val="90000"/>
                    <a:lumOff val="10000"/>
                  </a:schemeClr>
                </a:solidFill>
                <a:latin typeface="+mn-lt"/>
                <a:ea typeface="Calibri" panose="020F0502020204030204" pitchFamily="34" charset="0"/>
              </a:rPr>
              <a:t>Sự tăng lên về khối lượng và kích thước cơ thể là do sự lớn lên và </a:t>
            </a:r>
            <a:r>
              <a:rPr lang="en-US" sz="2000" b="1" dirty="0" smtClean="0">
                <a:solidFill>
                  <a:schemeClr val="accent2">
                    <a:lumMod val="90000"/>
                    <a:lumOff val="10000"/>
                  </a:schemeClr>
                </a:solidFill>
                <a:latin typeface="+mn-lt"/>
                <a:ea typeface="Calibri" panose="020F0502020204030204" pitchFamily="34" charset="0"/>
              </a:rPr>
              <a:t>sinh sản của </a:t>
            </a:r>
            <a:r>
              <a:rPr lang="en-US" sz="2000" b="1" dirty="0">
                <a:solidFill>
                  <a:schemeClr val="accent2">
                    <a:lumMod val="90000"/>
                    <a:lumOff val="10000"/>
                  </a:schemeClr>
                </a:solidFill>
                <a:latin typeface="+mn-lt"/>
                <a:ea typeface="Calibri" panose="020F0502020204030204" pitchFamily="34" charset="0"/>
              </a:rPr>
              <a:t>tế bào.</a:t>
            </a:r>
          </a:p>
        </p:txBody>
      </p:sp>
    </p:spTree>
    <p:extLst>
      <p:ext uri="{BB962C8B-B14F-4D97-AF65-F5344CB8AC3E}">
        <p14:creationId xmlns:p14="http://schemas.microsoft.com/office/powerpoint/2010/main" val="238944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8437" y="1744833"/>
            <a:ext cx="8024774" cy="925216"/>
          </a:xfrm>
        </p:spPr>
        <p:txBody>
          <a:bodyPr/>
          <a:lstStyle/>
          <a:p>
            <a:pPr marL="38100" indent="0" algn="just">
              <a:buNone/>
            </a:pPr>
            <a:r>
              <a:rPr lang="en-US" sz="2000" i="0" dirty="0" smtClean="0">
                <a:latin typeface="+mj-lt"/>
              </a:rPr>
              <a:t>Em hãy cho biết: </a:t>
            </a:r>
          </a:p>
          <a:p>
            <a:pPr algn="just"/>
            <a:r>
              <a:rPr lang="en-US" sz="2000" dirty="0" smtClean="0">
                <a:latin typeface="+mj-lt"/>
              </a:rPr>
              <a:t>Sự phân chia của tế bào có ý nghĩa gì đối với sinh vật?</a:t>
            </a:r>
            <a:endParaRPr lang="en-US" sz="2000" dirty="0">
              <a:latin typeface="+mj-lt"/>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24</a:t>
            </a:fld>
            <a:endParaRPr lang="en"/>
          </a:p>
        </p:txBody>
      </p:sp>
      <p:sp>
        <p:nvSpPr>
          <p:cNvPr id="4" name="Rectangle 3"/>
          <p:cNvSpPr/>
          <p:nvPr/>
        </p:nvSpPr>
        <p:spPr>
          <a:xfrm>
            <a:off x="1228953" y="2803211"/>
            <a:ext cx="6686094" cy="2067233"/>
          </a:xfrm>
          <a:prstGeom prst="rect">
            <a:avLst/>
          </a:prstGeom>
        </p:spPr>
        <p:txBody>
          <a:bodyPr wrap="square">
            <a:spAutoFit/>
          </a:bodyPr>
          <a:lstStyle/>
          <a:p>
            <a:pPr marL="342900" indent="-342900" algn="just">
              <a:lnSpc>
                <a:spcPts val="2500"/>
              </a:lnSpc>
              <a:spcBef>
                <a:spcPts val="200"/>
              </a:spcBef>
              <a:spcAft>
                <a:spcPts val="200"/>
              </a:spcAft>
              <a:buFont typeface="Wingdings" panose="05000000000000000000" pitchFamily="2" charset="2"/>
              <a:buChar char="§"/>
            </a:pPr>
            <a:r>
              <a:rPr lang="en-US" sz="2000" b="1" dirty="0">
                <a:solidFill>
                  <a:schemeClr val="accent3">
                    <a:lumMod val="50000"/>
                  </a:schemeClr>
                </a:solidFill>
                <a:latin typeface="+mn-lt"/>
                <a:ea typeface="Calibri" panose="020F0502020204030204" pitchFamily="34" charset="0"/>
              </a:rPr>
              <a:t>Sự phân chia của tế bào là cơ sở cho sự lớn lên và sinh sản của sinh vật</a:t>
            </a:r>
            <a:r>
              <a:rPr lang="en-US" sz="2000" b="1" dirty="0" smtClean="0">
                <a:solidFill>
                  <a:schemeClr val="accent3">
                    <a:lumMod val="50000"/>
                  </a:schemeClr>
                </a:solidFill>
                <a:latin typeface="+mn-lt"/>
                <a:ea typeface="Calibri" panose="020F0502020204030204" pitchFamily="34" charset="0"/>
              </a:rPr>
              <a:t>.</a:t>
            </a:r>
          </a:p>
          <a:p>
            <a:pPr marL="342900" indent="-342900" algn="just">
              <a:lnSpc>
                <a:spcPts val="2500"/>
              </a:lnSpc>
              <a:spcBef>
                <a:spcPts val="200"/>
              </a:spcBef>
              <a:spcAft>
                <a:spcPts val="200"/>
              </a:spcAft>
              <a:buFont typeface="Wingdings" panose="05000000000000000000" pitchFamily="2" charset="2"/>
              <a:buChar char="§"/>
            </a:pPr>
            <a:r>
              <a:rPr lang="vi-VN" sz="2000" b="1" dirty="0">
                <a:solidFill>
                  <a:schemeClr val="accent3">
                    <a:lumMod val="50000"/>
                  </a:schemeClr>
                </a:solidFill>
                <a:latin typeface="+mn-lt"/>
                <a:ea typeface="Calibri" panose="020F0502020204030204" pitchFamily="34" charset="0"/>
              </a:rPr>
              <a:t>Nhờ có quá trình phân chia của tế bào, cơ thể sẽ tạo ra các tế bào mới để thay thế cho những tế bào già, tế bào chết, tế bảo sai hỏng và tế bào bị tổn thương</a:t>
            </a:r>
            <a:r>
              <a:rPr lang="vi-VN" sz="2000" b="1" dirty="0" smtClean="0">
                <a:solidFill>
                  <a:schemeClr val="accent3">
                    <a:lumMod val="50000"/>
                  </a:schemeClr>
                </a:solidFill>
                <a:latin typeface="+mn-lt"/>
                <a:ea typeface="Calibri" panose="020F0502020204030204" pitchFamily="34" charset="0"/>
              </a:rPr>
              <a:t>.</a:t>
            </a:r>
            <a:endParaRPr lang="en-US" sz="2000" b="1" dirty="0">
              <a:solidFill>
                <a:schemeClr val="accent3">
                  <a:lumMod val="50000"/>
                </a:schemeClr>
              </a:solidFill>
              <a:latin typeface="+mn-lt"/>
            </a:endParaRPr>
          </a:p>
        </p:txBody>
      </p:sp>
    </p:spTree>
    <p:extLst>
      <p:ext uri="{BB962C8B-B14F-4D97-AF65-F5344CB8AC3E}">
        <p14:creationId xmlns:p14="http://schemas.microsoft.com/office/powerpoint/2010/main" val="82182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ipe(down)">
                                      <p:cBhvr>
                                        <p:cTn id="18"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25</a:t>
            </a:fld>
            <a:endParaRPr lang="en"/>
          </a:p>
        </p:txBody>
      </p:sp>
      <p:sp>
        <p:nvSpPr>
          <p:cNvPr id="7" name="Google Shape;137;p16"/>
          <p:cNvSpPr txBox="1">
            <a:spLocks/>
          </p:cNvSpPr>
          <p:nvPr/>
        </p:nvSpPr>
        <p:spPr>
          <a:xfrm>
            <a:off x="698273" y="690204"/>
            <a:ext cx="1746915" cy="52331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smtClean="0">
                <a:solidFill>
                  <a:schemeClr val="tx2">
                    <a:lumMod val="50000"/>
                  </a:schemeClr>
                </a:solidFill>
                <a:latin typeface="+mj-lt"/>
              </a:rPr>
              <a:t>Mở rộng</a:t>
            </a:r>
            <a:endParaRPr lang="en-US" sz="2400" b="1" dirty="0">
              <a:solidFill>
                <a:schemeClr val="tx2">
                  <a:lumMod val="50000"/>
                </a:schemeClr>
              </a:solidFill>
              <a:latin typeface="+mj-lt"/>
            </a:endParaRPr>
          </a:p>
        </p:txBody>
      </p:sp>
      <p:sp>
        <p:nvSpPr>
          <p:cNvPr id="8" name="Google Shape;138;p16"/>
          <p:cNvSpPr txBox="1">
            <a:spLocks/>
          </p:cNvSpPr>
          <p:nvPr/>
        </p:nvSpPr>
        <p:spPr>
          <a:xfrm>
            <a:off x="698273" y="1881778"/>
            <a:ext cx="8197009" cy="273411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algn="just">
              <a:lnSpc>
                <a:spcPts val="2600"/>
              </a:lnSpc>
              <a:spcBef>
                <a:spcPts val="200"/>
              </a:spcBef>
              <a:spcAft>
                <a:spcPts val="200"/>
              </a:spcAft>
            </a:pPr>
            <a:r>
              <a:rPr lang="vi-VN" sz="2000" dirty="0" smtClean="0">
                <a:solidFill>
                  <a:schemeClr val="tx2">
                    <a:lumMod val="25000"/>
                  </a:schemeClr>
                </a:solidFill>
                <a:latin typeface="+mn-lt"/>
              </a:rPr>
              <a:t>Tế bào trong cơ thể chúng ta không sống mãi. Mỗi ngày cơ thể chúng ta tạo ra đủ 2 triệu tế bào để thay thế những tế bào đã chết bằng cách sinh sản tế bào.</a:t>
            </a:r>
            <a:endParaRPr lang="en-US" sz="2000" dirty="0" smtClean="0">
              <a:solidFill>
                <a:schemeClr val="tx2">
                  <a:lumMod val="25000"/>
                </a:schemeClr>
              </a:solidFill>
              <a:latin typeface="+mn-lt"/>
            </a:endParaRPr>
          </a:p>
          <a:p>
            <a:pPr algn="just">
              <a:lnSpc>
                <a:spcPts val="2600"/>
              </a:lnSpc>
              <a:spcBef>
                <a:spcPts val="200"/>
              </a:spcBef>
              <a:spcAft>
                <a:spcPts val="200"/>
              </a:spcAft>
              <a:buFont typeface="Arial" panose="020B0604020202020204" pitchFamily="34" charset="0"/>
              <a:buChar char="•"/>
            </a:pPr>
            <a:r>
              <a:rPr lang="en-US" sz="2000" i="1" dirty="0" smtClean="0">
                <a:solidFill>
                  <a:schemeClr val="tx1">
                    <a:lumMod val="75000"/>
                  </a:schemeClr>
                </a:solidFill>
                <a:latin typeface="+mj-lt"/>
              </a:rPr>
              <a:t>Tế bào da: 10 – 30 ngày phân chia một lần.</a:t>
            </a:r>
          </a:p>
          <a:p>
            <a:pPr algn="just">
              <a:lnSpc>
                <a:spcPts val="2600"/>
              </a:lnSpc>
              <a:spcBef>
                <a:spcPts val="200"/>
              </a:spcBef>
              <a:spcAft>
                <a:spcPts val="200"/>
              </a:spcAft>
              <a:buFont typeface="Arial" panose="020B0604020202020204" pitchFamily="34" charset="0"/>
              <a:buChar char="•"/>
            </a:pPr>
            <a:r>
              <a:rPr lang="en-US" sz="2000" i="1" dirty="0" smtClean="0">
                <a:solidFill>
                  <a:schemeClr val="tx1">
                    <a:lumMod val="75000"/>
                  </a:schemeClr>
                </a:solidFill>
                <a:latin typeface="+mj-lt"/>
              </a:rPr>
              <a:t>Tế bào niêm mạc má: 5 ngày phân chia một lần.</a:t>
            </a:r>
          </a:p>
          <a:p>
            <a:pPr algn="just">
              <a:lnSpc>
                <a:spcPts val="2600"/>
              </a:lnSpc>
              <a:spcBef>
                <a:spcPts val="200"/>
              </a:spcBef>
              <a:spcAft>
                <a:spcPts val="200"/>
              </a:spcAft>
              <a:buFont typeface="Arial" panose="020B0604020202020204" pitchFamily="34" charset="0"/>
              <a:buChar char="•"/>
            </a:pPr>
            <a:r>
              <a:rPr lang="en-US" sz="2000" i="1" dirty="0" smtClean="0">
                <a:solidFill>
                  <a:schemeClr val="tx1">
                    <a:lumMod val="75000"/>
                  </a:schemeClr>
                </a:solidFill>
                <a:latin typeface="+mj-lt"/>
              </a:rPr>
              <a:t>Tế bào gan: 1 -2 năm phân chia một lần.</a:t>
            </a:r>
          </a:p>
          <a:p>
            <a:pPr algn="just">
              <a:lnSpc>
                <a:spcPts val="2600"/>
              </a:lnSpc>
              <a:spcBef>
                <a:spcPts val="200"/>
              </a:spcBef>
              <a:spcAft>
                <a:spcPts val="200"/>
              </a:spcAft>
              <a:buFont typeface="Arial" panose="020B0604020202020204" pitchFamily="34" charset="0"/>
              <a:buChar char="•"/>
            </a:pPr>
            <a:r>
              <a:rPr lang="en-US" sz="2000" i="1" dirty="0" smtClean="0">
                <a:solidFill>
                  <a:schemeClr val="tx1">
                    <a:lumMod val="75000"/>
                  </a:schemeClr>
                </a:solidFill>
                <a:latin typeface="+mj-lt"/>
              </a:rPr>
              <a:t>Tế bào thần kinh: sau khi hình thành sẽ không phân chia thêm lần nào</a:t>
            </a:r>
          </a:p>
          <a:p>
            <a:pPr marL="139700" algn="just">
              <a:lnSpc>
                <a:spcPts val="2800"/>
              </a:lnSpc>
              <a:spcBef>
                <a:spcPts val="200"/>
              </a:spcBef>
              <a:spcAft>
                <a:spcPts val="200"/>
              </a:spcAft>
            </a:pPr>
            <a:endParaRPr lang="vi-VN" sz="2000" dirty="0">
              <a:solidFill>
                <a:schemeClr val="accent1">
                  <a:lumMod val="50000"/>
                </a:schemeClr>
              </a:solidFill>
              <a:latin typeface="+mn-lt"/>
            </a:endParaRPr>
          </a:p>
        </p:txBody>
      </p:sp>
      <p:sp>
        <p:nvSpPr>
          <p:cNvPr id="9" name="Google Shape;139;p16"/>
          <p:cNvSpPr txBox="1">
            <a:spLocks/>
          </p:cNvSpPr>
          <p:nvPr/>
        </p:nvSpPr>
        <p:spPr>
          <a:xfrm>
            <a:off x="27122" y="4749851"/>
            <a:ext cx="548700"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300" b="0" i="0" u="none" strike="noStrike" cap="none">
                <a:solidFill>
                  <a:schemeClr val="lt1"/>
                </a:solidFill>
                <a:latin typeface="Roboto"/>
                <a:ea typeface="Roboto"/>
                <a:cs typeface="Roboto"/>
                <a:sym typeface="Roboto"/>
              </a:defRPr>
            </a:lvl1pPr>
            <a:lvl2pPr marR="0" lvl="1" algn="ctr" rtl="0">
              <a:lnSpc>
                <a:spcPct val="100000"/>
              </a:lnSpc>
              <a:spcBef>
                <a:spcPts val="0"/>
              </a:spcBef>
              <a:spcAft>
                <a:spcPts val="0"/>
              </a:spcAft>
              <a:buClr>
                <a:srgbClr val="000000"/>
              </a:buClr>
              <a:buFont typeface="Arial"/>
              <a:buNone/>
              <a:defRPr sz="1300" b="0" i="0" u="none" strike="noStrike" cap="none">
                <a:solidFill>
                  <a:schemeClr val="lt1"/>
                </a:solidFill>
                <a:latin typeface="Roboto"/>
                <a:ea typeface="Roboto"/>
                <a:cs typeface="Roboto"/>
                <a:sym typeface="Roboto"/>
              </a:defRPr>
            </a:lvl2pPr>
            <a:lvl3pPr marR="0" lvl="2" algn="ctr" rtl="0">
              <a:lnSpc>
                <a:spcPct val="100000"/>
              </a:lnSpc>
              <a:spcBef>
                <a:spcPts val="0"/>
              </a:spcBef>
              <a:spcAft>
                <a:spcPts val="0"/>
              </a:spcAft>
              <a:buClr>
                <a:srgbClr val="000000"/>
              </a:buClr>
              <a:buFont typeface="Arial"/>
              <a:buNone/>
              <a:defRPr sz="1300" b="0" i="0" u="none" strike="noStrike" cap="none">
                <a:solidFill>
                  <a:schemeClr val="lt1"/>
                </a:solidFill>
                <a:latin typeface="Roboto"/>
                <a:ea typeface="Roboto"/>
                <a:cs typeface="Roboto"/>
                <a:sym typeface="Roboto"/>
              </a:defRPr>
            </a:lvl3pPr>
            <a:lvl4pPr marR="0" lvl="3" algn="ctr" rtl="0">
              <a:lnSpc>
                <a:spcPct val="100000"/>
              </a:lnSpc>
              <a:spcBef>
                <a:spcPts val="0"/>
              </a:spcBef>
              <a:spcAft>
                <a:spcPts val="0"/>
              </a:spcAft>
              <a:buClr>
                <a:srgbClr val="000000"/>
              </a:buClr>
              <a:buFont typeface="Arial"/>
              <a:buNone/>
              <a:defRPr sz="1300" b="0" i="0" u="none" strike="noStrike" cap="none">
                <a:solidFill>
                  <a:schemeClr val="lt1"/>
                </a:solidFill>
                <a:latin typeface="Roboto"/>
                <a:ea typeface="Roboto"/>
                <a:cs typeface="Roboto"/>
                <a:sym typeface="Roboto"/>
              </a:defRPr>
            </a:lvl4pPr>
            <a:lvl5pPr marR="0" lvl="4" algn="ctr" rtl="0">
              <a:lnSpc>
                <a:spcPct val="100000"/>
              </a:lnSpc>
              <a:spcBef>
                <a:spcPts val="0"/>
              </a:spcBef>
              <a:spcAft>
                <a:spcPts val="0"/>
              </a:spcAft>
              <a:buClr>
                <a:srgbClr val="000000"/>
              </a:buClr>
              <a:buFont typeface="Arial"/>
              <a:buNone/>
              <a:defRPr sz="1300" b="0" i="0" u="none" strike="noStrike" cap="none">
                <a:solidFill>
                  <a:schemeClr val="lt1"/>
                </a:solidFill>
                <a:latin typeface="Roboto"/>
                <a:ea typeface="Roboto"/>
                <a:cs typeface="Roboto"/>
                <a:sym typeface="Roboto"/>
              </a:defRPr>
            </a:lvl5pPr>
            <a:lvl6pPr marR="0" lvl="5" algn="ctr" rtl="0">
              <a:lnSpc>
                <a:spcPct val="100000"/>
              </a:lnSpc>
              <a:spcBef>
                <a:spcPts val="0"/>
              </a:spcBef>
              <a:spcAft>
                <a:spcPts val="0"/>
              </a:spcAft>
              <a:buClr>
                <a:srgbClr val="000000"/>
              </a:buClr>
              <a:buFont typeface="Arial"/>
              <a:buNone/>
              <a:defRPr sz="1300" b="0" i="0" u="none" strike="noStrike" cap="none">
                <a:solidFill>
                  <a:schemeClr val="lt1"/>
                </a:solidFill>
                <a:latin typeface="Roboto"/>
                <a:ea typeface="Roboto"/>
                <a:cs typeface="Roboto"/>
                <a:sym typeface="Roboto"/>
              </a:defRPr>
            </a:lvl6pPr>
            <a:lvl7pPr marR="0" lvl="6" algn="ctr" rtl="0">
              <a:lnSpc>
                <a:spcPct val="100000"/>
              </a:lnSpc>
              <a:spcBef>
                <a:spcPts val="0"/>
              </a:spcBef>
              <a:spcAft>
                <a:spcPts val="0"/>
              </a:spcAft>
              <a:buClr>
                <a:srgbClr val="000000"/>
              </a:buClr>
              <a:buFont typeface="Arial"/>
              <a:buNone/>
              <a:defRPr sz="1300" b="0" i="0" u="none" strike="noStrike" cap="none">
                <a:solidFill>
                  <a:schemeClr val="lt1"/>
                </a:solidFill>
                <a:latin typeface="Roboto"/>
                <a:ea typeface="Roboto"/>
                <a:cs typeface="Roboto"/>
                <a:sym typeface="Roboto"/>
              </a:defRPr>
            </a:lvl7pPr>
            <a:lvl8pPr marR="0" lvl="7" algn="ctr" rtl="0">
              <a:lnSpc>
                <a:spcPct val="100000"/>
              </a:lnSpc>
              <a:spcBef>
                <a:spcPts val="0"/>
              </a:spcBef>
              <a:spcAft>
                <a:spcPts val="0"/>
              </a:spcAft>
              <a:buClr>
                <a:srgbClr val="000000"/>
              </a:buClr>
              <a:buFont typeface="Arial"/>
              <a:buNone/>
              <a:defRPr sz="1300" b="0" i="0" u="none" strike="noStrike" cap="none">
                <a:solidFill>
                  <a:schemeClr val="lt1"/>
                </a:solidFill>
                <a:latin typeface="Roboto"/>
                <a:ea typeface="Roboto"/>
                <a:cs typeface="Roboto"/>
                <a:sym typeface="Roboto"/>
              </a:defRPr>
            </a:lvl8pPr>
            <a:lvl9pPr marR="0" lvl="8" algn="ctr" rtl="0">
              <a:lnSpc>
                <a:spcPct val="100000"/>
              </a:lnSpc>
              <a:spcBef>
                <a:spcPts val="0"/>
              </a:spcBef>
              <a:spcAft>
                <a:spcPts val="0"/>
              </a:spcAft>
              <a:buClr>
                <a:srgbClr val="000000"/>
              </a:buClr>
              <a:buFont typeface="Arial"/>
              <a:buNone/>
              <a:defRPr sz="1300" b="0" i="0" u="none" strike="noStrike" cap="none">
                <a:solidFill>
                  <a:schemeClr val="lt1"/>
                </a:solidFill>
                <a:latin typeface="Roboto"/>
                <a:ea typeface="Roboto"/>
                <a:cs typeface="Roboto"/>
                <a:sym typeface="Roboto"/>
              </a:defRPr>
            </a:lvl9pPr>
          </a:lstStyle>
          <a:p>
            <a:pPr algn="l"/>
            <a:fld id="{00000000-1234-1234-1234-123412341234}" type="slidenum">
              <a:rPr lang="en" smtClean="0"/>
              <a:pPr algn="l"/>
              <a:t>25</a:t>
            </a:fld>
            <a:endParaRPr lang="en"/>
          </a:p>
        </p:txBody>
      </p:sp>
      <p:sp>
        <p:nvSpPr>
          <p:cNvPr id="10" name="Rectangle 9"/>
          <p:cNvSpPr/>
          <p:nvPr/>
        </p:nvSpPr>
        <p:spPr>
          <a:xfrm>
            <a:off x="1327260" y="1281757"/>
            <a:ext cx="6551794" cy="400110"/>
          </a:xfrm>
          <a:prstGeom prst="rect">
            <a:avLst/>
          </a:prstGeom>
        </p:spPr>
        <p:txBody>
          <a:bodyPr wrap="none">
            <a:spAutoFit/>
          </a:bodyPr>
          <a:lstStyle/>
          <a:p>
            <a:r>
              <a:rPr lang="en" sz="2000" b="1" dirty="0">
                <a:solidFill>
                  <a:schemeClr val="tx2">
                    <a:lumMod val="25000"/>
                  </a:schemeClr>
                </a:solidFill>
              </a:rPr>
              <a:t>Có phải tất cả các tế bào đều có khả năng sinh </a:t>
            </a:r>
            <a:r>
              <a:rPr lang="en" sz="2000" b="1" dirty="0" smtClean="0">
                <a:solidFill>
                  <a:schemeClr val="tx2">
                    <a:lumMod val="25000"/>
                  </a:schemeClr>
                </a:solidFill>
              </a:rPr>
              <a:t>sản?</a:t>
            </a:r>
            <a:endParaRPr lang="en-US" sz="2000" b="1" dirty="0">
              <a:solidFill>
                <a:schemeClr val="tx2">
                  <a:lumMod val="25000"/>
                </a:schemeClr>
              </a:solidFill>
            </a:endParaRPr>
          </a:p>
        </p:txBody>
      </p:sp>
    </p:spTree>
    <p:extLst>
      <p:ext uri="{BB962C8B-B14F-4D97-AF65-F5344CB8AC3E}">
        <p14:creationId xmlns:p14="http://schemas.microsoft.com/office/powerpoint/2010/main" val="366334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down)">
                                      <p:cBhvr>
                                        <p:cTn id="22" dur="500"/>
                                        <p:tgtEl>
                                          <p:spTgt spid="8">
                                            <p:txEl>
                                              <p:pRg st="1" end="1"/>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wipe(down)">
                                      <p:cBhvr>
                                        <p:cTn id="25" dur="500"/>
                                        <p:tgtEl>
                                          <p:spTgt spid="8">
                                            <p:txEl>
                                              <p:pRg st="2" end="2"/>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wipe(down)">
                                      <p:cBhvr>
                                        <p:cTn id="28" dur="500"/>
                                        <p:tgtEl>
                                          <p:spTgt spid="8">
                                            <p:txEl>
                                              <p:pRg st="3" end="3"/>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Effect transition="in" filter="wipe(down)">
                                      <p:cBhvr>
                                        <p:cTn id="31"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42031"/>
            <a:ext cx="9144000" cy="496421"/>
          </a:xfrm>
        </p:spPr>
        <p:txBody>
          <a:bodyPr/>
          <a:lstStyle/>
          <a:p>
            <a:pPr algn="ctr"/>
            <a:r>
              <a:rPr lang="en-US" sz="2400" dirty="0" smtClean="0">
                <a:latin typeface="+mj-lt"/>
              </a:rPr>
              <a:t>Thảo luận và trả lời câu hỏi</a:t>
            </a:r>
            <a:endParaRPr lang="en-US" sz="2400" dirty="0">
              <a:latin typeface="+mj-lt"/>
            </a:endParaRPr>
          </a:p>
        </p:txBody>
      </p:sp>
      <p:sp>
        <p:nvSpPr>
          <p:cNvPr id="3" name="Subtitle 2"/>
          <p:cNvSpPr>
            <a:spLocks noGrp="1"/>
          </p:cNvSpPr>
          <p:nvPr>
            <p:ph type="subTitle" idx="1"/>
          </p:nvPr>
        </p:nvSpPr>
        <p:spPr>
          <a:xfrm>
            <a:off x="0" y="2672727"/>
            <a:ext cx="7543037" cy="1292111"/>
          </a:xfrm>
        </p:spPr>
        <p:txBody>
          <a:bodyPr/>
          <a:lstStyle/>
          <a:p>
            <a:pPr algn="just">
              <a:lnSpc>
                <a:spcPts val="2400"/>
              </a:lnSpc>
              <a:spcBef>
                <a:spcPts val="200"/>
              </a:spcBef>
              <a:spcAft>
                <a:spcPts val="200"/>
              </a:spcAft>
            </a:pPr>
            <a:r>
              <a:rPr lang="en-US" sz="2000" dirty="0" smtClean="0">
                <a:solidFill>
                  <a:schemeClr val="accent2">
                    <a:lumMod val="90000"/>
                    <a:lumOff val="10000"/>
                  </a:schemeClr>
                </a:solidFill>
                <a:latin typeface="+mj-lt"/>
              </a:rPr>
              <a:t>Em hãy cho biết: </a:t>
            </a:r>
          </a:p>
          <a:p>
            <a:pPr marL="38100" indent="0" algn="just">
              <a:lnSpc>
                <a:spcPts val="2400"/>
              </a:lnSpc>
              <a:spcBef>
                <a:spcPts val="200"/>
              </a:spcBef>
              <a:spcAft>
                <a:spcPts val="200"/>
              </a:spcAft>
            </a:pPr>
            <a:r>
              <a:rPr lang="en-US" sz="2000" i="1" dirty="0" smtClean="0">
                <a:solidFill>
                  <a:schemeClr val="accent2">
                    <a:lumMod val="90000"/>
                    <a:lumOff val="10000"/>
                  </a:schemeClr>
                </a:solidFill>
                <a:latin typeface="+mj-lt"/>
              </a:rPr>
              <a:t>Vì sao khi thằn lằn bị đứt đuôi, đuôi của nó có thể được tái sinh?</a:t>
            </a:r>
            <a:endParaRPr lang="en-US" sz="2000" i="1" dirty="0">
              <a:solidFill>
                <a:schemeClr val="accent2">
                  <a:lumMod val="90000"/>
                  <a:lumOff val="10000"/>
                </a:schemeClr>
              </a:solidFill>
              <a:latin typeface="+mj-lt"/>
            </a:endParaRPr>
          </a:p>
        </p:txBody>
      </p:sp>
      <p:pic>
        <p:nvPicPr>
          <p:cNvPr id="4" name="Picture 3"/>
          <p:cNvPicPr>
            <a:picLocks noChangeAspect="1"/>
          </p:cNvPicPr>
          <p:nvPr/>
        </p:nvPicPr>
        <p:blipFill>
          <a:blip r:embed="rId3"/>
          <a:stretch>
            <a:fillRect/>
          </a:stretch>
        </p:blipFill>
        <p:spPr>
          <a:xfrm>
            <a:off x="5764378" y="3386939"/>
            <a:ext cx="2975076" cy="1634952"/>
          </a:xfrm>
          <a:prstGeom prst="rect">
            <a:avLst/>
          </a:prstGeom>
        </p:spPr>
      </p:pic>
      <p:sp>
        <p:nvSpPr>
          <p:cNvPr id="5" name="Rectangle 4"/>
          <p:cNvSpPr/>
          <p:nvPr/>
        </p:nvSpPr>
        <p:spPr>
          <a:xfrm>
            <a:off x="308269" y="4085939"/>
            <a:ext cx="5865708" cy="400110"/>
          </a:xfrm>
          <a:prstGeom prst="rect">
            <a:avLst/>
          </a:prstGeom>
        </p:spPr>
        <p:txBody>
          <a:bodyPr wrap="none">
            <a:spAutoFit/>
          </a:bodyPr>
          <a:lstStyle/>
          <a:p>
            <a:r>
              <a:rPr lang="en-US" sz="2000" b="1" dirty="0" smtClean="0">
                <a:solidFill>
                  <a:schemeClr val="accent2">
                    <a:lumMod val="90000"/>
                    <a:lumOff val="10000"/>
                  </a:schemeClr>
                </a:solidFill>
              </a:rPr>
              <a:t>Các tế bào sinh sản thay thế các tế bào đã mất</a:t>
            </a:r>
            <a:endParaRPr lang="en-US" sz="2000" b="1" dirty="0">
              <a:solidFill>
                <a:schemeClr val="accent2">
                  <a:lumMod val="90000"/>
                  <a:lumOff val="10000"/>
                </a:schemeClr>
              </a:solidFill>
            </a:endParaRPr>
          </a:p>
        </p:txBody>
      </p:sp>
    </p:spTree>
    <p:extLst>
      <p:ext uri="{BB962C8B-B14F-4D97-AF65-F5344CB8AC3E}">
        <p14:creationId xmlns:p14="http://schemas.microsoft.com/office/powerpoint/2010/main" val="348533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par>
                                <p:cTn id="21" presetID="6" presetClass="entr" presetSubtype="16"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8" name="Google Shape;238;p35"/>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27</a:t>
            </a:fld>
            <a:endParaRPr/>
          </a:p>
        </p:txBody>
      </p:sp>
      <p:sp>
        <p:nvSpPr>
          <p:cNvPr id="2" name="Rectangle 1"/>
          <p:cNvSpPr/>
          <p:nvPr/>
        </p:nvSpPr>
        <p:spPr>
          <a:xfrm>
            <a:off x="256032" y="679662"/>
            <a:ext cx="8887968" cy="374461"/>
          </a:xfrm>
          <a:prstGeom prst="rect">
            <a:avLst/>
          </a:prstGeom>
        </p:spPr>
        <p:txBody>
          <a:bodyPr wrap="square">
            <a:spAutoFit/>
          </a:bodyPr>
          <a:lstStyle/>
          <a:p>
            <a:pPr algn="ctr">
              <a:lnSpc>
                <a:spcPts val="2200"/>
              </a:lnSpc>
              <a:spcBef>
                <a:spcPts val="200"/>
              </a:spcBef>
              <a:spcAft>
                <a:spcPts val="200"/>
              </a:spcAft>
            </a:pPr>
            <a:r>
              <a:rPr lang="en-US" sz="2000" b="1" dirty="0" smtClean="0">
                <a:solidFill>
                  <a:schemeClr val="bg1"/>
                </a:solidFill>
              </a:rPr>
              <a:t>KẾT LUẬN</a:t>
            </a:r>
          </a:p>
        </p:txBody>
      </p:sp>
      <p:sp>
        <p:nvSpPr>
          <p:cNvPr id="17" name="Rectangle 2"/>
          <p:cNvSpPr/>
          <p:nvPr/>
        </p:nvSpPr>
        <p:spPr>
          <a:xfrm>
            <a:off x="3181064" y="1542780"/>
            <a:ext cx="5530119" cy="1257300"/>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accent1">
              <a:lumMod val="20000"/>
              <a:lumOff val="80000"/>
            </a:schemeClr>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ound Same Side Corner Rectangle 1"/>
          <p:cNvSpPr/>
          <p:nvPr/>
        </p:nvSpPr>
        <p:spPr>
          <a:xfrm rot="16200000">
            <a:off x="2091138" y="1009782"/>
            <a:ext cx="1257300" cy="232330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TextBox 41"/>
          <p:cNvSpPr txBox="1">
            <a:spLocks noChangeArrowheads="1"/>
          </p:cNvSpPr>
          <p:nvPr/>
        </p:nvSpPr>
        <p:spPr bwMode="auto">
          <a:xfrm>
            <a:off x="1692374" y="1817488"/>
            <a:ext cx="1658245" cy="707886"/>
          </a:xfrm>
          <a:prstGeom prst="rect">
            <a:avLst/>
          </a:prstGeom>
          <a:noFill/>
          <a:ln w="9525">
            <a:noFill/>
            <a:miter lim="800000"/>
            <a:headEnd/>
            <a:tailEnd/>
          </a:ln>
        </p:spPr>
        <p:txBody>
          <a:bodyPr wrap="square" anchor="ctr">
            <a:spAutoFit/>
          </a:bodyPr>
          <a:lstStyle/>
          <a:p>
            <a:pPr algn="ctr"/>
            <a:r>
              <a:rPr lang="en-US" sz="2000" b="1" dirty="0" smtClean="0">
                <a:solidFill>
                  <a:schemeClr val="bg1"/>
                </a:solidFill>
                <a:latin typeface="Arial" charset="0"/>
              </a:rPr>
              <a:t>Sự sinh sản của tế bào</a:t>
            </a:r>
            <a:endParaRPr lang="en-US" sz="2000" b="1" dirty="0">
              <a:solidFill>
                <a:schemeClr val="bg1"/>
              </a:solidFill>
              <a:latin typeface="Arial" charset="0"/>
            </a:endParaRPr>
          </a:p>
        </p:txBody>
      </p:sp>
      <p:sp>
        <p:nvSpPr>
          <p:cNvPr id="23" name="Rectangle 46"/>
          <p:cNvSpPr>
            <a:spLocks noChangeArrowheads="1"/>
          </p:cNvSpPr>
          <p:nvPr/>
        </p:nvSpPr>
        <p:spPr bwMode="auto">
          <a:xfrm>
            <a:off x="3806742" y="1554404"/>
            <a:ext cx="4418380" cy="1323439"/>
          </a:xfrm>
          <a:prstGeom prst="rect">
            <a:avLst/>
          </a:prstGeom>
          <a:noFill/>
          <a:ln w="9525">
            <a:noFill/>
            <a:miter lim="800000"/>
            <a:headEnd/>
            <a:tailEnd/>
          </a:ln>
        </p:spPr>
        <p:txBody>
          <a:bodyPr wrap="square" anchor="ctr">
            <a:spAutoFit/>
          </a:bodyPr>
          <a:lstStyle/>
          <a:p>
            <a:pPr algn="just"/>
            <a:r>
              <a:rPr lang="en-US" sz="2000" dirty="0" smtClean="0">
                <a:solidFill>
                  <a:schemeClr val="accent1">
                    <a:lumMod val="50000"/>
                  </a:schemeClr>
                </a:solidFill>
                <a:latin typeface="Arial" charset="0"/>
              </a:rPr>
              <a:t>Tế bào thực hiện trao đổi chất để lớn lên, khi đạt kích thước nhất định một số tế bào thực hiện phân chia tạo ra các tế bào con</a:t>
            </a:r>
            <a:endParaRPr lang="en-US" sz="2000" dirty="0">
              <a:solidFill>
                <a:schemeClr val="accent1">
                  <a:lumMod val="50000"/>
                </a:schemeClr>
              </a:solidFill>
              <a:latin typeface="Arial" charset="0"/>
            </a:endParaRPr>
          </a:p>
        </p:txBody>
      </p:sp>
      <p:sp>
        <p:nvSpPr>
          <p:cNvPr id="28" name="Rectangle 2"/>
          <p:cNvSpPr/>
          <p:nvPr/>
        </p:nvSpPr>
        <p:spPr>
          <a:xfrm>
            <a:off x="3108102" y="3189531"/>
            <a:ext cx="5576658" cy="1257300"/>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accent4">
              <a:lumMod val="40000"/>
              <a:lumOff val="60000"/>
            </a:schemeClr>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ound Same Side Corner Rectangle 1"/>
          <p:cNvSpPr/>
          <p:nvPr/>
        </p:nvSpPr>
        <p:spPr>
          <a:xfrm rot="16200000">
            <a:off x="2088738" y="2658931"/>
            <a:ext cx="1257300" cy="2318499"/>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4">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TextBox 41"/>
          <p:cNvSpPr txBox="1">
            <a:spLocks noChangeArrowheads="1"/>
          </p:cNvSpPr>
          <p:nvPr/>
        </p:nvSpPr>
        <p:spPr bwMode="auto">
          <a:xfrm>
            <a:off x="1558138" y="3343418"/>
            <a:ext cx="2052046" cy="1015663"/>
          </a:xfrm>
          <a:prstGeom prst="rect">
            <a:avLst/>
          </a:prstGeom>
          <a:noFill/>
          <a:ln w="9525">
            <a:noFill/>
            <a:miter lim="800000"/>
            <a:headEnd/>
            <a:tailEnd/>
          </a:ln>
        </p:spPr>
        <p:txBody>
          <a:bodyPr wrap="square" anchor="ctr">
            <a:spAutoFit/>
          </a:bodyPr>
          <a:lstStyle/>
          <a:p>
            <a:pPr algn="ctr"/>
            <a:r>
              <a:rPr lang="en-US" sz="2000" b="1" dirty="0" smtClean="0">
                <a:solidFill>
                  <a:schemeClr val="bg1"/>
                </a:solidFill>
                <a:latin typeface="Arial" charset="0"/>
              </a:rPr>
              <a:t>Ý nghĩa sự lớn lên và sinh sản của tế bào</a:t>
            </a:r>
            <a:endParaRPr lang="en-US" sz="2000" b="1" dirty="0">
              <a:solidFill>
                <a:schemeClr val="bg1"/>
              </a:solidFill>
              <a:latin typeface="Arial" charset="0"/>
            </a:endParaRPr>
          </a:p>
        </p:txBody>
      </p:sp>
      <p:sp>
        <p:nvSpPr>
          <p:cNvPr id="31" name="Rectangle 46"/>
          <p:cNvSpPr>
            <a:spLocks noChangeArrowheads="1"/>
          </p:cNvSpPr>
          <p:nvPr/>
        </p:nvSpPr>
        <p:spPr bwMode="auto">
          <a:xfrm>
            <a:off x="3806827" y="3331432"/>
            <a:ext cx="4278591" cy="1015663"/>
          </a:xfrm>
          <a:prstGeom prst="rect">
            <a:avLst/>
          </a:prstGeom>
          <a:noFill/>
          <a:ln w="9525">
            <a:noFill/>
            <a:miter lim="800000"/>
            <a:headEnd/>
            <a:tailEnd/>
          </a:ln>
        </p:spPr>
        <p:txBody>
          <a:bodyPr wrap="square" anchor="ctr">
            <a:spAutoFit/>
          </a:bodyPr>
          <a:lstStyle/>
          <a:p>
            <a:pPr algn="just"/>
            <a:r>
              <a:rPr lang="en-US" sz="2000" dirty="0" smtClean="0">
                <a:solidFill>
                  <a:schemeClr val="accent4">
                    <a:lumMod val="50000"/>
                  </a:schemeClr>
                </a:solidFill>
                <a:latin typeface="Arial" charset="0"/>
              </a:rPr>
              <a:t>Là cơ sở cho sự lớn lên của sinh vật, giúp thay thế các tế bào bị tổn thương, tế bào chết ở sinh vật. </a:t>
            </a:r>
            <a:endParaRPr lang="en-US" sz="2000" dirty="0">
              <a:solidFill>
                <a:schemeClr val="accent4">
                  <a:lumMod val="50000"/>
                </a:schemeClr>
              </a:solidFill>
              <a:latin typeface="Arial" charset="0"/>
            </a:endParaRPr>
          </a:p>
        </p:txBody>
      </p:sp>
    </p:spTree>
    <p:extLst>
      <p:ext uri="{BB962C8B-B14F-4D97-AF65-F5344CB8AC3E}">
        <p14:creationId xmlns:p14="http://schemas.microsoft.com/office/powerpoint/2010/main" val="325065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barn(inVertical)">
                                      <p:cBhvr>
                                        <p:cTn id="26" dur="500"/>
                                        <p:tgtEl>
                                          <p:spTgt spid="30"/>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inVertical)">
                                      <p:cBhvr>
                                        <p:cTn id="29" dur="500"/>
                                        <p:tgtEl>
                                          <p:spTgt spid="2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arn(inVertical)">
                                      <p:cBhvr>
                                        <p:cTn id="32" dur="500"/>
                                        <p:tgtEl>
                                          <p:spTgt spid="31"/>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barn(inVertical)">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2" grpId="0"/>
      <p:bldP spid="23" grpId="0"/>
      <p:bldP spid="28" grpId="0" animBg="1"/>
      <p:bldP spid="29" grpId="0" animBg="1"/>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4"/>
          <p:cNvSpPr txBox="1">
            <a:spLocks noGrp="1"/>
          </p:cNvSpPr>
          <p:nvPr>
            <p:ph type="ctrTitle" idx="4294967295"/>
          </p:nvPr>
        </p:nvSpPr>
        <p:spPr>
          <a:xfrm>
            <a:off x="11290" y="568495"/>
            <a:ext cx="6619800" cy="376134"/>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smtClean="0">
                <a:solidFill>
                  <a:srgbClr val="FFFFFF"/>
                </a:solidFill>
                <a:latin typeface="+mj-lt"/>
              </a:rPr>
              <a:t>Luyện tập – trả lời câu hỏi trắc nghiệm</a:t>
            </a:r>
            <a:endParaRPr dirty="0">
              <a:solidFill>
                <a:srgbClr val="FFFFFF"/>
              </a:solidFill>
              <a:latin typeface="+mj-lt"/>
            </a:endParaRPr>
          </a:p>
        </p:txBody>
      </p:sp>
      <p:sp>
        <p:nvSpPr>
          <p:cNvPr id="227" name="Google Shape;227;p34"/>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28</a:t>
            </a:fld>
            <a:endParaRPr/>
          </a:p>
        </p:txBody>
      </p:sp>
      <p:grpSp>
        <p:nvGrpSpPr>
          <p:cNvPr id="5" name="Google Shape;250;p28"/>
          <p:cNvGrpSpPr/>
          <p:nvPr/>
        </p:nvGrpSpPr>
        <p:grpSpPr>
          <a:xfrm>
            <a:off x="4495215" y="812607"/>
            <a:ext cx="4271950" cy="4256550"/>
            <a:chOff x="3618600" y="537300"/>
            <a:chExt cx="4271950" cy="4256550"/>
          </a:xfrm>
        </p:grpSpPr>
        <p:sp>
          <p:nvSpPr>
            <p:cNvPr id="6" name="Google Shape;251;p28"/>
            <p:cNvSpPr/>
            <p:nvPr/>
          </p:nvSpPr>
          <p:spPr>
            <a:xfrm>
              <a:off x="3680275" y="537300"/>
              <a:ext cx="1906800" cy="1906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r>
                <a:rPr lang="en" sz="2000" dirty="0" smtClean="0">
                  <a:solidFill>
                    <a:srgbClr val="FFFFFF"/>
                  </a:solidFill>
                  <a:latin typeface="+mj-lt"/>
                  <a:ea typeface="Nunito Sans"/>
                  <a:cs typeface="Nunito Sans"/>
                  <a:sym typeface="Nunito Sans"/>
                </a:rPr>
                <a:t>A. Hình que</a:t>
              </a:r>
              <a:endParaRPr sz="2000" dirty="0">
                <a:solidFill>
                  <a:srgbClr val="FFFFFF"/>
                </a:solidFill>
                <a:latin typeface="+mj-lt"/>
                <a:ea typeface="Nunito Sans"/>
                <a:cs typeface="Nunito Sans"/>
                <a:sym typeface="Nunito Sans"/>
              </a:endParaRPr>
            </a:p>
          </p:txBody>
        </p:sp>
        <p:sp>
          <p:nvSpPr>
            <p:cNvPr id="7" name="Google Shape;252;p28"/>
            <p:cNvSpPr/>
            <p:nvPr/>
          </p:nvSpPr>
          <p:spPr>
            <a:xfrm>
              <a:off x="5983750" y="537300"/>
              <a:ext cx="1906800" cy="1906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Clr>
                  <a:schemeClr val="dk1"/>
                </a:buClr>
                <a:buSzPts val="1100"/>
                <a:buFont typeface="Arial"/>
                <a:buNone/>
              </a:pPr>
              <a:r>
                <a:rPr lang="en" sz="2000" dirty="0" smtClean="0">
                  <a:solidFill>
                    <a:srgbClr val="FFFFFF"/>
                  </a:solidFill>
                  <a:latin typeface="+mj-lt"/>
                  <a:ea typeface="Nunito Sans"/>
                  <a:cs typeface="Nunito Sans"/>
                  <a:sym typeface="Nunito Sans"/>
                </a:rPr>
                <a:t>B. Hình cầu</a:t>
              </a:r>
              <a:endParaRPr sz="2000" dirty="0">
                <a:solidFill>
                  <a:srgbClr val="FFFFFF"/>
                </a:solidFill>
                <a:latin typeface="+mj-lt"/>
                <a:ea typeface="Nunito Sans"/>
                <a:cs typeface="Nunito Sans"/>
                <a:sym typeface="Nunito Sans"/>
              </a:endParaRPr>
            </a:p>
          </p:txBody>
        </p:sp>
        <p:sp>
          <p:nvSpPr>
            <p:cNvPr id="8" name="Google Shape;253;p28"/>
            <p:cNvSpPr/>
            <p:nvPr/>
          </p:nvSpPr>
          <p:spPr>
            <a:xfrm>
              <a:off x="3618600" y="2887050"/>
              <a:ext cx="1906800" cy="19068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r>
                <a:rPr lang="en" sz="2000" dirty="0" smtClean="0">
                  <a:solidFill>
                    <a:srgbClr val="FFFFFF"/>
                  </a:solidFill>
                  <a:latin typeface="+mj-lt"/>
                  <a:ea typeface="Nunito Sans"/>
                  <a:cs typeface="Nunito Sans"/>
                  <a:sym typeface="Nunito Sans"/>
                </a:rPr>
                <a:t>C. Hình đĩa, lõm hai mặt</a:t>
              </a:r>
              <a:endParaRPr sz="2000" dirty="0">
                <a:solidFill>
                  <a:srgbClr val="FFFFFF"/>
                </a:solidFill>
                <a:latin typeface="+mj-lt"/>
                <a:ea typeface="Nunito Sans"/>
                <a:cs typeface="Nunito Sans"/>
                <a:sym typeface="Nunito Sans"/>
              </a:endParaRPr>
            </a:p>
          </p:txBody>
        </p:sp>
        <p:sp>
          <p:nvSpPr>
            <p:cNvPr id="9" name="Google Shape;254;p28"/>
            <p:cNvSpPr/>
            <p:nvPr/>
          </p:nvSpPr>
          <p:spPr>
            <a:xfrm>
              <a:off x="5983750" y="2887050"/>
              <a:ext cx="1906800" cy="1906800"/>
            </a:xfrm>
            <a:prstGeom prst="ellipse">
              <a:avLst/>
            </a:prstGeom>
            <a:solidFill>
              <a:schemeClr val="accent3">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r>
                <a:rPr lang="en-US" sz="2000" dirty="0" smtClean="0">
                  <a:solidFill>
                    <a:srgbClr val="FFFFFF"/>
                  </a:solidFill>
                  <a:latin typeface="+mj-lt"/>
                  <a:ea typeface="Nunito Sans"/>
                  <a:cs typeface="Nunito Sans"/>
                  <a:sym typeface="Nunito Sans"/>
                </a:rPr>
                <a:t>D. Hình nhiều cạnh </a:t>
              </a:r>
              <a:endParaRPr sz="2000" dirty="0">
                <a:solidFill>
                  <a:srgbClr val="FFFFFF"/>
                </a:solidFill>
                <a:latin typeface="+mj-lt"/>
                <a:ea typeface="Nunito Sans"/>
                <a:cs typeface="Nunito Sans"/>
                <a:sym typeface="Nunito Sans"/>
              </a:endParaRPr>
            </a:p>
          </p:txBody>
        </p:sp>
      </p:grpSp>
      <p:sp>
        <p:nvSpPr>
          <p:cNvPr id="10" name="Google Shape;255;p28"/>
          <p:cNvSpPr/>
          <p:nvPr/>
        </p:nvSpPr>
        <p:spPr>
          <a:xfrm>
            <a:off x="5577790" y="1893207"/>
            <a:ext cx="2106600" cy="21066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dirty="0" smtClean="0">
                <a:solidFill>
                  <a:schemeClr val="accent1"/>
                </a:solidFill>
                <a:latin typeface="+mj-lt"/>
                <a:ea typeface="Nunito Sans"/>
                <a:cs typeface="Nunito Sans"/>
                <a:sym typeface="Nunito Sans"/>
              </a:rPr>
              <a:t>ĐÁP ÁN: C</a:t>
            </a:r>
            <a:endParaRPr sz="2200" b="1" dirty="0">
              <a:solidFill>
                <a:schemeClr val="accent1"/>
              </a:solidFill>
              <a:latin typeface="+mj-lt"/>
              <a:ea typeface="Nunito Sans"/>
              <a:cs typeface="Nunito Sans"/>
              <a:sym typeface="Nunito Sans"/>
            </a:endParaRPr>
          </a:p>
        </p:txBody>
      </p:sp>
      <p:sp>
        <p:nvSpPr>
          <p:cNvPr id="11" name="Rectangle 10"/>
          <p:cNvSpPr/>
          <p:nvPr/>
        </p:nvSpPr>
        <p:spPr>
          <a:xfrm>
            <a:off x="1185828" y="2238621"/>
            <a:ext cx="2587675" cy="707886"/>
          </a:xfrm>
          <a:prstGeom prst="rect">
            <a:avLst/>
          </a:prstGeom>
        </p:spPr>
        <p:txBody>
          <a:bodyPr wrap="square">
            <a:spAutoFit/>
          </a:bodyPr>
          <a:lstStyle/>
          <a:p>
            <a:pPr algn="just"/>
            <a:r>
              <a:rPr lang="en" sz="2000" b="1" i="1" dirty="0" smtClean="0">
                <a:solidFill>
                  <a:srgbClr val="FFFF00"/>
                </a:solidFill>
              </a:rPr>
              <a:t>Tế bào hồng cầu ở</a:t>
            </a:r>
          </a:p>
          <a:p>
            <a:pPr algn="just"/>
            <a:r>
              <a:rPr lang="en-US" sz="2000" b="1" i="1" dirty="0" smtClean="0">
                <a:solidFill>
                  <a:srgbClr val="FFFF00"/>
                </a:solidFill>
              </a:rPr>
              <a:t>N</a:t>
            </a:r>
            <a:r>
              <a:rPr lang="en" sz="2000" b="1" i="1" dirty="0" smtClean="0">
                <a:solidFill>
                  <a:srgbClr val="FFFF00"/>
                </a:solidFill>
              </a:rPr>
              <a:t>gười có hình gì?</a:t>
            </a:r>
            <a:endParaRPr lang="en-US" sz="2000" i="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wipe(down)">
                                      <p:cBhvr>
                                        <p:cTn id="7" dur="500"/>
                                        <p:tgtEl>
                                          <p:spTgt spid="2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80">
                                          <p:stCondLst>
                                            <p:cond delay="0"/>
                                          </p:stCondLst>
                                        </p:cTn>
                                        <p:tgtEl>
                                          <p:spTgt spid="10"/>
                                        </p:tgtEl>
                                      </p:cBhvr>
                                    </p:animEffect>
                                    <p:anim calcmode="lin" valueType="num">
                                      <p:cBhvr>
                                        <p:cTn id="2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8" dur="26">
                                          <p:stCondLst>
                                            <p:cond delay="650"/>
                                          </p:stCondLst>
                                        </p:cTn>
                                        <p:tgtEl>
                                          <p:spTgt spid="10"/>
                                        </p:tgtEl>
                                      </p:cBhvr>
                                      <p:to x="100000" y="60000"/>
                                    </p:animScale>
                                    <p:animScale>
                                      <p:cBhvr>
                                        <p:cTn id="29" dur="166" decel="50000">
                                          <p:stCondLst>
                                            <p:cond delay="676"/>
                                          </p:stCondLst>
                                        </p:cTn>
                                        <p:tgtEl>
                                          <p:spTgt spid="10"/>
                                        </p:tgtEl>
                                      </p:cBhvr>
                                      <p:to x="100000" y="100000"/>
                                    </p:animScale>
                                    <p:animScale>
                                      <p:cBhvr>
                                        <p:cTn id="30" dur="26">
                                          <p:stCondLst>
                                            <p:cond delay="1312"/>
                                          </p:stCondLst>
                                        </p:cTn>
                                        <p:tgtEl>
                                          <p:spTgt spid="10"/>
                                        </p:tgtEl>
                                      </p:cBhvr>
                                      <p:to x="100000" y="80000"/>
                                    </p:animScale>
                                    <p:animScale>
                                      <p:cBhvr>
                                        <p:cTn id="31" dur="166" decel="50000">
                                          <p:stCondLst>
                                            <p:cond delay="1338"/>
                                          </p:stCondLst>
                                        </p:cTn>
                                        <p:tgtEl>
                                          <p:spTgt spid="10"/>
                                        </p:tgtEl>
                                      </p:cBhvr>
                                      <p:to x="100000" y="100000"/>
                                    </p:animScale>
                                    <p:animScale>
                                      <p:cBhvr>
                                        <p:cTn id="32" dur="26">
                                          <p:stCondLst>
                                            <p:cond delay="1642"/>
                                          </p:stCondLst>
                                        </p:cTn>
                                        <p:tgtEl>
                                          <p:spTgt spid="10"/>
                                        </p:tgtEl>
                                      </p:cBhvr>
                                      <p:to x="100000" y="90000"/>
                                    </p:animScale>
                                    <p:animScale>
                                      <p:cBhvr>
                                        <p:cTn id="33" dur="166" decel="50000">
                                          <p:stCondLst>
                                            <p:cond delay="1668"/>
                                          </p:stCondLst>
                                        </p:cTn>
                                        <p:tgtEl>
                                          <p:spTgt spid="10"/>
                                        </p:tgtEl>
                                      </p:cBhvr>
                                      <p:to x="100000" y="100000"/>
                                    </p:animScale>
                                    <p:animScale>
                                      <p:cBhvr>
                                        <p:cTn id="34" dur="26">
                                          <p:stCondLst>
                                            <p:cond delay="1808"/>
                                          </p:stCondLst>
                                        </p:cTn>
                                        <p:tgtEl>
                                          <p:spTgt spid="10"/>
                                        </p:tgtEl>
                                      </p:cBhvr>
                                      <p:to x="100000" y="95000"/>
                                    </p:animScale>
                                    <p:animScale>
                                      <p:cBhvr>
                                        <p:cTn id="35"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p:bldP spid="10" grpId="0" animBg="1"/>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48404" y="2008211"/>
            <a:ext cx="4879862" cy="400110"/>
          </a:xfrm>
          <a:prstGeom prst="rect">
            <a:avLst/>
          </a:prstGeom>
        </p:spPr>
        <p:txBody>
          <a:bodyPr wrap="none">
            <a:spAutoFit/>
          </a:bodyPr>
          <a:lstStyle/>
          <a:p>
            <a:r>
              <a:rPr lang="en" sz="2000" dirty="0" smtClean="0">
                <a:solidFill>
                  <a:schemeClr val="accent2">
                    <a:lumMod val="90000"/>
                    <a:lumOff val="10000"/>
                  </a:schemeClr>
                </a:solidFill>
              </a:rPr>
              <a:t>Quan sát hình ảnh bên và trả lời câu hỏi: </a:t>
            </a:r>
            <a:endParaRPr lang="en-US" sz="2000" dirty="0">
              <a:solidFill>
                <a:schemeClr val="accent2">
                  <a:lumMod val="90000"/>
                  <a:lumOff val="10000"/>
                </a:schemeClr>
              </a:solidFill>
            </a:endParaRPr>
          </a:p>
        </p:txBody>
      </p:sp>
      <p:sp>
        <p:nvSpPr>
          <p:cNvPr id="25" name="Rectangle 24"/>
          <p:cNvSpPr/>
          <p:nvPr/>
        </p:nvSpPr>
        <p:spPr>
          <a:xfrm>
            <a:off x="256486" y="2703155"/>
            <a:ext cx="2667158" cy="1938992"/>
          </a:xfrm>
          <a:prstGeom prst="rect">
            <a:avLst/>
          </a:prstGeom>
        </p:spPr>
        <p:txBody>
          <a:bodyPr wrap="square">
            <a:spAutoFit/>
          </a:bodyPr>
          <a:lstStyle/>
          <a:p>
            <a:pPr algn="ctr"/>
            <a:r>
              <a:rPr lang="en" sz="2000" i="1" dirty="0" smtClean="0">
                <a:solidFill>
                  <a:schemeClr val="accent2">
                    <a:lumMod val="90000"/>
                    <a:lumOff val="10000"/>
                  </a:schemeClr>
                </a:solidFill>
              </a:rPr>
              <a:t>Thành phần nào là màng tế bào:</a:t>
            </a:r>
          </a:p>
          <a:p>
            <a:r>
              <a:rPr lang="en" sz="2000" b="1" dirty="0" smtClean="0">
                <a:solidFill>
                  <a:schemeClr val="accent2">
                    <a:lumMod val="90000"/>
                    <a:lumOff val="10000"/>
                  </a:schemeClr>
                </a:solidFill>
              </a:rPr>
              <a:t>A. (1)</a:t>
            </a:r>
          </a:p>
          <a:p>
            <a:r>
              <a:rPr lang="fr-FR" sz="2000" b="1" dirty="0" smtClean="0">
                <a:solidFill>
                  <a:schemeClr val="accent2">
                    <a:lumMod val="90000"/>
                    <a:lumOff val="10000"/>
                  </a:schemeClr>
                </a:solidFill>
              </a:rPr>
              <a:t>B. (</a:t>
            </a:r>
            <a:r>
              <a:rPr lang="fr-FR" sz="2000" b="1" dirty="0">
                <a:solidFill>
                  <a:schemeClr val="accent2">
                    <a:lumMod val="90000"/>
                    <a:lumOff val="10000"/>
                  </a:schemeClr>
                </a:solidFill>
              </a:rPr>
              <a:t>2)</a:t>
            </a:r>
            <a:endParaRPr lang="en-US" sz="2000" b="1" dirty="0">
              <a:solidFill>
                <a:schemeClr val="accent2">
                  <a:lumMod val="90000"/>
                  <a:lumOff val="10000"/>
                </a:schemeClr>
              </a:solidFill>
            </a:endParaRPr>
          </a:p>
          <a:p>
            <a:r>
              <a:rPr lang="fr-FR" sz="2000" b="1" dirty="0">
                <a:solidFill>
                  <a:schemeClr val="accent2">
                    <a:lumMod val="90000"/>
                    <a:lumOff val="10000"/>
                  </a:schemeClr>
                </a:solidFill>
              </a:rPr>
              <a:t>C</a:t>
            </a:r>
            <a:r>
              <a:rPr lang="fr-FR" sz="2000" b="1" dirty="0" smtClean="0">
                <a:solidFill>
                  <a:schemeClr val="accent2">
                    <a:lumMod val="90000"/>
                    <a:lumOff val="10000"/>
                  </a:schemeClr>
                </a:solidFill>
              </a:rPr>
              <a:t>. (</a:t>
            </a:r>
            <a:r>
              <a:rPr lang="fr-FR" sz="2000" b="1" dirty="0">
                <a:solidFill>
                  <a:schemeClr val="accent2">
                    <a:lumMod val="90000"/>
                    <a:lumOff val="10000"/>
                  </a:schemeClr>
                </a:solidFill>
              </a:rPr>
              <a:t>3)</a:t>
            </a:r>
            <a:endParaRPr lang="en-US" sz="2000" b="1" dirty="0">
              <a:solidFill>
                <a:schemeClr val="accent2">
                  <a:lumMod val="90000"/>
                  <a:lumOff val="10000"/>
                </a:schemeClr>
              </a:solidFill>
            </a:endParaRPr>
          </a:p>
          <a:p>
            <a:r>
              <a:rPr lang="fr-FR" sz="2000" b="1" dirty="0">
                <a:solidFill>
                  <a:schemeClr val="accent2">
                    <a:lumMod val="90000"/>
                    <a:lumOff val="10000"/>
                  </a:schemeClr>
                </a:solidFill>
              </a:rPr>
              <a:t>D</a:t>
            </a:r>
            <a:r>
              <a:rPr lang="fr-FR" sz="2000" b="1" dirty="0" smtClean="0">
                <a:solidFill>
                  <a:schemeClr val="accent2">
                    <a:lumMod val="90000"/>
                    <a:lumOff val="10000"/>
                  </a:schemeClr>
                </a:solidFill>
              </a:rPr>
              <a:t>. (</a:t>
            </a:r>
            <a:r>
              <a:rPr lang="fr-FR" sz="2000" b="1" dirty="0">
                <a:solidFill>
                  <a:schemeClr val="accent2">
                    <a:lumMod val="90000"/>
                    <a:lumOff val="10000"/>
                  </a:schemeClr>
                </a:solidFill>
              </a:rPr>
              <a:t>4</a:t>
            </a:r>
            <a:r>
              <a:rPr lang="fr-FR" sz="2000" b="1" dirty="0" smtClean="0">
                <a:solidFill>
                  <a:schemeClr val="accent2">
                    <a:lumMod val="90000"/>
                    <a:lumOff val="10000"/>
                  </a:schemeClr>
                </a:solidFill>
              </a:rPr>
              <a:t>)</a:t>
            </a:r>
            <a:endParaRPr lang="en-US" sz="2000" b="1" dirty="0">
              <a:solidFill>
                <a:schemeClr val="accent2">
                  <a:lumMod val="90000"/>
                  <a:lumOff val="10000"/>
                </a:schemeClr>
              </a:solidFill>
            </a:endParaRPr>
          </a:p>
        </p:txBody>
      </p:sp>
      <p:pic>
        <p:nvPicPr>
          <p:cNvPr id="26" name="Picture 25"/>
          <p:cNvPicPr>
            <a:picLocks noChangeAspect="1"/>
          </p:cNvPicPr>
          <p:nvPr/>
        </p:nvPicPr>
        <p:blipFill>
          <a:blip r:embed="rId2"/>
          <a:stretch>
            <a:fillRect/>
          </a:stretch>
        </p:blipFill>
        <p:spPr>
          <a:xfrm>
            <a:off x="5547646" y="2133600"/>
            <a:ext cx="3596354" cy="3009900"/>
          </a:xfrm>
          <a:prstGeom prst="rect">
            <a:avLst/>
          </a:prstGeom>
        </p:spPr>
      </p:pic>
      <p:sp>
        <p:nvSpPr>
          <p:cNvPr id="27" name="Rectangle 26"/>
          <p:cNvSpPr/>
          <p:nvPr/>
        </p:nvSpPr>
        <p:spPr>
          <a:xfrm>
            <a:off x="3096001" y="2549266"/>
            <a:ext cx="2667158" cy="2246769"/>
          </a:xfrm>
          <a:prstGeom prst="rect">
            <a:avLst/>
          </a:prstGeom>
        </p:spPr>
        <p:txBody>
          <a:bodyPr wrap="square">
            <a:spAutoFit/>
          </a:bodyPr>
          <a:lstStyle/>
          <a:p>
            <a:pPr algn="ctr">
              <a:lnSpc>
                <a:spcPts val="2200"/>
              </a:lnSpc>
              <a:spcBef>
                <a:spcPts val="200"/>
              </a:spcBef>
              <a:spcAft>
                <a:spcPts val="200"/>
              </a:spcAft>
            </a:pPr>
            <a:r>
              <a:rPr lang="en" sz="2000" i="1" dirty="0" smtClean="0">
                <a:solidFill>
                  <a:schemeClr val="accent2">
                    <a:lumMod val="90000"/>
                    <a:lumOff val="10000"/>
                  </a:schemeClr>
                </a:solidFill>
              </a:rPr>
              <a:t>Thành phần nào </a:t>
            </a:r>
            <a:r>
              <a:rPr lang="fr-FR" sz="2000" dirty="0">
                <a:solidFill>
                  <a:schemeClr val="accent2">
                    <a:lumMod val="90000"/>
                    <a:lumOff val="10000"/>
                  </a:schemeClr>
                </a:solidFill>
              </a:rPr>
              <a:t>chức </a:t>
            </a:r>
            <a:r>
              <a:rPr lang="fr-FR" sz="2000" dirty="0" smtClean="0">
                <a:solidFill>
                  <a:schemeClr val="accent2">
                    <a:lumMod val="90000"/>
                    <a:lumOff val="10000"/>
                  </a:schemeClr>
                </a:solidFill>
              </a:rPr>
              <a:t>năng </a:t>
            </a:r>
            <a:r>
              <a:rPr lang="fr-FR" sz="2000" dirty="0">
                <a:solidFill>
                  <a:schemeClr val="accent2">
                    <a:lumMod val="90000"/>
                    <a:lumOff val="10000"/>
                  </a:schemeClr>
                </a:solidFill>
              </a:rPr>
              <a:t>điều khiển hoạt </a:t>
            </a:r>
            <a:r>
              <a:rPr lang="fr-FR" sz="2000" dirty="0" smtClean="0">
                <a:solidFill>
                  <a:schemeClr val="accent2">
                    <a:lumMod val="90000"/>
                    <a:lumOff val="10000"/>
                  </a:schemeClr>
                </a:solidFill>
              </a:rPr>
              <a:t>động </a:t>
            </a:r>
            <a:r>
              <a:rPr lang="fr-FR" sz="2000" dirty="0">
                <a:solidFill>
                  <a:schemeClr val="accent2">
                    <a:lumMod val="90000"/>
                    <a:lumOff val="10000"/>
                  </a:schemeClr>
                </a:solidFill>
              </a:rPr>
              <a:t>của tế </a:t>
            </a:r>
            <a:r>
              <a:rPr lang="fr-FR" sz="2000" dirty="0" smtClean="0">
                <a:solidFill>
                  <a:schemeClr val="accent2">
                    <a:lumMod val="90000"/>
                    <a:lumOff val="10000"/>
                  </a:schemeClr>
                </a:solidFill>
              </a:rPr>
              <a:t>bào</a:t>
            </a:r>
            <a:endParaRPr lang="en" sz="2000" i="1" dirty="0" smtClean="0">
              <a:solidFill>
                <a:schemeClr val="accent2">
                  <a:lumMod val="90000"/>
                  <a:lumOff val="10000"/>
                </a:schemeClr>
              </a:solidFill>
            </a:endParaRPr>
          </a:p>
          <a:p>
            <a:r>
              <a:rPr lang="en" sz="2000" b="1" dirty="0" smtClean="0">
                <a:solidFill>
                  <a:schemeClr val="accent2">
                    <a:lumMod val="90000"/>
                    <a:lumOff val="10000"/>
                  </a:schemeClr>
                </a:solidFill>
              </a:rPr>
              <a:t>A. (1)</a:t>
            </a:r>
          </a:p>
          <a:p>
            <a:r>
              <a:rPr lang="fr-FR" sz="2000" b="1" dirty="0" smtClean="0">
                <a:solidFill>
                  <a:schemeClr val="accent2">
                    <a:lumMod val="90000"/>
                    <a:lumOff val="10000"/>
                  </a:schemeClr>
                </a:solidFill>
              </a:rPr>
              <a:t>B. (</a:t>
            </a:r>
            <a:r>
              <a:rPr lang="fr-FR" sz="2000" b="1" dirty="0">
                <a:solidFill>
                  <a:schemeClr val="accent2">
                    <a:lumMod val="90000"/>
                    <a:lumOff val="10000"/>
                  </a:schemeClr>
                </a:solidFill>
              </a:rPr>
              <a:t>2)</a:t>
            </a:r>
            <a:endParaRPr lang="en-US" sz="2000" b="1" dirty="0">
              <a:solidFill>
                <a:schemeClr val="accent2">
                  <a:lumMod val="90000"/>
                  <a:lumOff val="10000"/>
                </a:schemeClr>
              </a:solidFill>
            </a:endParaRPr>
          </a:p>
          <a:p>
            <a:r>
              <a:rPr lang="fr-FR" sz="2000" b="1" dirty="0">
                <a:solidFill>
                  <a:schemeClr val="accent2">
                    <a:lumMod val="90000"/>
                    <a:lumOff val="10000"/>
                  </a:schemeClr>
                </a:solidFill>
              </a:rPr>
              <a:t>C</a:t>
            </a:r>
            <a:r>
              <a:rPr lang="fr-FR" sz="2000" b="1" dirty="0" smtClean="0">
                <a:solidFill>
                  <a:schemeClr val="accent2">
                    <a:lumMod val="90000"/>
                    <a:lumOff val="10000"/>
                  </a:schemeClr>
                </a:solidFill>
              </a:rPr>
              <a:t>. (</a:t>
            </a:r>
            <a:r>
              <a:rPr lang="fr-FR" sz="2000" b="1" dirty="0">
                <a:solidFill>
                  <a:schemeClr val="accent2">
                    <a:lumMod val="90000"/>
                    <a:lumOff val="10000"/>
                  </a:schemeClr>
                </a:solidFill>
              </a:rPr>
              <a:t>3)</a:t>
            </a:r>
            <a:endParaRPr lang="en-US" sz="2000" b="1" dirty="0">
              <a:solidFill>
                <a:schemeClr val="accent2">
                  <a:lumMod val="90000"/>
                  <a:lumOff val="10000"/>
                </a:schemeClr>
              </a:solidFill>
            </a:endParaRPr>
          </a:p>
          <a:p>
            <a:r>
              <a:rPr lang="fr-FR" sz="2000" b="1" dirty="0">
                <a:solidFill>
                  <a:schemeClr val="accent2">
                    <a:lumMod val="90000"/>
                    <a:lumOff val="10000"/>
                  </a:schemeClr>
                </a:solidFill>
              </a:rPr>
              <a:t>D</a:t>
            </a:r>
            <a:r>
              <a:rPr lang="fr-FR" sz="2000" b="1" dirty="0" smtClean="0">
                <a:solidFill>
                  <a:schemeClr val="accent2">
                    <a:lumMod val="90000"/>
                    <a:lumOff val="10000"/>
                  </a:schemeClr>
                </a:solidFill>
              </a:rPr>
              <a:t>. (</a:t>
            </a:r>
            <a:r>
              <a:rPr lang="fr-FR" sz="2000" b="1" dirty="0">
                <a:solidFill>
                  <a:schemeClr val="accent2">
                    <a:lumMod val="90000"/>
                    <a:lumOff val="10000"/>
                  </a:schemeClr>
                </a:solidFill>
              </a:rPr>
              <a:t>4</a:t>
            </a:r>
            <a:r>
              <a:rPr lang="fr-FR" sz="2000" b="1" dirty="0" smtClean="0">
                <a:solidFill>
                  <a:schemeClr val="accent2">
                    <a:lumMod val="90000"/>
                    <a:lumOff val="10000"/>
                  </a:schemeClr>
                </a:solidFill>
              </a:rPr>
              <a:t>)</a:t>
            </a:r>
            <a:endParaRPr lang="en-US" sz="2000" b="1" dirty="0">
              <a:solidFill>
                <a:schemeClr val="accent2">
                  <a:lumMod val="90000"/>
                  <a:lumOff val="10000"/>
                </a:schemeClr>
              </a:solidFill>
            </a:endParaRPr>
          </a:p>
        </p:txBody>
      </p:sp>
      <p:sp>
        <p:nvSpPr>
          <p:cNvPr id="28" name="Oval 27"/>
          <p:cNvSpPr/>
          <p:nvPr/>
        </p:nvSpPr>
        <p:spPr>
          <a:xfrm>
            <a:off x="307238" y="3343046"/>
            <a:ext cx="299924" cy="3296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152851" y="4096512"/>
            <a:ext cx="314554" cy="2926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453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barn(inVertical)">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80">
                                          <p:stCondLst>
                                            <p:cond delay="0"/>
                                          </p:stCondLst>
                                        </p:cTn>
                                        <p:tgtEl>
                                          <p:spTgt spid="28"/>
                                        </p:tgtEl>
                                      </p:cBhvr>
                                    </p:animEffect>
                                    <p:anim calcmode="lin" valueType="num">
                                      <p:cBhvr>
                                        <p:cTn id="26"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31" dur="26">
                                          <p:stCondLst>
                                            <p:cond delay="650"/>
                                          </p:stCondLst>
                                        </p:cTn>
                                        <p:tgtEl>
                                          <p:spTgt spid="28"/>
                                        </p:tgtEl>
                                      </p:cBhvr>
                                      <p:to x="100000" y="60000"/>
                                    </p:animScale>
                                    <p:animScale>
                                      <p:cBhvr>
                                        <p:cTn id="32" dur="166" decel="50000">
                                          <p:stCondLst>
                                            <p:cond delay="676"/>
                                          </p:stCondLst>
                                        </p:cTn>
                                        <p:tgtEl>
                                          <p:spTgt spid="28"/>
                                        </p:tgtEl>
                                      </p:cBhvr>
                                      <p:to x="100000" y="100000"/>
                                    </p:animScale>
                                    <p:animScale>
                                      <p:cBhvr>
                                        <p:cTn id="33" dur="26">
                                          <p:stCondLst>
                                            <p:cond delay="1312"/>
                                          </p:stCondLst>
                                        </p:cTn>
                                        <p:tgtEl>
                                          <p:spTgt spid="28"/>
                                        </p:tgtEl>
                                      </p:cBhvr>
                                      <p:to x="100000" y="80000"/>
                                    </p:animScale>
                                    <p:animScale>
                                      <p:cBhvr>
                                        <p:cTn id="34" dur="166" decel="50000">
                                          <p:stCondLst>
                                            <p:cond delay="1338"/>
                                          </p:stCondLst>
                                        </p:cTn>
                                        <p:tgtEl>
                                          <p:spTgt spid="28"/>
                                        </p:tgtEl>
                                      </p:cBhvr>
                                      <p:to x="100000" y="100000"/>
                                    </p:animScale>
                                    <p:animScale>
                                      <p:cBhvr>
                                        <p:cTn id="35" dur="26">
                                          <p:stCondLst>
                                            <p:cond delay="1642"/>
                                          </p:stCondLst>
                                        </p:cTn>
                                        <p:tgtEl>
                                          <p:spTgt spid="28"/>
                                        </p:tgtEl>
                                      </p:cBhvr>
                                      <p:to x="100000" y="90000"/>
                                    </p:animScale>
                                    <p:animScale>
                                      <p:cBhvr>
                                        <p:cTn id="36" dur="166" decel="50000">
                                          <p:stCondLst>
                                            <p:cond delay="1668"/>
                                          </p:stCondLst>
                                        </p:cTn>
                                        <p:tgtEl>
                                          <p:spTgt spid="28"/>
                                        </p:tgtEl>
                                      </p:cBhvr>
                                      <p:to x="100000" y="100000"/>
                                    </p:animScale>
                                    <p:animScale>
                                      <p:cBhvr>
                                        <p:cTn id="37" dur="26">
                                          <p:stCondLst>
                                            <p:cond delay="1808"/>
                                          </p:stCondLst>
                                        </p:cTn>
                                        <p:tgtEl>
                                          <p:spTgt spid="28"/>
                                        </p:tgtEl>
                                      </p:cBhvr>
                                      <p:to x="100000" y="95000"/>
                                    </p:animScale>
                                    <p:animScale>
                                      <p:cBhvr>
                                        <p:cTn id="38" dur="166" decel="50000">
                                          <p:stCondLst>
                                            <p:cond delay="1834"/>
                                          </p:stCondLst>
                                        </p:cTn>
                                        <p:tgtEl>
                                          <p:spTgt spid="2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down)">
                                      <p:cBhvr>
                                        <p:cTn id="43" dur="580">
                                          <p:stCondLst>
                                            <p:cond delay="0"/>
                                          </p:stCondLst>
                                        </p:cTn>
                                        <p:tgtEl>
                                          <p:spTgt spid="29"/>
                                        </p:tgtEl>
                                      </p:cBhvr>
                                    </p:animEffect>
                                    <p:anim calcmode="lin" valueType="num">
                                      <p:cBhvr>
                                        <p:cTn id="44"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49" dur="26">
                                          <p:stCondLst>
                                            <p:cond delay="650"/>
                                          </p:stCondLst>
                                        </p:cTn>
                                        <p:tgtEl>
                                          <p:spTgt spid="29"/>
                                        </p:tgtEl>
                                      </p:cBhvr>
                                      <p:to x="100000" y="60000"/>
                                    </p:animScale>
                                    <p:animScale>
                                      <p:cBhvr>
                                        <p:cTn id="50" dur="166" decel="50000">
                                          <p:stCondLst>
                                            <p:cond delay="676"/>
                                          </p:stCondLst>
                                        </p:cTn>
                                        <p:tgtEl>
                                          <p:spTgt spid="29"/>
                                        </p:tgtEl>
                                      </p:cBhvr>
                                      <p:to x="100000" y="100000"/>
                                    </p:animScale>
                                    <p:animScale>
                                      <p:cBhvr>
                                        <p:cTn id="51" dur="26">
                                          <p:stCondLst>
                                            <p:cond delay="1312"/>
                                          </p:stCondLst>
                                        </p:cTn>
                                        <p:tgtEl>
                                          <p:spTgt spid="29"/>
                                        </p:tgtEl>
                                      </p:cBhvr>
                                      <p:to x="100000" y="80000"/>
                                    </p:animScale>
                                    <p:animScale>
                                      <p:cBhvr>
                                        <p:cTn id="52" dur="166" decel="50000">
                                          <p:stCondLst>
                                            <p:cond delay="1338"/>
                                          </p:stCondLst>
                                        </p:cTn>
                                        <p:tgtEl>
                                          <p:spTgt spid="29"/>
                                        </p:tgtEl>
                                      </p:cBhvr>
                                      <p:to x="100000" y="100000"/>
                                    </p:animScale>
                                    <p:animScale>
                                      <p:cBhvr>
                                        <p:cTn id="53" dur="26">
                                          <p:stCondLst>
                                            <p:cond delay="1642"/>
                                          </p:stCondLst>
                                        </p:cTn>
                                        <p:tgtEl>
                                          <p:spTgt spid="29"/>
                                        </p:tgtEl>
                                      </p:cBhvr>
                                      <p:to x="100000" y="90000"/>
                                    </p:animScale>
                                    <p:animScale>
                                      <p:cBhvr>
                                        <p:cTn id="54" dur="166" decel="50000">
                                          <p:stCondLst>
                                            <p:cond delay="1668"/>
                                          </p:stCondLst>
                                        </p:cTn>
                                        <p:tgtEl>
                                          <p:spTgt spid="29"/>
                                        </p:tgtEl>
                                      </p:cBhvr>
                                      <p:to x="100000" y="100000"/>
                                    </p:animScale>
                                    <p:animScale>
                                      <p:cBhvr>
                                        <p:cTn id="55" dur="26">
                                          <p:stCondLst>
                                            <p:cond delay="1808"/>
                                          </p:stCondLst>
                                        </p:cTn>
                                        <p:tgtEl>
                                          <p:spTgt spid="29"/>
                                        </p:tgtEl>
                                      </p:cBhvr>
                                      <p:to x="100000" y="95000"/>
                                    </p:animScale>
                                    <p:animScale>
                                      <p:cBhvr>
                                        <p:cTn id="56" dur="166" decel="50000">
                                          <p:stCondLst>
                                            <p:cond delay="1834"/>
                                          </p:stCondLst>
                                        </p:cTn>
                                        <p:tgtEl>
                                          <p:spTgt spid="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ctrTitle" idx="4294967295"/>
          </p:nvPr>
        </p:nvSpPr>
        <p:spPr>
          <a:xfrm>
            <a:off x="0" y="496791"/>
            <a:ext cx="9144000" cy="728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dirty="0" smtClean="0">
                <a:solidFill>
                  <a:srgbClr val="FFFFFF"/>
                </a:solidFill>
                <a:latin typeface="+mj-lt"/>
              </a:rPr>
              <a:t>NỘI DUNG BÀI HỌC</a:t>
            </a:r>
            <a:endParaRPr sz="2800" dirty="0">
              <a:solidFill>
                <a:srgbClr val="FFFFFF"/>
              </a:solidFill>
              <a:latin typeface="+mj-lt"/>
            </a:endParaRPr>
          </a:p>
        </p:txBody>
      </p:sp>
      <p:sp>
        <p:nvSpPr>
          <p:cNvPr id="130" name="Google Shape;130;p22"/>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p>
        </p:txBody>
      </p:sp>
      <p:sp>
        <p:nvSpPr>
          <p:cNvPr id="48" name="Google Shape;582;p56"/>
          <p:cNvSpPr/>
          <p:nvPr/>
        </p:nvSpPr>
        <p:spPr>
          <a:xfrm rot="-5400000">
            <a:off x="2451665" y="858549"/>
            <a:ext cx="1086430" cy="2902744"/>
          </a:xfrm>
          <a:prstGeom prst="flowChartOffpageConnector">
            <a:avLst/>
          </a:prstGeom>
          <a:solidFill>
            <a:schemeClr val="bg2">
              <a:lumMod val="90000"/>
              <a:lumOff val="1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84;p56"/>
          <p:cNvSpPr/>
          <p:nvPr/>
        </p:nvSpPr>
        <p:spPr>
          <a:xfrm>
            <a:off x="4568178" y="1766706"/>
            <a:ext cx="3749206" cy="1102224"/>
          </a:xfrm>
          <a:custGeom>
            <a:avLst/>
            <a:gdLst/>
            <a:ahLst/>
            <a:cxnLst/>
            <a:rect l="l" t="t" r="r" b="b"/>
            <a:pathLst>
              <a:path w="90142" h="56389" extrusionOk="0">
                <a:moveTo>
                  <a:pt x="0" y="0"/>
                </a:moveTo>
                <a:lnTo>
                  <a:pt x="73914" y="0"/>
                </a:lnTo>
                <a:lnTo>
                  <a:pt x="90142" y="28107"/>
                </a:lnTo>
                <a:lnTo>
                  <a:pt x="73813" y="56389"/>
                </a:lnTo>
                <a:lnTo>
                  <a:pt x="0" y="56389"/>
                </a:lnTo>
                <a:lnTo>
                  <a:pt x="16140" y="28434"/>
                </a:lnTo>
                <a:close/>
              </a:path>
            </a:pathLst>
          </a:custGeom>
          <a:solidFill>
            <a:srgbClr val="92D050"/>
          </a:solidFill>
          <a:ln>
            <a:noFill/>
          </a:ln>
        </p:spPr>
      </p:sp>
      <p:sp>
        <p:nvSpPr>
          <p:cNvPr id="50" name="Google Shape;595;p56"/>
          <p:cNvSpPr txBox="1"/>
          <p:nvPr/>
        </p:nvSpPr>
        <p:spPr>
          <a:xfrm>
            <a:off x="1589457" y="1844638"/>
            <a:ext cx="2413392" cy="94636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smtClean="0">
                <a:solidFill>
                  <a:schemeClr val="bg1"/>
                </a:solidFill>
                <a:latin typeface="+mj-lt"/>
                <a:ea typeface="Muli"/>
                <a:cs typeface="Muli"/>
                <a:sym typeface="Muli"/>
              </a:rPr>
              <a:t>1. Khái quát chung về tế bào</a:t>
            </a:r>
            <a:endParaRPr sz="2000" b="1" dirty="0">
              <a:solidFill>
                <a:schemeClr val="bg1"/>
              </a:solidFill>
              <a:latin typeface="+mj-lt"/>
              <a:ea typeface="Muli"/>
              <a:cs typeface="Muli"/>
              <a:sym typeface="Muli"/>
            </a:endParaRPr>
          </a:p>
        </p:txBody>
      </p:sp>
      <p:sp>
        <p:nvSpPr>
          <p:cNvPr id="51" name="Google Shape;596;p56"/>
          <p:cNvSpPr txBox="1"/>
          <p:nvPr/>
        </p:nvSpPr>
        <p:spPr>
          <a:xfrm>
            <a:off x="5143008" y="2100625"/>
            <a:ext cx="2867758" cy="422490"/>
          </a:xfrm>
          <a:prstGeom prst="rect">
            <a:avLst/>
          </a:prstGeom>
          <a:noFill/>
          <a:ln>
            <a:noFill/>
          </a:ln>
        </p:spPr>
        <p:txBody>
          <a:bodyPr spcFirstLastPara="1" wrap="square" lIns="91425" tIns="91425" rIns="91425" bIns="91425" anchor="ctr" anchorCtr="0">
            <a:noAutofit/>
          </a:bodyPr>
          <a:lstStyle/>
          <a:p>
            <a:pPr lvl="0" algn="ctr"/>
            <a:r>
              <a:rPr lang="en-US" sz="2000" b="1" dirty="0" smtClean="0">
                <a:solidFill>
                  <a:schemeClr val="bg1"/>
                </a:solidFill>
                <a:latin typeface="+mj-lt"/>
                <a:ea typeface="Muli"/>
                <a:cs typeface="Muli"/>
                <a:sym typeface="Muli"/>
              </a:rPr>
              <a:t>2. </a:t>
            </a:r>
            <a:r>
              <a:rPr lang="en-US" sz="2000" b="1" dirty="0" err="1" smtClean="0">
                <a:solidFill>
                  <a:schemeClr val="bg1"/>
                </a:solidFill>
                <a:latin typeface="+mj-lt"/>
                <a:ea typeface="Muli"/>
                <a:cs typeface="Muli"/>
                <a:sym typeface="Muli"/>
              </a:rPr>
              <a:t>Sự</a:t>
            </a:r>
            <a:r>
              <a:rPr lang="en-US" sz="2000" b="1" dirty="0" smtClean="0">
                <a:solidFill>
                  <a:schemeClr val="bg1"/>
                </a:solidFill>
                <a:latin typeface="+mj-lt"/>
                <a:ea typeface="Muli"/>
                <a:cs typeface="Muli"/>
                <a:sym typeface="Muli"/>
              </a:rPr>
              <a:t> </a:t>
            </a:r>
            <a:r>
              <a:rPr lang="en-US" sz="2000" b="1" dirty="0" smtClean="0">
                <a:solidFill>
                  <a:schemeClr val="bg1"/>
                </a:solidFill>
                <a:latin typeface="+mj-lt"/>
                <a:ea typeface="Muli"/>
                <a:cs typeface="Muli"/>
                <a:sym typeface="Muli"/>
              </a:rPr>
              <a:t>lớn lên và sinh sản của tế bào</a:t>
            </a:r>
            <a:endParaRPr lang="en-US" sz="2000" b="1" dirty="0">
              <a:solidFill>
                <a:schemeClr val="bg1"/>
              </a:solidFill>
              <a:latin typeface="+mj-lt"/>
              <a:ea typeface="Muli"/>
              <a:cs typeface="Muli"/>
              <a:sym typeface="Muli"/>
            </a:endParaRPr>
          </a:p>
        </p:txBody>
      </p:sp>
      <p:sp>
        <p:nvSpPr>
          <p:cNvPr id="2" name="Rectangle 1"/>
          <p:cNvSpPr/>
          <p:nvPr/>
        </p:nvSpPr>
        <p:spPr>
          <a:xfrm>
            <a:off x="1382573" y="3010388"/>
            <a:ext cx="3241055" cy="1587614"/>
          </a:xfrm>
          <a:prstGeom prst="rect">
            <a:avLst/>
          </a:prstGeom>
        </p:spPr>
        <p:txBody>
          <a:bodyPr wrap="square">
            <a:spAutoFit/>
          </a:bodyPr>
          <a:lstStyle/>
          <a:p>
            <a:pPr marL="285750" indent="-285750" algn="just">
              <a:lnSpc>
                <a:spcPts val="2200"/>
              </a:lnSpc>
              <a:spcBef>
                <a:spcPts val="200"/>
              </a:spcBef>
              <a:spcAft>
                <a:spcPts val="200"/>
              </a:spcAft>
              <a:buFont typeface="Wingdings" panose="05000000000000000000" pitchFamily="2" charset="2"/>
              <a:buChar char="§"/>
            </a:pPr>
            <a:r>
              <a:rPr lang="en-US" sz="1800" b="1" dirty="0" smtClean="0">
                <a:solidFill>
                  <a:srgbClr val="FFFF00"/>
                </a:solidFill>
                <a:ea typeface="Muli"/>
                <a:cs typeface="Muli"/>
                <a:sym typeface="Muli"/>
              </a:rPr>
              <a:t>Tìm hiểu tế bào là gì?</a:t>
            </a:r>
          </a:p>
          <a:p>
            <a:pPr marL="285750" indent="-285750" algn="just">
              <a:lnSpc>
                <a:spcPts val="2200"/>
              </a:lnSpc>
              <a:spcBef>
                <a:spcPts val="200"/>
              </a:spcBef>
              <a:spcAft>
                <a:spcPts val="200"/>
              </a:spcAft>
              <a:buFont typeface="Wingdings" panose="05000000000000000000" pitchFamily="2" charset="2"/>
              <a:buChar char="§"/>
            </a:pPr>
            <a:r>
              <a:rPr lang="en-US" sz="1800" b="1" dirty="0" smtClean="0">
                <a:solidFill>
                  <a:srgbClr val="FFFF00"/>
                </a:solidFill>
                <a:ea typeface="Muli"/>
                <a:cs typeface="Muli"/>
                <a:sym typeface="Muli"/>
              </a:rPr>
              <a:t>Tìm hiểu kích thước và hình dạng của tế bào</a:t>
            </a:r>
          </a:p>
          <a:p>
            <a:pPr marL="285750" indent="-285750" algn="just">
              <a:lnSpc>
                <a:spcPts val="2200"/>
              </a:lnSpc>
              <a:spcBef>
                <a:spcPts val="200"/>
              </a:spcBef>
              <a:spcAft>
                <a:spcPts val="200"/>
              </a:spcAft>
              <a:buFont typeface="Wingdings" panose="05000000000000000000" pitchFamily="2" charset="2"/>
              <a:buChar char="§"/>
            </a:pPr>
            <a:r>
              <a:rPr lang="en-US" sz="1800" b="1" dirty="0" smtClean="0">
                <a:solidFill>
                  <a:srgbClr val="FFFF00"/>
                </a:solidFill>
                <a:ea typeface="Muli"/>
                <a:cs typeface="Muli"/>
                <a:sym typeface="Muli"/>
              </a:rPr>
              <a:t>Tìm hiểu các thành phần chính của tế bào. </a:t>
            </a:r>
            <a:endParaRPr lang="en-US" sz="1800" dirty="0">
              <a:solidFill>
                <a:srgbClr val="FFFF00"/>
              </a:solidFill>
            </a:endParaRPr>
          </a:p>
        </p:txBody>
      </p:sp>
      <p:sp>
        <p:nvSpPr>
          <p:cNvPr id="53" name="Rectangle 52"/>
          <p:cNvSpPr/>
          <p:nvPr/>
        </p:nvSpPr>
        <p:spPr>
          <a:xfrm>
            <a:off x="4899965" y="3010388"/>
            <a:ext cx="3241055" cy="1272143"/>
          </a:xfrm>
          <a:prstGeom prst="rect">
            <a:avLst/>
          </a:prstGeom>
        </p:spPr>
        <p:txBody>
          <a:bodyPr wrap="square">
            <a:spAutoFit/>
          </a:bodyPr>
          <a:lstStyle/>
          <a:p>
            <a:pPr marL="285750" indent="-285750" algn="just">
              <a:lnSpc>
                <a:spcPts val="2200"/>
              </a:lnSpc>
              <a:spcBef>
                <a:spcPts val="200"/>
              </a:spcBef>
              <a:spcAft>
                <a:spcPts val="200"/>
              </a:spcAft>
              <a:buFont typeface="Wingdings" panose="05000000000000000000" pitchFamily="2" charset="2"/>
              <a:buChar char="§"/>
            </a:pPr>
            <a:r>
              <a:rPr lang="en-US" sz="1800" b="1" dirty="0" smtClean="0">
                <a:solidFill>
                  <a:srgbClr val="FFFF00"/>
                </a:solidFill>
                <a:ea typeface="Muli"/>
                <a:cs typeface="Muli"/>
                <a:sym typeface="Muli"/>
              </a:rPr>
              <a:t>Tìm hiểu sự lớn lên của tế bào.</a:t>
            </a:r>
          </a:p>
          <a:p>
            <a:pPr marL="285750" indent="-285750" algn="just">
              <a:lnSpc>
                <a:spcPts val="2200"/>
              </a:lnSpc>
              <a:spcBef>
                <a:spcPts val="200"/>
              </a:spcBef>
              <a:spcAft>
                <a:spcPts val="200"/>
              </a:spcAft>
              <a:buFont typeface="Wingdings" panose="05000000000000000000" pitchFamily="2" charset="2"/>
              <a:buChar char="§"/>
            </a:pPr>
            <a:r>
              <a:rPr lang="en-US" sz="1800" b="1" dirty="0" smtClean="0">
                <a:solidFill>
                  <a:srgbClr val="FFFF00"/>
                </a:solidFill>
                <a:cs typeface="Muli"/>
                <a:sym typeface="Muli"/>
              </a:rPr>
              <a:t>Tìm hiểu sự sinh sản của tế bào. </a:t>
            </a:r>
            <a:endParaRPr lang="en-US" sz="1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down)">
                                      <p:cBhvr>
                                        <p:cTn id="7" dur="500"/>
                                        <p:tgtEl>
                                          <p:spTgt spid="1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barn(inVertical)">
                                      <p:cBhvr>
                                        <p:cTn id="12" dur="500"/>
                                        <p:tgtEl>
                                          <p:spTgt spid="5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barn(inVertical)">
                                      <p:cBhvr>
                                        <p:cTn id="15" dur="500"/>
                                        <p:tgtEl>
                                          <p:spTgt spid="4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barn(inVertical)">
                                      <p:cBhvr>
                                        <p:cTn id="18" dur="500"/>
                                        <p:tgtEl>
                                          <p:spTgt spid="51"/>
                                        </p:tgtEl>
                                      </p:cBhvr>
                                    </p:animEffect>
                                  </p:childTnLst>
                                </p:cTn>
                              </p:par>
                              <p:par>
                                <p:cTn id="19" presetID="16" presetClass="entr" presetSubtype="21"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barn(inVertical)">
                                      <p:cBhvr>
                                        <p:cTn id="21" dur="500"/>
                                        <p:tgtEl>
                                          <p:spTgt spid="4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barn(inVertical)">
                                      <p:cBhvr>
                                        <p:cTn id="3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48" grpId="0" animBg="1"/>
      <p:bldP spid="50" grpId="0"/>
      <p:bldP spid="51" grpId="0"/>
      <p:bldP spid="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7230" y="694816"/>
            <a:ext cx="6153300" cy="726900"/>
          </a:xfrm>
        </p:spPr>
        <p:txBody>
          <a:bodyPr/>
          <a:lstStyle/>
          <a:p>
            <a:r>
              <a:rPr lang="en-US" dirty="0" smtClean="0">
                <a:latin typeface="+mj-lt"/>
              </a:rPr>
              <a:t>Luyện tập mở rộng</a:t>
            </a:r>
            <a:endParaRPr lang="en-US"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
        <p:nvSpPr>
          <p:cNvPr id="5" name="Google Shape;181;p24"/>
          <p:cNvSpPr txBox="1">
            <a:spLocks/>
          </p:cNvSpPr>
          <p:nvPr/>
        </p:nvSpPr>
        <p:spPr>
          <a:xfrm>
            <a:off x="161355" y="1421716"/>
            <a:ext cx="7915701" cy="14815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1pPr>
            <a:lvl2pPr marL="914400" marR="0" lvl="1" indent="-381000"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2pPr>
            <a:lvl3pPr marL="1371600" marR="0" lvl="2" indent="-381000"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3pPr>
            <a:lvl4pPr marL="1828800" marR="0" lvl="3" indent="-381000"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4pPr>
            <a:lvl5pPr marL="2286000" marR="0" lvl="4" indent="-381000"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5pPr>
            <a:lvl6pPr marL="2743200" marR="0" lvl="5" indent="-381000"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6pPr>
            <a:lvl7pPr marL="3200400" marR="0" lvl="6" indent="-381000"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7pPr>
            <a:lvl8pPr marL="3657600" marR="0" lvl="7" indent="-381000"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8pPr>
            <a:lvl9pPr marL="4114800" marR="0" lvl="8" indent="-381000"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9pPr>
          </a:lstStyle>
          <a:p>
            <a:pPr algn="just">
              <a:lnSpc>
                <a:spcPts val="2640"/>
              </a:lnSpc>
              <a:spcBef>
                <a:spcPts val="200"/>
              </a:spcBef>
              <a:spcAft>
                <a:spcPts val="200"/>
              </a:spcAft>
              <a:buFont typeface="Wingdings" panose="05000000000000000000" pitchFamily="2" charset="2"/>
              <a:buChar char="§"/>
            </a:pPr>
            <a:r>
              <a:rPr lang="nl-NL" sz="2200" b="0" i="1" dirty="0" smtClean="0">
                <a:solidFill>
                  <a:schemeClr val="accent2">
                    <a:lumMod val="90000"/>
                    <a:lumOff val="10000"/>
                  </a:schemeClr>
                </a:solidFill>
                <a:latin typeface="+mj-lt"/>
              </a:rPr>
              <a:t>So sánh chiều cao của em lúc là học sinh lớp 1 và hiện tại là học sinh lớp 6. </a:t>
            </a:r>
          </a:p>
          <a:p>
            <a:pPr algn="just">
              <a:lnSpc>
                <a:spcPts val="2640"/>
              </a:lnSpc>
              <a:spcBef>
                <a:spcPts val="200"/>
              </a:spcBef>
              <a:spcAft>
                <a:spcPts val="200"/>
              </a:spcAft>
              <a:buFont typeface="Wingdings" panose="05000000000000000000" pitchFamily="2" charset="2"/>
              <a:buChar char="§"/>
            </a:pPr>
            <a:r>
              <a:rPr lang="nl-NL" sz="2200" b="0" i="1" dirty="0" smtClean="0">
                <a:solidFill>
                  <a:schemeClr val="accent2">
                    <a:lumMod val="90000"/>
                    <a:lumOff val="10000"/>
                  </a:schemeClr>
                </a:solidFill>
                <a:latin typeface="+mj-lt"/>
              </a:rPr>
              <a:t>Từ đó, em hãy giải thích vì sao cơ thể lớn lên được?</a:t>
            </a:r>
            <a:endParaRPr lang="en-US" sz="2200" b="0" i="1" dirty="0">
              <a:solidFill>
                <a:schemeClr val="accent2">
                  <a:lumMod val="90000"/>
                  <a:lumOff val="10000"/>
                </a:schemeClr>
              </a:solidFill>
              <a:latin typeface="+mj-lt"/>
            </a:endParaRPr>
          </a:p>
        </p:txBody>
      </p:sp>
      <p:sp>
        <p:nvSpPr>
          <p:cNvPr id="6" name="Google Shape;183;p24"/>
          <p:cNvSpPr txBox="1">
            <a:spLocks/>
          </p:cNvSpPr>
          <p:nvPr/>
        </p:nvSpPr>
        <p:spPr>
          <a:xfrm>
            <a:off x="1583913" y="3999245"/>
            <a:ext cx="2727000" cy="1572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buClr>
                <a:schemeClr val="dk1"/>
              </a:buClr>
              <a:buSzPts val="1100"/>
            </a:pPr>
            <a:r>
              <a:rPr lang="en-US" sz="2200" b="1" dirty="0" smtClean="0">
                <a:solidFill>
                  <a:schemeClr val="accent2">
                    <a:lumMod val="90000"/>
                    <a:lumOff val="10000"/>
                  </a:schemeClr>
                </a:solidFill>
                <a:latin typeface="+mj-lt"/>
              </a:rPr>
              <a:t>Chiều cao:</a:t>
            </a:r>
            <a:endParaRPr lang="en-US" sz="2200" dirty="0" smtClean="0">
              <a:solidFill>
                <a:schemeClr val="accent2">
                  <a:lumMod val="90000"/>
                  <a:lumOff val="10000"/>
                </a:schemeClr>
              </a:solidFill>
              <a:latin typeface="+mj-lt"/>
            </a:endParaRPr>
          </a:p>
          <a:p>
            <a:pPr>
              <a:spcBef>
                <a:spcPts val="600"/>
              </a:spcBef>
              <a:buClr>
                <a:schemeClr val="dk1"/>
              </a:buClr>
              <a:buSzPts val="1100"/>
            </a:pPr>
            <a:endParaRPr lang="en-US" dirty="0" smtClean="0">
              <a:solidFill>
                <a:schemeClr val="accent2">
                  <a:lumMod val="90000"/>
                  <a:lumOff val="10000"/>
                </a:schemeClr>
              </a:solidFill>
            </a:endParaRPr>
          </a:p>
          <a:p>
            <a:pPr>
              <a:spcBef>
                <a:spcPts val="600"/>
              </a:spcBef>
            </a:pPr>
            <a:endParaRPr lang="en-US" dirty="0">
              <a:solidFill>
                <a:schemeClr val="accent2">
                  <a:lumMod val="90000"/>
                  <a:lumOff val="10000"/>
                </a:schemeClr>
              </a:solidFill>
            </a:endParaRPr>
          </a:p>
        </p:txBody>
      </p:sp>
      <p:sp>
        <p:nvSpPr>
          <p:cNvPr id="7" name="Google Shape;185;p24"/>
          <p:cNvSpPr txBox="1">
            <a:spLocks/>
          </p:cNvSpPr>
          <p:nvPr/>
        </p:nvSpPr>
        <p:spPr>
          <a:xfrm>
            <a:off x="4633415" y="4019045"/>
            <a:ext cx="2803065" cy="142190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buClr>
                <a:schemeClr val="dk1"/>
              </a:buClr>
              <a:buSzPts val="1100"/>
            </a:pPr>
            <a:r>
              <a:rPr lang="en-US" sz="2200" b="1" dirty="0" smtClean="0">
                <a:solidFill>
                  <a:schemeClr val="accent2">
                    <a:lumMod val="90000"/>
                    <a:lumOff val="10000"/>
                  </a:schemeClr>
                </a:solidFill>
                <a:latin typeface="+mj-lt"/>
              </a:rPr>
              <a:t>Chiều cao: </a:t>
            </a:r>
            <a:endParaRPr lang="en-US" sz="2200" dirty="0">
              <a:solidFill>
                <a:schemeClr val="accent2">
                  <a:lumMod val="90000"/>
                  <a:lumOff val="10000"/>
                </a:schemeClr>
              </a:solidFill>
              <a:latin typeface="+mj-lt"/>
            </a:endParaRPr>
          </a:p>
        </p:txBody>
      </p:sp>
      <p:sp>
        <p:nvSpPr>
          <p:cNvPr id="8" name="Google Shape;186;p24"/>
          <p:cNvSpPr/>
          <p:nvPr/>
        </p:nvSpPr>
        <p:spPr>
          <a:xfrm rot="729144">
            <a:off x="2265563" y="3054676"/>
            <a:ext cx="916334" cy="857729"/>
          </a:xfrm>
          <a:prstGeom prst="wedgeEllipseCallout">
            <a:avLst>
              <a:gd name="adj1" fmla="val -20833"/>
              <a:gd name="adj2" fmla="val 625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CD4"/>
              </a:solidFill>
            </a:endParaRPr>
          </a:p>
        </p:txBody>
      </p:sp>
      <p:sp>
        <p:nvSpPr>
          <p:cNvPr id="9" name="Google Shape;187;p24"/>
          <p:cNvSpPr/>
          <p:nvPr/>
        </p:nvSpPr>
        <p:spPr>
          <a:xfrm rot="-773137" flipH="1">
            <a:off x="2680569" y="2785714"/>
            <a:ext cx="1352069" cy="929054"/>
          </a:xfrm>
          <a:prstGeom prst="wedgeEllipseCallout">
            <a:avLst>
              <a:gd name="adj1" fmla="val -20833"/>
              <a:gd name="adj2" fmla="val 62500"/>
            </a:avLst>
          </a:prstGeom>
          <a:solidFill>
            <a:schemeClr val="accent3">
              <a:lumMod val="50000"/>
              <a:alpha val="71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b="1" dirty="0" smtClean="0">
                <a:solidFill>
                  <a:schemeClr val="bg1"/>
                </a:solidFill>
              </a:rPr>
              <a:t>Lớp 1</a:t>
            </a:r>
            <a:endParaRPr sz="2000" b="1" dirty="0">
              <a:solidFill>
                <a:schemeClr val="bg1"/>
              </a:solidFill>
            </a:endParaRPr>
          </a:p>
        </p:txBody>
      </p:sp>
      <p:sp>
        <p:nvSpPr>
          <p:cNvPr id="10" name="Google Shape;188;p24"/>
          <p:cNvSpPr/>
          <p:nvPr/>
        </p:nvSpPr>
        <p:spPr>
          <a:xfrm rot="729144">
            <a:off x="5109938" y="3115451"/>
            <a:ext cx="916334" cy="857729"/>
          </a:xfrm>
          <a:prstGeom prst="wedgeEllipseCallout">
            <a:avLst>
              <a:gd name="adj1" fmla="val -20833"/>
              <a:gd name="adj2" fmla="val 62500"/>
            </a:avLst>
          </a:pr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CD4"/>
              </a:solidFill>
            </a:endParaRPr>
          </a:p>
        </p:txBody>
      </p:sp>
      <p:sp>
        <p:nvSpPr>
          <p:cNvPr id="11" name="Google Shape;189;p24"/>
          <p:cNvSpPr/>
          <p:nvPr/>
        </p:nvSpPr>
        <p:spPr>
          <a:xfrm rot="-773137" flipH="1">
            <a:off x="5521198" y="2831981"/>
            <a:ext cx="1294271" cy="929054"/>
          </a:xfrm>
          <a:prstGeom prst="wedgeEllipseCallout">
            <a:avLst>
              <a:gd name="adj1" fmla="val -20833"/>
              <a:gd name="adj2" fmla="val 62500"/>
            </a:avLst>
          </a:prstGeom>
          <a:solidFill>
            <a:schemeClr val="accent1">
              <a:alpha val="71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b="1" dirty="0" smtClean="0">
                <a:solidFill>
                  <a:schemeClr val="bg1"/>
                </a:solidFill>
              </a:rPr>
              <a:t>Lớp 6</a:t>
            </a:r>
            <a:endParaRPr sz="2000" b="1" dirty="0">
              <a:solidFill>
                <a:schemeClr val="bg1"/>
              </a:solidFill>
            </a:endParaRPr>
          </a:p>
        </p:txBody>
      </p:sp>
    </p:spTree>
    <p:extLst>
      <p:ext uri="{BB962C8B-B14F-4D97-AF65-F5344CB8AC3E}">
        <p14:creationId xmlns:p14="http://schemas.microsoft.com/office/powerpoint/2010/main" val="202080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animBg="1"/>
      <p:bldP spid="9" grpId="0" animBg="1"/>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624650" y="1869430"/>
            <a:ext cx="5894700" cy="617976"/>
          </a:xfrm>
        </p:spPr>
        <p:txBody>
          <a:bodyPr/>
          <a:lstStyle/>
          <a:p>
            <a:r>
              <a:rPr lang="en-US" sz="2600" b="1" i="0" dirty="0" smtClean="0">
                <a:latin typeface="+mj-lt"/>
              </a:rPr>
              <a:t>Hướng dẫn về nhà</a:t>
            </a:r>
            <a:endParaRPr lang="en-US" sz="2600" b="1" i="0" dirty="0">
              <a:latin typeface="+mj-lt"/>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31</a:t>
            </a:fld>
            <a:endParaRPr lang="en"/>
          </a:p>
        </p:txBody>
      </p:sp>
      <p:grpSp>
        <p:nvGrpSpPr>
          <p:cNvPr id="29" name="Google Shape;238;p29"/>
          <p:cNvGrpSpPr/>
          <p:nvPr/>
        </p:nvGrpSpPr>
        <p:grpSpPr>
          <a:xfrm>
            <a:off x="577901" y="3232800"/>
            <a:ext cx="2747082" cy="1116622"/>
            <a:chOff x="102755" y="1986800"/>
            <a:chExt cx="3172883" cy="1289700"/>
          </a:xfrm>
        </p:grpSpPr>
        <p:sp>
          <p:nvSpPr>
            <p:cNvPr id="30" name="Google Shape;239;p29"/>
            <p:cNvSpPr txBox="1"/>
            <p:nvPr/>
          </p:nvSpPr>
          <p:spPr>
            <a:xfrm>
              <a:off x="102755" y="1986800"/>
              <a:ext cx="2364651" cy="1289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000" dirty="0" smtClean="0">
                  <a:solidFill>
                    <a:schemeClr val="accent3">
                      <a:lumMod val="75000"/>
                    </a:schemeClr>
                  </a:solidFill>
                  <a:latin typeface="+mn-lt"/>
                  <a:ea typeface="Bellota Text Light"/>
                  <a:cs typeface="Bellota Text Light"/>
                  <a:sym typeface="Bellota Text Light"/>
                </a:rPr>
                <a:t>Làm bài tập 2 SGK trang 89</a:t>
              </a:r>
              <a:endParaRPr sz="2000" dirty="0">
                <a:solidFill>
                  <a:schemeClr val="accent3">
                    <a:lumMod val="75000"/>
                  </a:schemeClr>
                </a:solidFill>
                <a:latin typeface="+mn-lt"/>
                <a:ea typeface="Bellota Text Light"/>
                <a:cs typeface="Bellota Text Light"/>
                <a:sym typeface="Bellota Text Light"/>
              </a:endParaRPr>
            </a:p>
          </p:txBody>
        </p:sp>
        <p:cxnSp>
          <p:nvCxnSpPr>
            <p:cNvPr id="31" name="Google Shape;240;p29"/>
            <p:cNvCxnSpPr/>
            <p:nvPr/>
          </p:nvCxnSpPr>
          <p:spPr>
            <a:xfrm rot="10800000">
              <a:off x="2642038" y="2647950"/>
              <a:ext cx="633600" cy="0"/>
            </a:xfrm>
            <a:prstGeom prst="straightConnector1">
              <a:avLst/>
            </a:prstGeom>
            <a:noFill/>
            <a:ln w="9525" cap="flat" cmpd="sng">
              <a:solidFill>
                <a:schemeClr val="accent3"/>
              </a:solidFill>
              <a:prstDash val="solid"/>
              <a:round/>
              <a:headEnd type="none" w="sm" len="sm"/>
              <a:tailEnd type="oval" w="med" len="med"/>
            </a:ln>
          </p:spPr>
        </p:cxnSp>
      </p:grpSp>
      <p:grpSp>
        <p:nvGrpSpPr>
          <p:cNvPr id="32" name="Google Shape;241;p29"/>
          <p:cNvGrpSpPr/>
          <p:nvPr/>
        </p:nvGrpSpPr>
        <p:grpSpPr>
          <a:xfrm>
            <a:off x="4999614" y="2659280"/>
            <a:ext cx="3449442" cy="1116622"/>
            <a:chOff x="5209838" y="1324383"/>
            <a:chExt cx="3984109" cy="1289700"/>
          </a:xfrm>
        </p:grpSpPr>
        <p:sp>
          <p:nvSpPr>
            <p:cNvPr id="33" name="Google Shape;242;p29"/>
            <p:cNvSpPr txBox="1"/>
            <p:nvPr/>
          </p:nvSpPr>
          <p:spPr>
            <a:xfrm>
              <a:off x="6696488" y="1324383"/>
              <a:ext cx="2497459" cy="1289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000" dirty="0" smtClean="0">
                  <a:solidFill>
                    <a:schemeClr val="accent3">
                      <a:lumMod val="50000"/>
                    </a:schemeClr>
                  </a:solidFill>
                  <a:latin typeface="+mj-lt"/>
                  <a:ea typeface="Bellota Text Light"/>
                  <a:cs typeface="Bellota Text Light"/>
                  <a:sym typeface="Bellota Text Light"/>
                </a:rPr>
                <a:t>Đọc trước Bài 18 – Thực hành quan sát tế bào sinh vật</a:t>
              </a:r>
              <a:endParaRPr sz="2000" dirty="0">
                <a:solidFill>
                  <a:schemeClr val="accent3">
                    <a:lumMod val="50000"/>
                  </a:schemeClr>
                </a:solidFill>
                <a:latin typeface="+mj-lt"/>
                <a:ea typeface="Bellota Text Light"/>
                <a:cs typeface="Bellota Text Light"/>
                <a:sym typeface="Bellota Text Light"/>
              </a:endParaRPr>
            </a:p>
          </p:txBody>
        </p:sp>
        <p:cxnSp>
          <p:nvCxnSpPr>
            <p:cNvPr id="34" name="Google Shape;243;p29"/>
            <p:cNvCxnSpPr/>
            <p:nvPr/>
          </p:nvCxnSpPr>
          <p:spPr>
            <a:xfrm>
              <a:off x="5209838" y="1969233"/>
              <a:ext cx="1286700" cy="0"/>
            </a:xfrm>
            <a:prstGeom prst="straightConnector1">
              <a:avLst/>
            </a:prstGeom>
            <a:noFill/>
            <a:ln w="9525" cap="flat" cmpd="sng">
              <a:solidFill>
                <a:schemeClr val="accent2"/>
              </a:solidFill>
              <a:prstDash val="solid"/>
              <a:round/>
              <a:headEnd type="none" w="sm" len="sm"/>
              <a:tailEnd type="oval" w="med" len="med"/>
            </a:ln>
          </p:spPr>
        </p:cxnSp>
      </p:grpSp>
      <p:grpSp>
        <p:nvGrpSpPr>
          <p:cNvPr id="35" name="Google Shape;244;p29"/>
          <p:cNvGrpSpPr/>
          <p:nvPr/>
        </p:nvGrpSpPr>
        <p:grpSpPr>
          <a:xfrm>
            <a:off x="4999614" y="3899134"/>
            <a:ext cx="3581116" cy="1116622"/>
            <a:chOff x="5209838" y="3020450"/>
            <a:chExt cx="3829694" cy="1289700"/>
          </a:xfrm>
        </p:grpSpPr>
        <p:sp>
          <p:nvSpPr>
            <p:cNvPr id="36" name="Google Shape;245;p29"/>
            <p:cNvSpPr txBox="1"/>
            <p:nvPr/>
          </p:nvSpPr>
          <p:spPr>
            <a:xfrm>
              <a:off x="6696490" y="3020450"/>
              <a:ext cx="2343042" cy="1289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000" dirty="0" smtClean="0">
                  <a:solidFill>
                    <a:schemeClr val="accent4">
                      <a:lumMod val="75000"/>
                    </a:schemeClr>
                  </a:solidFill>
                  <a:latin typeface="+mj-lt"/>
                  <a:ea typeface="Bellota Text Light"/>
                  <a:cs typeface="Bellota Text Light"/>
                  <a:sym typeface="Bellota Text Light"/>
                </a:rPr>
                <a:t>Làm các bài tập của Bài 17 </a:t>
              </a:r>
            </a:p>
            <a:p>
              <a:pPr marL="0" lvl="0" indent="0" algn="ctr" rtl="0">
                <a:spcBef>
                  <a:spcPts val="0"/>
                </a:spcBef>
                <a:spcAft>
                  <a:spcPts val="0"/>
                </a:spcAft>
                <a:buNone/>
              </a:pPr>
              <a:r>
                <a:rPr lang="en-US" sz="2000" dirty="0" smtClean="0">
                  <a:solidFill>
                    <a:schemeClr val="accent4">
                      <a:lumMod val="75000"/>
                    </a:schemeClr>
                  </a:solidFill>
                  <a:latin typeface="+mj-lt"/>
                  <a:ea typeface="Bellota Text Light"/>
                  <a:cs typeface="Bellota Text Light"/>
                  <a:sym typeface="Bellota Text Light"/>
                </a:rPr>
                <a:t>Sách bài tập</a:t>
              </a:r>
              <a:endParaRPr sz="2000" dirty="0">
                <a:solidFill>
                  <a:schemeClr val="accent4">
                    <a:lumMod val="75000"/>
                  </a:schemeClr>
                </a:solidFill>
                <a:latin typeface="+mj-lt"/>
                <a:ea typeface="Bellota Text Light"/>
                <a:cs typeface="Bellota Text Light"/>
                <a:sym typeface="Bellota Text Light"/>
              </a:endParaRPr>
            </a:p>
          </p:txBody>
        </p:sp>
        <p:cxnSp>
          <p:nvCxnSpPr>
            <p:cNvPr id="37" name="Google Shape;246;p29"/>
            <p:cNvCxnSpPr/>
            <p:nvPr/>
          </p:nvCxnSpPr>
          <p:spPr>
            <a:xfrm>
              <a:off x="5209838" y="3648300"/>
              <a:ext cx="1286700" cy="0"/>
            </a:xfrm>
            <a:prstGeom prst="straightConnector1">
              <a:avLst/>
            </a:prstGeom>
            <a:noFill/>
            <a:ln w="9525" cap="flat" cmpd="sng">
              <a:solidFill>
                <a:schemeClr val="accent4"/>
              </a:solidFill>
              <a:prstDash val="solid"/>
              <a:round/>
              <a:headEnd type="none" w="sm" len="sm"/>
              <a:tailEnd type="oval" w="med" len="med"/>
            </a:ln>
          </p:spPr>
        </p:cxnSp>
      </p:grpSp>
      <p:grpSp>
        <p:nvGrpSpPr>
          <p:cNvPr id="38" name="Google Shape;247;p29"/>
          <p:cNvGrpSpPr/>
          <p:nvPr/>
        </p:nvGrpSpPr>
        <p:grpSpPr>
          <a:xfrm>
            <a:off x="2793880" y="2143335"/>
            <a:ext cx="3302884" cy="3281899"/>
            <a:chOff x="2662213" y="676344"/>
            <a:chExt cx="3814835" cy="3790597"/>
          </a:xfrm>
        </p:grpSpPr>
        <p:sp>
          <p:nvSpPr>
            <p:cNvPr id="39" name="Google Shape;248;p29"/>
            <p:cNvSpPr/>
            <p:nvPr/>
          </p:nvSpPr>
          <p:spPr>
            <a:xfrm rot="3600185">
              <a:off x="3169983" y="1184511"/>
              <a:ext cx="2774659" cy="2774659"/>
            </a:xfrm>
            <a:prstGeom prst="blockArc">
              <a:avLst>
                <a:gd name="adj1" fmla="val 12622480"/>
                <a:gd name="adj2" fmla="val 19781569"/>
                <a:gd name="adj3" fmla="val 2077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9;p29"/>
            <p:cNvSpPr/>
            <p:nvPr/>
          </p:nvSpPr>
          <p:spPr>
            <a:xfrm rot="10800000">
              <a:off x="3183490" y="1163229"/>
              <a:ext cx="2774700" cy="2774700"/>
            </a:xfrm>
            <a:prstGeom prst="blockArc">
              <a:avLst>
                <a:gd name="adj1" fmla="val 12622480"/>
                <a:gd name="adj2" fmla="val 19662822"/>
                <a:gd name="adj3" fmla="val 20729"/>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50;p29"/>
            <p:cNvSpPr/>
            <p:nvPr/>
          </p:nvSpPr>
          <p:spPr>
            <a:xfrm rot="-3600185">
              <a:off x="3194618" y="1184114"/>
              <a:ext cx="2774659" cy="2774659"/>
            </a:xfrm>
            <a:prstGeom prst="blockArc">
              <a:avLst>
                <a:gd name="adj1" fmla="val 12622480"/>
                <a:gd name="adj2" fmla="val 19703271"/>
                <a:gd name="adj3" fmla="val 20851"/>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251;p29"/>
            <p:cNvGrpSpPr/>
            <p:nvPr/>
          </p:nvGrpSpPr>
          <p:grpSpPr>
            <a:xfrm rot="-7200165">
              <a:off x="3337679" y="2826785"/>
              <a:ext cx="585011" cy="585536"/>
              <a:chOff x="1967628" y="812211"/>
              <a:chExt cx="588000" cy="588000"/>
            </a:xfrm>
          </p:grpSpPr>
          <p:sp>
            <p:nvSpPr>
              <p:cNvPr id="52" name="Google Shape;252;p29"/>
              <p:cNvSpPr/>
              <p:nvPr/>
            </p:nvSpPr>
            <p:spPr>
              <a:xfrm rot="39023">
                <a:off x="1970909" y="815492"/>
                <a:ext cx="581437" cy="581437"/>
              </a:xfrm>
              <a:prstGeom prst="pie">
                <a:avLst>
                  <a:gd name="adj1" fmla="val 6190354"/>
                  <a:gd name="adj2" fmla="val 14996165"/>
                </a:avLst>
              </a:prstGeom>
              <a:solidFill>
                <a:schemeClr val="accent3"/>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53;p29"/>
              <p:cNvSpPr/>
              <p:nvPr/>
            </p:nvSpPr>
            <p:spPr>
              <a:xfrm rot="10800000">
                <a:off x="1970875" y="815525"/>
                <a:ext cx="581400" cy="581400"/>
              </a:xfrm>
              <a:prstGeom prst="pie">
                <a:avLst>
                  <a:gd name="adj1" fmla="val 4028252"/>
                  <a:gd name="adj2" fmla="val 1718367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254;p29"/>
            <p:cNvGrpSpPr/>
            <p:nvPr/>
          </p:nvGrpSpPr>
          <p:grpSpPr>
            <a:xfrm>
              <a:off x="4264097" y="1180331"/>
              <a:ext cx="585001" cy="585530"/>
              <a:chOff x="1970048" y="811613"/>
              <a:chExt cx="588000" cy="588000"/>
            </a:xfrm>
          </p:grpSpPr>
          <p:sp>
            <p:nvSpPr>
              <p:cNvPr id="50" name="Google Shape;255;p29"/>
              <p:cNvSpPr/>
              <p:nvPr/>
            </p:nvSpPr>
            <p:spPr>
              <a:xfrm rot="39023">
                <a:off x="1973329" y="814894"/>
                <a:ext cx="581437" cy="581437"/>
              </a:xfrm>
              <a:prstGeom prst="pie">
                <a:avLst>
                  <a:gd name="adj1" fmla="val 6190354"/>
                  <a:gd name="adj2" fmla="val 14996165"/>
                </a:avLst>
              </a:prstGeom>
              <a:solidFill>
                <a:schemeClr val="accent2"/>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56;p29"/>
              <p:cNvSpPr/>
              <p:nvPr/>
            </p:nvSpPr>
            <p:spPr>
              <a:xfrm rot="10800000">
                <a:off x="1973295" y="814927"/>
                <a:ext cx="581400" cy="581400"/>
              </a:xfrm>
              <a:prstGeom prst="pie">
                <a:avLst>
                  <a:gd name="adj1" fmla="val 4028252"/>
                  <a:gd name="adj2" fmla="val 1718367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257;p29"/>
            <p:cNvGrpSpPr/>
            <p:nvPr/>
          </p:nvGrpSpPr>
          <p:grpSpPr>
            <a:xfrm rot="7200165">
              <a:off x="5229930" y="2804716"/>
              <a:ext cx="585011" cy="585536"/>
              <a:chOff x="1977085" y="811649"/>
              <a:chExt cx="588000" cy="588000"/>
            </a:xfrm>
          </p:grpSpPr>
          <p:sp>
            <p:nvSpPr>
              <p:cNvPr id="48" name="Google Shape;258;p29"/>
              <p:cNvSpPr/>
              <p:nvPr/>
            </p:nvSpPr>
            <p:spPr>
              <a:xfrm rot="39023">
                <a:off x="1980366" y="814930"/>
                <a:ext cx="581437" cy="581437"/>
              </a:xfrm>
              <a:prstGeom prst="pie">
                <a:avLst>
                  <a:gd name="adj1" fmla="val 6190354"/>
                  <a:gd name="adj2" fmla="val 14996165"/>
                </a:avLst>
              </a:prstGeom>
              <a:solidFill>
                <a:schemeClr val="accent4"/>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59;p29"/>
              <p:cNvSpPr/>
              <p:nvPr/>
            </p:nvSpPr>
            <p:spPr>
              <a:xfrm rot="10800000">
                <a:off x="1980332" y="814963"/>
                <a:ext cx="581400" cy="581400"/>
              </a:xfrm>
              <a:prstGeom prst="pie">
                <a:avLst>
                  <a:gd name="adj1" fmla="val 4028252"/>
                  <a:gd name="adj2" fmla="val 1718367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260;p29"/>
            <p:cNvSpPr txBox="1"/>
            <p:nvPr/>
          </p:nvSpPr>
          <p:spPr>
            <a:xfrm>
              <a:off x="4334550" y="1255312"/>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lt1"/>
                  </a:solidFill>
                  <a:latin typeface="Vidaloka"/>
                  <a:ea typeface="Vidaloka"/>
                  <a:cs typeface="Vidaloka"/>
                  <a:sym typeface="Vidaloka"/>
                </a:rPr>
                <a:t>03 </a:t>
              </a:r>
              <a:endParaRPr sz="1600">
                <a:solidFill>
                  <a:schemeClr val="lt1"/>
                </a:solidFill>
                <a:latin typeface="Vidaloka"/>
                <a:ea typeface="Vidaloka"/>
                <a:cs typeface="Vidaloka"/>
                <a:sym typeface="Vidaloka"/>
              </a:endParaRPr>
            </a:p>
          </p:txBody>
        </p:sp>
        <p:sp>
          <p:nvSpPr>
            <p:cNvPr id="46" name="Google Shape;261;p29"/>
            <p:cNvSpPr txBox="1"/>
            <p:nvPr/>
          </p:nvSpPr>
          <p:spPr>
            <a:xfrm>
              <a:off x="3375648" y="2887440"/>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lt1"/>
                  </a:solidFill>
                  <a:latin typeface="Vidaloka"/>
                  <a:ea typeface="Vidaloka"/>
                  <a:cs typeface="Vidaloka"/>
                  <a:sym typeface="Vidaloka"/>
                </a:rPr>
                <a:t>01 </a:t>
              </a:r>
              <a:endParaRPr sz="1600">
                <a:solidFill>
                  <a:schemeClr val="lt1"/>
                </a:solidFill>
                <a:latin typeface="Vidaloka"/>
                <a:ea typeface="Vidaloka"/>
                <a:cs typeface="Vidaloka"/>
                <a:sym typeface="Vidaloka"/>
              </a:endParaRPr>
            </a:p>
          </p:txBody>
        </p:sp>
        <p:sp>
          <p:nvSpPr>
            <p:cNvPr id="47" name="Google Shape;262;p29"/>
            <p:cNvSpPr txBox="1"/>
            <p:nvPr/>
          </p:nvSpPr>
          <p:spPr>
            <a:xfrm>
              <a:off x="5281877" y="2857865"/>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lt1"/>
                  </a:solidFill>
                  <a:latin typeface="Vidaloka"/>
                  <a:ea typeface="Vidaloka"/>
                  <a:cs typeface="Vidaloka"/>
                  <a:sym typeface="Vidaloka"/>
                </a:rPr>
                <a:t>02 </a:t>
              </a:r>
              <a:endParaRPr sz="1600">
                <a:solidFill>
                  <a:schemeClr val="lt1"/>
                </a:solidFill>
                <a:latin typeface="Vidaloka"/>
                <a:ea typeface="Vidaloka"/>
                <a:cs typeface="Vidaloka"/>
                <a:sym typeface="Vidaloka"/>
              </a:endParaRPr>
            </a:p>
          </p:txBody>
        </p:sp>
      </p:grpSp>
    </p:spTree>
    <p:extLst>
      <p:ext uri="{BB962C8B-B14F-4D97-AF65-F5344CB8AC3E}">
        <p14:creationId xmlns:p14="http://schemas.microsoft.com/office/powerpoint/2010/main" val="81355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par>
                                <p:cTn id="13" presetID="16" presetClass="entr" presetSubtype="21"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inVertical)">
                                      <p:cBhvr>
                                        <p:cTn id="15" dur="500"/>
                                        <p:tgtEl>
                                          <p:spTgt spid="38"/>
                                        </p:tgtEl>
                                      </p:cBhvr>
                                    </p:animEffect>
                                  </p:childTnLst>
                                </p:cTn>
                              </p:par>
                              <p:par>
                                <p:cTn id="16" presetID="16" presetClass="entr" presetSubtype="21"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arn(inVertical)">
                                      <p:cBhvr>
                                        <p:cTn id="18" dur="500"/>
                                        <p:tgtEl>
                                          <p:spTgt spid="32"/>
                                        </p:tgtEl>
                                      </p:cBhvr>
                                    </p:animEffect>
                                  </p:childTnLst>
                                </p:cTn>
                              </p:par>
                              <p:par>
                                <p:cTn id="19" presetID="16" presetClass="entr" presetSubtype="21"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barn(inVertical)">
                                      <p:cBhvr>
                                        <p:cTn id="2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63593"/>
            <a:ext cx="9144000" cy="1159800"/>
          </a:xfrm>
        </p:spPr>
        <p:txBody>
          <a:bodyPr/>
          <a:lstStyle/>
          <a:p>
            <a:pPr algn="ctr"/>
            <a:r>
              <a:rPr lang="en-US" dirty="0" smtClean="0">
                <a:latin typeface="+mj-lt"/>
              </a:rPr>
              <a:t>CẢM ƠN CÁC EM</a:t>
            </a:r>
            <a:br>
              <a:rPr lang="en-US" dirty="0" smtClean="0">
                <a:latin typeface="+mj-lt"/>
              </a:rPr>
            </a:br>
            <a:r>
              <a:rPr lang="en-US" dirty="0" smtClean="0">
                <a:latin typeface="+mj-lt"/>
              </a:rPr>
              <a:t>ĐÃ LẮNG NGHE BÀI GIẢNG!</a:t>
            </a:r>
            <a:endParaRPr lang="en-US" dirty="0">
              <a:latin typeface="+mj-lt"/>
            </a:endParaRPr>
          </a:p>
        </p:txBody>
      </p:sp>
    </p:spTree>
    <p:extLst>
      <p:ext uri="{BB962C8B-B14F-4D97-AF65-F5344CB8AC3E}">
        <p14:creationId xmlns:p14="http://schemas.microsoft.com/office/powerpoint/2010/main" val="198668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ctrTitle"/>
          </p:nvPr>
        </p:nvSpPr>
        <p:spPr>
          <a:xfrm>
            <a:off x="175565" y="577899"/>
            <a:ext cx="9144000" cy="55944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dirty="0">
                <a:solidFill>
                  <a:schemeClr val="bg1"/>
                </a:solidFill>
                <a:latin typeface="+mj-lt"/>
              </a:rPr>
              <a:t>1. </a:t>
            </a:r>
            <a:r>
              <a:rPr lang="en" sz="2600" dirty="0" smtClean="0">
                <a:solidFill>
                  <a:schemeClr val="bg1"/>
                </a:solidFill>
                <a:latin typeface="+mj-lt"/>
              </a:rPr>
              <a:t>Khái quát chung về tế bào</a:t>
            </a:r>
            <a:endParaRPr sz="2600" dirty="0">
              <a:solidFill>
                <a:schemeClr val="bg1"/>
              </a:solidFill>
              <a:latin typeface="+mj-lt"/>
            </a:endParaRPr>
          </a:p>
        </p:txBody>
      </p:sp>
      <p:sp>
        <p:nvSpPr>
          <p:cNvPr id="136" name="Google Shape;136;p23"/>
          <p:cNvSpPr txBox="1">
            <a:spLocks noGrp="1"/>
          </p:cNvSpPr>
          <p:nvPr>
            <p:ph type="subTitle" idx="1"/>
          </p:nvPr>
        </p:nvSpPr>
        <p:spPr>
          <a:xfrm>
            <a:off x="197511" y="2901327"/>
            <a:ext cx="4799838" cy="784800"/>
          </a:xfrm>
          <a:prstGeom prst="rect">
            <a:avLst/>
          </a:prstGeom>
        </p:spPr>
        <p:txBody>
          <a:bodyPr spcFirstLastPara="1" wrap="square" lIns="91425" tIns="91425" rIns="91425" bIns="91425" anchor="t" anchorCtr="0">
            <a:noAutofit/>
          </a:bodyPr>
          <a:lstStyle/>
          <a:p>
            <a:pPr marL="0" lvl="0" indent="0" algn="l" rtl="0">
              <a:lnSpc>
                <a:spcPts val="2500"/>
              </a:lnSpc>
              <a:spcBef>
                <a:spcPts val="200"/>
              </a:spcBef>
              <a:spcAft>
                <a:spcPts val="200"/>
              </a:spcAft>
              <a:buNone/>
            </a:pPr>
            <a:r>
              <a:rPr lang="en" sz="2000" dirty="0" smtClean="0">
                <a:solidFill>
                  <a:schemeClr val="accent2">
                    <a:lumMod val="90000"/>
                    <a:lumOff val="10000"/>
                  </a:schemeClr>
                </a:solidFill>
                <a:latin typeface="+mj-lt"/>
              </a:rPr>
              <a:t>Quan sát Hình 17.1, em hãy cho biết:</a:t>
            </a:r>
          </a:p>
          <a:p>
            <a:pPr marL="0" lvl="0" indent="0" algn="l" rtl="0">
              <a:lnSpc>
                <a:spcPts val="2500"/>
              </a:lnSpc>
              <a:spcBef>
                <a:spcPts val="200"/>
              </a:spcBef>
              <a:spcAft>
                <a:spcPts val="200"/>
              </a:spcAft>
              <a:buNone/>
            </a:pPr>
            <a:r>
              <a:rPr lang="en" sz="2000" i="1" dirty="0" smtClean="0">
                <a:solidFill>
                  <a:schemeClr val="accent2">
                    <a:lumMod val="90000"/>
                    <a:lumOff val="10000"/>
                  </a:schemeClr>
                </a:solidFill>
                <a:latin typeface="+mj-lt"/>
              </a:rPr>
              <a:t>Đơn vị cấu trúc nên cơ thể sinh vật là gì?</a:t>
            </a:r>
            <a:endParaRPr sz="2000" i="1" dirty="0">
              <a:solidFill>
                <a:schemeClr val="accent2">
                  <a:lumMod val="90000"/>
                  <a:lumOff val="10000"/>
                </a:schemeClr>
              </a:solidFill>
              <a:latin typeface="+mj-lt"/>
            </a:endParaRPr>
          </a:p>
        </p:txBody>
      </p:sp>
      <p:sp>
        <p:nvSpPr>
          <p:cNvPr id="137" name="Google Shape;137;p23"/>
          <p:cNvSpPr txBox="1">
            <a:spLocks noGrp="1"/>
          </p:cNvSpPr>
          <p:nvPr>
            <p:ph type="sldNum" idx="4294967295"/>
          </p:nvPr>
        </p:nvSpPr>
        <p:spPr>
          <a:xfrm>
            <a:off x="8480577" y="4673644"/>
            <a:ext cx="452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pic>
        <p:nvPicPr>
          <p:cNvPr id="2" name="Picture 1"/>
          <p:cNvPicPr>
            <a:picLocks noChangeAspect="1"/>
          </p:cNvPicPr>
          <p:nvPr/>
        </p:nvPicPr>
        <p:blipFill>
          <a:blip r:embed="rId3"/>
          <a:stretch>
            <a:fillRect/>
          </a:stretch>
        </p:blipFill>
        <p:spPr>
          <a:xfrm>
            <a:off x="4945075" y="1741018"/>
            <a:ext cx="3761852" cy="3255264"/>
          </a:xfrm>
          <a:prstGeom prst="rect">
            <a:avLst/>
          </a:prstGeom>
        </p:spPr>
      </p:pic>
      <p:sp>
        <p:nvSpPr>
          <p:cNvPr id="3" name="Rectangle 2"/>
          <p:cNvSpPr/>
          <p:nvPr/>
        </p:nvSpPr>
        <p:spPr>
          <a:xfrm>
            <a:off x="212142" y="2297655"/>
            <a:ext cx="3390672" cy="430887"/>
          </a:xfrm>
          <a:prstGeom prst="rect">
            <a:avLst/>
          </a:prstGeom>
        </p:spPr>
        <p:txBody>
          <a:bodyPr wrap="none">
            <a:spAutoFit/>
          </a:bodyPr>
          <a:lstStyle/>
          <a:p>
            <a:r>
              <a:rPr lang="en" sz="2200" b="1" dirty="0" smtClean="0">
                <a:solidFill>
                  <a:schemeClr val="accent1"/>
                </a:solidFill>
              </a:rPr>
              <a:t>a. Tìm </a:t>
            </a:r>
            <a:r>
              <a:rPr lang="en" sz="2200" b="1" dirty="0" smtClean="0">
                <a:solidFill>
                  <a:schemeClr val="accent1"/>
                </a:solidFill>
              </a:rPr>
              <a:t>hiểu tế bào là gì?</a:t>
            </a:r>
            <a:endParaRPr lang="en-US" sz="2200" b="1"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barn(inVertical)">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6">
                                            <p:txEl>
                                              <p:pRg st="0" end="0"/>
                                            </p:txEl>
                                          </p:spTgt>
                                        </p:tgtEl>
                                        <p:attrNameLst>
                                          <p:attrName>style.visibility</p:attrName>
                                        </p:attrNameLst>
                                      </p:cBhvr>
                                      <p:to>
                                        <p:strVal val="visible"/>
                                      </p:to>
                                    </p:set>
                                    <p:animEffect transition="in" filter="barn(inVertical)">
                                      <p:cBhvr>
                                        <p:cTn id="17" dur="500"/>
                                        <p:tgtEl>
                                          <p:spTgt spid="136">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36">
                                            <p:txEl>
                                              <p:pRg st="1" end="1"/>
                                            </p:txEl>
                                          </p:spTgt>
                                        </p:tgtEl>
                                        <p:attrNameLst>
                                          <p:attrName>style.visibility</p:attrName>
                                        </p:attrNameLst>
                                      </p:cBhvr>
                                      <p:to>
                                        <p:strVal val="visible"/>
                                      </p:to>
                                    </p:set>
                                    <p:animEffect transition="in" filter="barn(inVertical)">
                                      <p:cBhvr>
                                        <p:cTn id="20" dur="500"/>
                                        <p:tgtEl>
                                          <p:spTgt spid="13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2006015" y="836269"/>
            <a:ext cx="6553708" cy="495097"/>
          </a:xfrm>
          <a:prstGeom prst="rect">
            <a:avLst/>
          </a:prstGeom>
        </p:spPr>
        <p:txBody>
          <a:bodyPr spcFirstLastPara="1" wrap="square" lIns="91425" tIns="91425" rIns="91425" bIns="91425" anchor="b" anchorCtr="0">
            <a:noAutofit/>
          </a:bodyPr>
          <a:lstStyle/>
          <a:p>
            <a:r>
              <a:rPr lang="en-US" sz="2200" dirty="0" smtClean="0">
                <a:latin typeface="+mj-lt"/>
              </a:rPr>
              <a:t>- </a:t>
            </a:r>
            <a:r>
              <a:rPr lang="en-US" sz="2200" dirty="0" err="1" smtClean="0">
                <a:latin typeface="+mj-lt"/>
              </a:rPr>
              <a:t>Đơn</a:t>
            </a:r>
            <a:r>
              <a:rPr lang="en-US" sz="2200" dirty="0" smtClean="0">
                <a:latin typeface="+mj-lt"/>
              </a:rPr>
              <a:t> </a:t>
            </a:r>
            <a:r>
              <a:rPr lang="en-US" sz="2200" dirty="0">
                <a:latin typeface="+mj-lt"/>
              </a:rPr>
              <a:t>vị cấu trúc nên cơ thể sinh vật là </a:t>
            </a:r>
            <a:r>
              <a:rPr lang="en-US" sz="2200" dirty="0" smtClean="0">
                <a:latin typeface="+mj-lt"/>
              </a:rPr>
              <a:t>tế bào</a:t>
            </a:r>
            <a:r>
              <a:rPr lang="en-US" sz="2200" dirty="0">
                <a:latin typeface="+mj-lt"/>
              </a:rPr>
              <a:t>. </a:t>
            </a:r>
          </a:p>
        </p:txBody>
      </p:sp>
      <p:sp>
        <p:nvSpPr>
          <p:cNvPr id="149" name="Google Shape;149;p25"/>
          <p:cNvSpPr txBox="1">
            <a:spLocks noGrp="1"/>
          </p:cNvSpPr>
          <p:nvPr>
            <p:ph type="body" idx="1"/>
          </p:nvPr>
        </p:nvSpPr>
        <p:spPr>
          <a:xfrm>
            <a:off x="1038760" y="2058032"/>
            <a:ext cx="7730411" cy="1888945"/>
          </a:xfrm>
          <a:prstGeom prst="rect">
            <a:avLst/>
          </a:prstGeom>
        </p:spPr>
        <p:txBody>
          <a:bodyPr spcFirstLastPara="1" wrap="square" lIns="91425" tIns="91425" rIns="91425" bIns="91425" anchor="t" anchorCtr="0">
            <a:noAutofit/>
          </a:bodyPr>
          <a:lstStyle/>
          <a:p>
            <a:pPr algn="just">
              <a:lnSpc>
                <a:spcPts val="2400"/>
              </a:lnSpc>
              <a:spcBef>
                <a:spcPts val="200"/>
              </a:spcBef>
              <a:spcAft>
                <a:spcPts val="200"/>
              </a:spcAft>
            </a:pPr>
            <a:r>
              <a:rPr lang="en-US" sz="2000" dirty="0">
                <a:solidFill>
                  <a:schemeClr val="accent2">
                    <a:lumMod val="90000"/>
                    <a:lumOff val="10000"/>
                  </a:schemeClr>
                </a:solidFill>
                <a:latin typeface="+mj-lt"/>
              </a:rPr>
              <a:t>Lịch sử tìm ra tế bào do Robert Hooke (1665) lần đầu tiên quan 1 sát các tế bào chết từ vỏ cây sồi dưới kính hiển vi. </a:t>
            </a:r>
            <a:endParaRPr lang="en-US" sz="2000" dirty="0" smtClean="0">
              <a:solidFill>
                <a:schemeClr val="accent2">
                  <a:lumMod val="90000"/>
                  <a:lumOff val="10000"/>
                </a:schemeClr>
              </a:solidFill>
              <a:latin typeface="+mj-lt"/>
            </a:endParaRPr>
          </a:p>
          <a:p>
            <a:pPr algn="just">
              <a:lnSpc>
                <a:spcPts val="2400"/>
              </a:lnSpc>
              <a:spcBef>
                <a:spcPts val="200"/>
              </a:spcBef>
              <a:spcAft>
                <a:spcPts val="200"/>
              </a:spcAft>
            </a:pPr>
            <a:r>
              <a:rPr lang="en-US" sz="2000" dirty="0" smtClean="0">
                <a:solidFill>
                  <a:schemeClr val="accent2">
                    <a:lumMod val="90000"/>
                    <a:lumOff val="10000"/>
                  </a:schemeClr>
                </a:solidFill>
                <a:latin typeface="+mj-lt"/>
              </a:rPr>
              <a:t>Tế bào thực hiện các chức năng của cơ thể sống như: </a:t>
            </a:r>
            <a:r>
              <a:rPr lang="en-US" sz="2000" dirty="0">
                <a:solidFill>
                  <a:schemeClr val="accent2">
                    <a:lumMod val="90000"/>
                    <a:lumOff val="10000"/>
                  </a:schemeClr>
                </a:solidFill>
                <a:latin typeface="+mj-lt"/>
              </a:rPr>
              <a:t>trao </a:t>
            </a:r>
            <a:r>
              <a:rPr lang="en-US" sz="2000" dirty="0" smtClean="0">
                <a:solidFill>
                  <a:schemeClr val="accent2">
                    <a:lumMod val="90000"/>
                    <a:lumOff val="10000"/>
                  </a:schemeClr>
                </a:solidFill>
                <a:latin typeface="+mj-lt"/>
              </a:rPr>
              <a:t>đổi </a:t>
            </a:r>
            <a:r>
              <a:rPr lang="en-US" sz="2000" dirty="0">
                <a:solidFill>
                  <a:schemeClr val="accent2">
                    <a:lumMod val="90000"/>
                    <a:lumOff val="10000"/>
                  </a:schemeClr>
                </a:solidFill>
                <a:latin typeface="+mj-lt"/>
              </a:rPr>
              <a:t>chất và chuyển hóa năng lượng, sinh trưởng, phát triển, vận động, cảm ứng, sinh </a:t>
            </a:r>
            <a:r>
              <a:rPr lang="en-US" sz="2000" dirty="0" smtClean="0">
                <a:solidFill>
                  <a:schemeClr val="accent2">
                    <a:lumMod val="90000"/>
                    <a:lumOff val="10000"/>
                  </a:schemeClr>
                </a:solidFill>
                <a:latin typeface="+mj-lt"/>
              </a:rPr>
              <a:t>sản.</a:t>
            </a:r>
            <a:endParaRPr lang="en-US" sz="2000" dirty="0">
              <a:solidFill>
                <a:schemeClr val="accent2">
                  <a:lumMod val="90000"/>
                  <a:lumOff val="10000"/>
                </a:schemeClr>
              </a:solidFill>
              <a:latin typeface="+mj-lt"/>
            </a:endParaRPr>
          </a:p>
          <a:p>
            <a:pPr marL="0" lvl="0" indent="0" algn="l" rtl="0">
              <a:spcBef>
                <a:spcPts val="600"/>
              </a:spcBef>
              <a:spcAft>
                <a:spcPts val="0"/>
              </a:spcAft>
              <a:buNone/>
            </a:pPr>
            <a:endParaRPr sz="2000" dirty="0">
              <a:latin typeface="+mj-lt"/>
            </a:endParaRPr>
          </a:p>
        </p:txBody>
      </p:sp>
      <p:sp>
        <p:nvSpPr>
          <p:cNvPr id="150" name="Google Shape;150;p25"/>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barn(inVertical)">
                                      <p:cBhvr>
                                        <p:cTn id="7" dur="50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9">
                                            <p:txEl>
                                              <p:pRg st="0" end="0"/>
                                            </p:txEl>
                                          </p:spTgt>
                                        </p:tgtEl>
                                        <p:attrNameLst>
                                          <p:attrName>style.visibility</p:attrName>
                                        </p:attrNameLst>
                                      </p:cBhvr>
                                      <p:to>
                                        <p:strVal val="visible"/>
                                      </p:to>
                                    </p:set>
                                    <p:animEffect transition="in" filter="wipe(down)">
                                      <p:cBhvr>
                                        <p:cTn id="12" dur="500"/>
                                        <p:tgtEl>
                                          <p:spTgt spid="149">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49">
                                            <p:txEl>
                                              <p:pRg st="1" end="1"/>
                                            </p:txEl>
                                          </p:spTgt>
                                        </p:tgtEl>
                                        <p:attrNameLst>
                                          <p:attrName>style.visibility</p:attrName>
                                        </p:attrNameLst>
                                      </p:cBhvr>
                                      <p:to>
                                        <p:strVal val="visible"/>
                                      </p:to>
                                    </p:set>
                                    <p:animEffect transition="in" filter="wipe(down)">
                                      <p:cBhvr>
                                        <p:cTn id="15" dur="500"/>
                                        <p:tgtEl>
                                          <p:spTgt spid="14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8" name="Google Shape;158;p26"/>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p>
        </p:txBody>
      </p:sp>
      <p:sp>
        <p:nvSpPr>
          <p:cNvPr id="6" name="Google Shape;142;p24"/>
          <p:cNvSpPr txBox="1">
            <a:spLocks/>
          </p:cNvSpPr>
          <p:nvPr/>
        </p:nvSpPr>
        <p:spPr>
          <a:xfrm>
            <a:off x="241401" y="428028"/>
            <a:ext cx="8602675" cy="57790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pPr>
            <a:r>
              <a:rPr lang="en-US" sz="2200" b="1" dirty="0" smtClean="0">
                <a:solidFill>
                  <a:schemeClr val="bg1"/>
                </a:solidFill>
                <a:latin typeface="Times New Roman" panose="02020603050405020304" pitchFamily="18" charset="0"/>
                <a:cs typeface="Times New Roman" panose="02020603050405020304" pitchFamily="18" charset="0"/>
              </a:rPr>
              <a:t>b. </a:t>
            </a:r>
            <a:r>
              <a:rPr lang="vi-VN" sz="2200" b="1" dirty="0" smtClean="0">
                <a:solidFill>
                  <a:schemeClr val="bg1"/>
                </a:solidFill>
                <a:latin typeface="+mj-lt"/>
              </a:rPr>
              <a:t>Tìm </a:t>
            </a:r>
            <a:r>
              <a:rPr lang="vi-VN" sz="2200" b="1" dirty="0" smtClean="0">
                <a:solidFill>
                  <a:schemeClr val="bg1"/>
                </a:solidFill>
                <a:latin typeface="+mj-lt"/>
              </a:rPr>
              <a:t>hiểu kích thước và hình dạng của tế bào</a:t>
            </a:r>
            <a:endParaRPr lang="vi-VN" sz="2200" b="1" dirty="0">
              <a:solidFill>
                <a:schemeClr val="bg1"/>
              </a:solidFill>
              <a:latin typeface="+mj-lt"/>
            </a:endParaRPr>
          </a:p>
        </p:txBody>
      </p:sp>
      <p:sp>
        <p:nvSpPr>
          <p:cNvPr id="7" name="Rectangle 6"/>
          <p:cNvSpPr/>
          <p:nvPr/>
        </p:nvSpPr>
        <p:spPr>
          <a:xfrm>
            <a:off x="241402" y="1949916"/>
            <a:ext cx="3925354" cy="2349361"/>
          </a:xfrm>
          <a:prstGeom prst="rect">
            <a:avLst/>
          </a:prstGeom>
        </p:spPr>
        <p:txBody>
          <a:bodyPr wrap="square">
            <a:spAutoFit/>
          </a:bodyPr>
          <a:lstStyle/>
          <a:p>
            <a:pPr>
              <a:lnSpc>
                <a:spcPts val="2400"/>
              </a:lnSpc>
              <a:spcBef>
                <a:spcPts val="200"/>
              </a:spcBef>
              <a:spcAft>
                <a:spcPts val="200"/>
              </a:spcAft>
            </a:pPr>
            <a:r>
              <a:rPr lang="en" sz="2000" dirty="0" smtClean="0">
                <a:solidFill>
                  <a:srgbClr val="FFFF00"/>
                </a:solidFill>
              </a:rPr>
              <a:t>Quan sát Hình 17.2, em hãy cho biết:</a:t>
            </a:r>
          </a:p>
          <a:p>
            <a:pPr marL="342900" indent="-342900" algn="just">
              <a:lnSpc>
                <a:spcPts val="2400"/>
              </a:lnSpc>
              <a:spcBef>
                <a:spcPts val="200"/>
              </a:spcBef>
              <a:spcAft>
                <a:spcPts val="200"/>
              </a:spcAft>
              <a:buFont typeface="Wingdings" panose="05000000000000000000" pitchFamily="2" charset="2"/>
              <a:buChar char="§"/>
            </a:pPr>
            <a:r>
              <a:rPr lang="en" sz="2000" i="1" dirty="0" smtClean="0">
                <a:solidFill>
                  <a:srgbClr val="FFFF00"/>
                </a:solidFill>
              </a:rPr>
              <a:t>Kích thước của một số loại tế bào?</a:t>
            </a:r>
          </a:p>
          <a:p>
            <a:pPr marL="342900" indent="-342900">
              <a:lnSpc>
                <a:spcPts val="2400"/>
              </a:lnSpc>
              <a:spcBef>
                <a:spcPts val="200"/>
              </a:spcBef>
              <a:spcAft>
                <a:spcPts val="200"/>
              </a:spcAft>
              <a:buFont typeface="Wingdings" panose="05000000000000000000" pitchFamily="2" charset="2"/>
              <a:buChar char="§"/>
            </a:pPr>
            <a:r>
              <a:rPr lang="en" sz="2000" i="1" dirty="0" smtClean="0">
                <a:solidFill>
                  <a:srgbClr val="FFFF00"/>
                </a:solidFill>
              </a:rPr>
              <a:t>Chúng ta có thể quan sát tế bào bằng cách nào? Lấy ví dụ.  </a:t>
            </a:r>
            <a:endParaRPr lang="en-US" sz="2000" i="1" dirty="0">
              <a:solidFill>
                <a:srgbClr val="FFFF00"/>
              </a:solidFill>
            </a:endParaRPr>
          </a:p>
        </p:txBody>
      </p:sp>
      <p:pic>
        <p:nvPicPr>
          <p:cNvPr id="8" name="Picture 7"/>
          <p:cNvPicPr>
            <a:picLocks noChangeAspect="1"/>
          </p:cNvPicPr>
          <p:nvPr/>
        </p:nvPicPr>
        <p:blipFill>
          <a:blip r:embed="rId3"/>
          <a:stretch>
            <a:fillRect/>
          </a:stretch>
        </p:blipFill>
        <p:spPr>
          <a:xfrm>
            <a:off x="4345650" y="1178218"/>
            <a:ext cx="4556949" cy="37572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000"/>
                                        <p:tgtEl>
                                          <p:spTgt spid="7">
                                            <p:txEl>
                                              <p:pRg st="1" end="1"/>
                                            </p:txEl>
                                          </p:spTgt>
                                        </p:tgtEl>
                                      </p:cBhvr>
                                    </p:animEffect>
                                    <p:anim calcmode="lin" valueType="num">
                                      <p:cBhvr>
                                        <p:cTn id="2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fade">
                                      <p:cBhvr>
                                        <p:cTn id="24" dur="1000"/>
                                        <p:tgtEl>
                                          <p:spTgt spid="7">
                                            <p:txEl>
                                              <p:pRg st="2" end="2"/>
                                            </p:txEl>
                                          </p:spTgt>
                                        </p:tgtEl>
                                      </p:cBhvr>
                                    </p:animEffect>
                                    <p:anim calcmode="lin" valueType="num">
                                      <p:cBhvr>
                                        <p:cTn id="2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Google Shape;143;p24"/>
          <p:cNvSpPr txBox="1">
            <a:spLocks noGrp="1"/>
          </p:cNvSpPr>
          <p:nvPr>
            <p:ph type="sldNum" idx="12"/>
          </p:nvPr>
        </p:nvSpPr>
        <p:spPr>
          <a:xfrm>
            <a:off x="4345650" y="4673644"/>
            <a:ext cx="452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7</a:t>
            </a:fld>
            <a:endParaRPr/>
          </a:p>
        </p:txBody>
      </p:sp>
      <p:sp>
        <p:nvSpPr>
          <p:cNvPr id="2" name="Rectangle 1"/>
          <p:cNvSpPr/>
          <p:nvPr/>
        </p:nvSpPr>
        <p:spPr>
          <a:xfrm>
            <a:off x="1179267" y="2273615"/>
            <a:ext cx="6930927" cy="1810752"/>
          </a:xfrm>
          <a:prstGeom prst="rect">
            <a:avLst/>
          </a:prstGeom>
        </p:spPr>
        <p:txBody>
          <a:bodyPr wrap="square">
            <a:spAutoFit/>
          </a:bodyPr>
          <a:lstStyle/>
          <a:p>
            <a:pPr marL="342900" indent="-342900" algn="just">
              <a:lnSpc>
                <a:spcPts val="2600"/>
              </a:lnSpc>
              <a:spcBef>
                <a:spcPts val="200"/>
              </a:spcBef>
              <a:spcAft>
                <a:spcPts val="200"/>
              </a:spcAft>
              <a:buFont typeface="Wingdings" panose="05000000000000000000" pitchFamily="2" charset="2"/>
              <a:buChar char="§"/>
            </a:pPr>
            <a:r>
              <a:rPr lang="en-US" sz="2000" dirty="0">
                <a:solidFill>
                  <a:schemeClr val="accent2">
                    <a:lumMod val="90000"/>
                    <a:lumOff val="10000"/>
                  </a:schemeClr>
                </a:solidFill>
              </a:rPr>
              <a:t>Tế bào có kích thước đa dạng, khoảng kích thước tế bào giới hạn từ đơn vị </a:t>
            </a:r>
            <a:r>
              <a:rPr lang="vi-VN" sz="2000" dirty="0">
                <a:solidFill>
                  <a:schemeClr val="accent2">
                    <a:lumMod val="90000"/>
                    <a:lumOff val="10000"/>
                  </a:schemeClr>
                </a:solidFill>
              </a:rPr>
              <a:t>µ</a:t>
            </a:r>
            <a:r>
              <a:rPr lang="en-US" sz="2000" dirty="0" smtClean="0">
                <a:solidFill>
                  <a:schemeClr val="accent2">
                    <a:lumMod val="90000"/>
                    <a:lumOff val="10000"/>
                  </a:schemeClr>
                </a:solidFill>
              </a:rPr>
              <a:t>m </a:t>
            </a:r>
            <a:r>
              <a:rPr lang="en-US" sz="2000" dirty="0">
                <a:solidFill>
                  <a:schemeClr val="accent2">
                    <a:lumMod val="90000"/>
                    <a:lumOff val="10000"/>
                  </a:schemeClr>
                </a:solidFill>
              </a:rPr>
              <a:t>(micrometre, tế bào vi khuẩn) đến đơn vị mm (millimetre, tế bào trứng). </a:t>
            </a:r>
            <a:endParaRPr lang="en-US" sz="2000" dirty="0" smtClean="0">
              <a:solidFill>
                <a:schemeClr val="accent2">
                  <a:lumMod val="90000"/>
                  <a:lumOff val="10000"/>
                </a:schemeClr>
              </a:solidFill>
            </a:endParaRPr>
          </a:p>
          <a:p>
            <a:pPr marL="342900" indent="-342900" algn="just">
              <a:lnSpc>
                <a:spcPts val="2600"/>
              </a:lnSpc>
              <a:spcBef>
                <a:spcPts val="200"/>
              </a:spcBef>
              <a:spcAft>
                <a:spcPts val="200"/>
              </a:spcAft>
              <a:buFont typeface="Wingdings" panose="05000000000000000000" pitchFamily="2" charset="2"/>
              <a:buChar char="§"/>
            </a:pPr>
            <a:r>
              <a:rPr lang="en-US" sz="2000" dirty="0" smtClean="0">
                <a:solidFill>
                  <a:schemeClr val="accent2">
                    <a:lumMod val="90000"/>
                    <a:lumOff val="10000"/>
                  </a:schemeClr>
                </a:solidFill>
              </a:rPr>
              <a:t>Có </a:t>
            </a:r>
            <a:r>
              <a:rPr lang="en-US" sz="2000" dirty="0">
                <a:solidFill>
                  <a:schemeClr val="accent2">
                    <a:lumMod val="90000"/>
                    <a:lumOff val="10000"/>
                  </a:schemeClr>
                </a:solidFill>
              </a:rPr>
              <a:t>thể quan sát tế bào bằng kinh hiển vi, </a:t>
            </a:r>
            <a:r>
              <a:rPr lang="en-US" sz="2000" dirty="0" err="1" smtClean="0">
                <a:solidFill>
                  <a:schemeClr val="accent2">
                    <a:lumMod val="90000"/>
                    <a:lumOff val="10000"/>
                  </a:schemeClr>
                </a:solidFill>
              </a:rPr>
              <a:t>kính</a:t>
            </a:r>
            <a:r>
              <a:rPr lang="en-US" sz="2000" dirty="0" smtClean="0">
                <a:solidFill>
                  <a:schemeClr val="accent2">
                    <a:lumMod val="90000"/>
                    <a:lumOff val="10000"/>
                  </a:schemeClr>
                </a:solidFill>
              </a:rPr>
              <a:t> </a:t>
            </a:r>
            <a:r>
              <a:rPr lang="en-US" sz="2000" dirty="0">
                <a:solidFill>
                  <a:schemeClr val="accent2">
                    <a:lumMod val="90000"/>
                    <a:lumOff val="10000"/>
                  </a:schemeClr>
                </a:solidFill>
              </a:rPr>
              <a:t>lúp, mắt thường tuỳ vào kích thước của tế </a:t>
            </a:r>
            <a:r>
              <a:rPr lang="en-US" sz="2000" dirty="0" smtClean="0">
                <a:solidFill>
                  <a:schemeClr val="accent2">
                    <a:lumMod val="90000"/>
                    <a:lumOff val="10000"/>
                  </a:schemeClr>
                </a:solidFill>
              </a:rPr>
              <a:t>bào.</a:t>
            </a:r>
            <a:endParaRPr lang="en-US" sz="2000" dirty="0">
              <a:solidFill>
                <a:schemeClr val="accent2">
                  <a:lumMod val="90000"/>
                  <a:lumOff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5" name="Google Shape;165;p27"/>
          <p:cNvSpPr txBox="1">
            <a:spLocks noGrp="1"/>
          </p:cNvSpPr>
          <p:nvPr>
            <p:ph type="title"/>
          </p:nvPr>
        </p:nvSpPr>
        <p:spPr>
          <a:xfrm>
            <a:off x="1994078" y="609498"/>
            <a:ext cx="6153300" cy="48046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200" dirty="0" smtClean="0">
                <a:latin typeface="+mj-lt"/>
              </a:rPr>
              <a:t>Quan sát Hình 17.3</a:t>
            </a:r>
            <a:endParaRPr sz="2200" dirty="0">
              <a:latin typeface="+mj-lt"/>
            </a:endParaRPr>
          </a:p>
        </p:txBody>
      </p:sp>
      <p:sp>
        <p:nvSpPr>
          <p:cNvPr id="166" name="Google Shape;166;p27"/>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3" name="Text Placeholder 2"/>
          <p:cNvSpPr>
            <a:spLocks noGrp="1"/>
          </p:cNvSpPr>
          <p:nvPr>
            <p:ph type="body" idx="1"/>
          </p:nvPr>
        </p:nvSpPr>
        <p:spPr>
          <a:xfrm>
            <a:off x="1971421" y="1038758"/>
            <a:ext cx="6535445" cy="510521"/>
          </a:xfrm>
        </p:spPr>
        <p:txBody>
          <a:bodyPr/>
          <a:lstStyle/>
          <a:p>
            <a:r>
              <a:rPr lang="en-US" sz="2000" i="1" dirty="0" smtClean="0">
                <a:solidFill>
                  <a:schemeClr val="accent4">
                    <a:lumMod val="50000"/>
                  </a:schemeClr>
                </a:solidFill>
                <a:latin typeface="+mj-lt"/>
              </a:rPr>
              <a:t>Em hãy mô tả một số hình dạng của các tế bào.</a:t>
            </a:r>
            <a:endParaRPr lang="en-US" sz="2000" i="1" dirty="0">
              <a:solidFill>
                <a:schemeClr val="accent4">
                  <a:lumMod val="50000"/>
                </a:schemeClr>
              </a:solidFill>
              <a:latin typeface="+mj-lt"/>
            </a:endParaRPr>
          </a:p>
        </p:txBody>
      </p:sp>
      <p:pic>
        <p:nvPicPr>
          <p:cNvPr id="4" name="Picture 3"/>
          <p:cNvPicPr>
            <a:picLocks noChangeAspect="1"/>
          </p:cNvPicPr>
          <p:nvPr/>
        </p:nvPicPr>
        <p:blipFill>
          <a:blip r:embed="rId3"/>
          <a:stretch>
            <a:fillRect/>
          </a:stretch>
        </p:blipFill>
        <p:spPr>
          <a:xfrm>
            <a:off x="1892390" y="1519225"/>
            <a:ext cx="5991149" cy="3462426"/>
          </a:xfrm>
          <a:prstGeom prst="rect">
            <a:avLst/>
          </a:prstGeom>
        </p:spPr>
      </p:pic>
      <p:sp>
        <p:nvSpPr>
          <p:cNvPr id="2" name="TextBox 1"/>
          <p:cNvSpPr txBox="1"/>
          <p:nvPr/>
        </p:nvSpPr>
        <p:spPr>
          <a:xfrm>
            <a:off x="83127" y="1978539"/>
            <a:ext cx="1963882" cy="584775"/>
          </a:xfrm>
          <a:prstGeom prst="rect">
            <a:avLst/>
          </a:prstGeom>
          <a:noFill/>
        </p:spPr>
        <p:txBody>
          <a:bodyPr wrap="square" rtlCol="0">
            <a:spAutoFit/>
          </a:bodyPr>
          <a:lstStyle/>
          <a:p>
            <a:pPr algn="ctr"/>
            <a:r>
              <a:rPr lang="en-US" sz="1600" b="1" dirty="0" err="1" smtClean="0">
                <a:solidFill>
                  <a:srgbClr val="0070C0"/>
                </a:solidFill>
              </a:rPr>
              <a:t>Hình</a:t>
            </a:r>
            <a:r>
              <a:rPr lang="en-US" sz="1600" b="1" dirty="0" smtClean="0">
                <a:solidFill>
                  <a:srgbClr val="0070C0"/>
                </a:solidFill>
              </a:rPr>
              <a:t> </a:t>
            </a:r>
            <a:r>
              <a:rPr lang="en-US" sz="1600" b="1" dirty="0" err="1" smtClean="0">
                <a:solidFill>
                  <a:srgbClr val="0070C0"/>
                </a:solidFill>
              </a:rPr>
              <a:t>đĩa</a:t>
            </a:r>
            <a:r>
              <a:rPr lang="en-US" sz="1600" b="1" dirty="0" smtClean="0">
                <a:solidFill>
                  <a:srgbClr val="0070C0"/>
                </a:solidFill>
              </a:rPr>
              <a:t>, </a:t>
            </a:r>
          </a:p>
          <a:p>
            <a:pPr algn="ctr"/>
            <a:r>
              <a:rPr lang="en-US" sz="1600" b="1" dirty="0" err="1" smtClean="0">
                <a:solidFill>
                  <a:srgbClr val="0070C0"/>
                </a:solidFill>
              </a:rPr>
              <a:t>lõm</a:t>
            </a:r>
            <a:r>
              <a:rPr lang="en-US" sz="1600" b="1" dirty="0" smtClean="0">
                <a:solidFill>
                  <a:srgbClr val="0070C0"/>
                </a:solidFill>
              </a:rPr>
              <a:t> </a:t>
            </a:r>
            <a:r>
              <a:rPr lang="en-US" sz="1600" b="1" dirty="0" err="1" smtClean="0">
                <a:solidFill>
                  <a:srgbClr val="0070C0"/>
                </a:solidFill>
              </a:rPr>
              <a:t>hai</a:t>
            </a:r>
            <a:r>
              <a:rPr lang="en-US" sz="1600" b="1" dirty="0" smtClean="0">
                <a:solidFill>
                  <a:srgbClr val="0070C0"/>
                </a:solidFill>
              </a:rPr>
              <a:t> </a:t>
            </a:r>
            <a:r>
              <a:rPr lang="en-US" sz="1600" b="1" dirty="0" err="1" smtClean="0">
                <a:solidFill>
                  <a:srgbClr val="0070C0"/>
                </a:solidFill>
              </a:rPr>
              <a:t>mặt</a:t>
            </a:r>
            <a:endParaRPr lang="en-US" sz="1600" b="1" dirty="0">
              <a:solidFill>
                <a:srgbClr val="0070C0"/>
              </a:solidFill>
            </a:endParaRPr>
          </a:p>
        </p:txBody>
      </p:sp>
      <p:sp>
        <p:nvSpPr>
          <p:cNvPr id="7" name="TextBox 6"/>
          <p:cNvSpPr txBox="1"/>
          <p:nvPr/>
        </p:nvSpPr>
        <p:spPr>
          <a:xfrm>
            <a:off x="353291" y="3013364"/>
            <a:ext cx="1640787" cy="338554"/>
          </a:xfrm>
          <a:prstGeom prst="rect">
            <a:avLst/>
          </a:prstGeom>
          <a:noFill/>
        </p:spPr>
        <p:txBody>
          <a:bodyPr wrap="square" rtlCol="0">
            <a:spAutoFit/>
          </a:bodyPr>
          <a:lstStyle/>
          <a:p>
            <a:r>
              <a:rPr lang="en-US" sz="1600" b="1" dirty="0" err="1">
                <a:solidFill>
                  <a:schemeClr val="accent4">
                    <a:lumMod val="50000"/>
                  </a:schemeClr>
                </a:solidFill>
              </a:rPr>
              <a:t>Hình</a:t>
            </a:r>
            <a:r>
              <a:rPr lang="en-US" sz="1600" b="1" dirty="0">
                <a:solidFill>
                  <a:schemeClr val="accent4">
                    <a:lumMod val="50000"/>
                  </a:schemeClr>
                </a:solidFill>
              </a:rPr>
              <a:t> </a:t>
            </a:r>
            <a:r>
              <a:rPr lang="en-US" sz="1600" b="1" dirty="0" err="1">
                <a:solidFill>
                  <a:schemeClr val="accent4">
                    <a:lumMod val="50000"/>
                  </a:schemeClr>
                </a:solidFill>
              </a:rPr>
              <a:t>đa</a:t>
            </a:r>
            <a:r>
              <a:rPr lang="en-US" sz="1600" b="1" dirty="0">
                <a:solidFill>
                  <a:schemeClr val="accent4">
                    <a:lumMod val="50000"/>
                  </a:schemeClr>
                </a:solidFill>
              </a:rPr>
              <a:t> </a:t>
            </a:r>
            <a:r>
              <a:rPr lang="en-US" sz="1600" b="1" dirty="0" err="1" smtClean="0">
                <a:solidFill>
                  <a:schemeClr val="accent4">
                    <a:lumMod val="50000"/>
                  </a:schemeClr>
                </a:solidFill>
              </a:rPr>
              <a:t>giác</a:t>
            </a:r>
            <a:endParaRPr lang="en-US" sz="1600" b="1" dirty="0">
              <a:solidFill>
                <a:schemeClr val="accent4">
                  <a:lumMod val="50000"/>
                </a:schemeClr>
              </a:solidFill>
            </a:endParaRPr>
          </a:p>
        </p:txBody>
      </p:sp>
      <p:cxnSp>
        <p:nvCxnSpPr>
          <p:cNvPr id="10" name="Straight Arrow Connector 9"/>
          <p:cNvCxnSpPr/>
          <p:nvPr/>
        </p:nvCxnSpPr>
        <p:spPr>
          <a:xfrm flipV="1">
            <a:off x="2027628" y="3166437"/>
            <a:ext cx="374073"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flipV="1">
            <a:off x="1994078" y="2299132"/>
            <a:ext cx="374073"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488373" y="4062845"/>
            <a:ext cx="1483048" cy="338554"/>
          </a:xfrm>
          <a:prstGeom prst="rect">
            <a:avLst/>
          </a:prstGeom>
          <a:noFill/>
        </p:spPr>
        <p:txBody>
          <a:bodyPr wrap="square" rtlCol="0">
            <a:spAutoFit/>
          </a:bodyPr>
          <a:lstStyle/>
          <a:p>
            <a:r>
              <a:rPr lang="en-US" sz="1600" b="1" dirty="0" err="1">
                <a:solidFill>
                  <a:schemeClr val="accent4">
                    <a:lumMod val="50000"/>
                  </a:schemeClr>
                </a:solidFill>
              </a:rPr>
              <a:t>Hình</a:t>
            </a:r>
            <a:r>
              <a:rPr lang="en-US" sz="1600" b="1" dirty="0">
                <a:solidFill>
                  <a:schemeClr val="accent4">
                    <a:lumMod val="50000"/>
                  </a:schemeClr>
                </a:solidFill>
              </a:rPr>
              <a:t> </a:t>
            </a:r>
            <a:r>
              <a:rPr lang="en-US" sz="1600" b="1" dirty="0" smtClean="0">
                <a:solidFill>
                  <a:schemeClr val="accent4">
                    <a:lumMod val="50000"/>
                  </a:schemeClr>
                </a:solidFill>
              </a:rPr>
              <a:t>que</a:t>
            </a:r>
            <a:endParaRPr lang="en-US" sz="1600" b="1" dirty="0">
              <a:solidFill>
                <a:schemeClr val="accent4">
                  <a:lumMod val="50000"/>
                </a:schemeClr>
              </a:solidFill>
            </a:endParaRPr>
          </a:p>
        </p:txBody>
      </p:sp>
      <p:cxnSp>
        <p:nvCxnSpPr>
          <p:cNvPr id="14" name="Straight Arrow Connector 13"/>
          <p:cNvCxnSpPr/>
          <p:nvPr/>
        </p:nvCxnSpPr>
        <p:spPr>
          <a:xfrm flipV="1">
            <a:off x="1985435" y="4264342"/>
            <a:ext cx="374073"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7985227" y="1834638"/>
            <a:ext cx="1054864" cy="307777"/>
          </a:xfrm>
          <a:prstGeom prst="rect">
            <a:avLst/>
          </a:prstGeom>
          <a:noFill/>
        </p:spPr>
        <p:txBody>
          <a:bodyPr wrap="square" rtlCol="0">
            <a:spAutoFit/>
          </a:bodyPr>
          <a:lstStyle/>
          <a:p>
            <a:pPr algn="r"/>
            <a:r>
              <a:rPr lang="en-US" b="1" dirty="0" err="1">
                <a:solidFill>
                  <a:schemeClr val="accent4">
                    <a:lumMod val="50000"/>
                  </a:schemeClr>
                </a:solidFill>
              </a:rPr>
              <a:t>Hình</a:t>
            </a:r>
            <a:r>
              <a:rPr lang="en-US" b="1" dirty="0">
                <a:solidFill>
                  <a:schemeClr val="accent4">
                    <a:lumMod val="50000"/>
                  </a:schemeClr>
                </a:solidFill>
              </a:rPr>
              <a:t> </a:t>
            </a:r>
            <a:r>
              <a:rPr lang="en-US" b="1" dirty="0" err="1" smtClean="0">
                <a:solidFill>
                  <a:schemeClr val="accent4">
                    <a:lumMod val="50000"/>
                  </a:schemeClr>
                </a:solidFill>
              </a:rPr>
              <a:t>sao</a:t>
            </a:r>
            <a:endParaRPr lang="en-US" b="1" dirty="0">
              <a:solidFill>
                <a:schemeClr val="accent4">
                  <a:lumMod val="50000"/>
                </a:schemeClr>
              </a:solidFill>
            </a:endParaRPr>
          </a:p>
        </p:txBody>
      </p:sp>
      <p:sp>
        <p:nvSpPr>
          <p:cNvPr id="13" name="TextBox 12"/>
          <p:cNvSpPr txBox="1"/>
          <p:nvPr/>
        </p:nvSpPr>
        <p:spPr>
          <a:xfrm>
            <a:off x="8147378" y="3013364"/>
            <a:ext cx="892713" cy="307777"/>
          </a:xfrm>
          <a:prstGeom prst="rect">
            <a:avLst/>
          </a:prstGeom>
          <a:noFill/>
        </p:spPr>
        <p:txBody>
          <a:bodyPr wrap="square" rtlCol="0">
            <a:spAutoFit/>
          </a:bodyPr>
          <a:lstStyle/>
          <a:p>
            <a:pPr algn="r"/>
            <a:r>
              <a:rPr lang="en-US" b="1" dirty="0" err="1">
                <a:solidFill>
                  <a:schemeClr val="accent4">
                    <a:lumMod val="50000"/>
                  </a:schemeClr>
                </a:solidFill>
              </a:rPr>
              <a:t>Hình</a:t>
            </a:r>
            <a:r>
              <a:rPr lang="en-US" b="1" dirty="0">
                <a:solidFill>
                  <a:schemeClr val="accent4">
                    <a:lumMod val="50000"/>
                  </a:schemeClr>
                </a:solidFill>
              </a:rPr>
              <a:t> </a:t>
            </a:r>
            <a:r>
              <a:rPr lang="en-US" b="1" dirty="0" err="1" smtClean="0">
                <a:solidFill>
                  <a:schemeClr val="accent4">
                    <a:lumMod val="50000"/>
                  </a:schemeClr>
                </a:solidFill>
              </a:rPr>
              <a:t>trụ</a:t>
            </a:r>
            <a:endParaRPr lang="en-US" b="1" dirty="0">
              <a:solidFill>
                <a:schemeClr val="accent4">
                  <a:lumMod val="50000"/>
                </a:schemeClr>
              </a:solidFill>
            </a:endParaRPr>
          </a:p>
        </p:txBody>
      </p:sp>
      <p:sp>
        <p:nvSpPr>
          <p:cNvPr id="15" name="TextBox 14"/>
          <p:cNvSpPr txBox="1"/>
          <p:nvPr/>
        </p:nvSpPr>
        <p:spPr>
          <a:xfrm>
            <a:off x="7761689" y="4247510"/>
            <a:ext cx="1350818" cy="307777"/>
          </a:xfrm>
          <a:prstGeom prst="rect">
            <a:avLst/>
          </a:prstGeom>
          <a:noFill/>
        </p:spPr>
        <p:txBody>
          <a:bodyPr wrap="square" rtlCol="0">
            <a:spAutoFit/>
          </a:bodyPr>
          <a:lstStyle/>
          <a:p>
            <a:r>
              <a:rPr lang="en-US" b="1" dirty="0" err="1">
                <a:solidFill>
                  <a:schemeClr val="accent4">
                    <a:lumMod val="50000"/>
                  </a:schemeClr>
                </a:solidFill>
              </a:rPr>
              <a:t>Hình</a:t>
            </a:r>
            <a:r>
              <a:rPr lang="en-US" b="1" dirty="0">
                <a:solidFill>
                  <a:schemeClr val="accent4">
                    <a:lumMod val="50000"/>
                  </a:schemeClr>
                </a:solidFill>
              </a:rPr>
              <a:t> </a:t>
            </a:r>
            <a:r>
              <a:rPr lang="en-US" b="1" dirty="0" err="1">
                <a:solidFill>
                  <a:schemeClr val="accent4">
                    <a:lumMod val="50000"/>
                  </a:schemeClr>
                </a:solidFill>
              </a:rPr>
              <a:t>bầu</a:t>
            </a:r>
            <a:r>
              <a:rPr lang="en-US" b="1" dirty="0">
                <a:solidFill>
                  <a:schemeClr val="accent4">
                    <a:lumMod val="50000"/>
                  </a:schemeClr>
                </a:solidFill>
              </a:rPr>
              <a:t> </a:t>
            </a:r>
            <a:r>
              <a:rPr lang="en-US" b="1" dirty="0" err="1" smtClean="0">
                <a:solidFill>
                  <a:schemeClr val="accent4">
                    <a:lumMod val="50000"/>
                  </a:schemeClr>
                </a:solidFill>
              </a:rPr>
              <a:t>dục</a:t>
            </a:r>
            <a:endParaRPr lang="en-US" b="1" dirty="0">
              <a:solidFill>
                <a:schemeClr val="accent4">
                  <a:lumMod val="50000"/>
                </a:schemeClr>
              </a:solidFill>
            </a:endParaRPr>
          </a:p>
        </p:txBody>
      </p:sp>
      <p:sp>
        <p:nvSpPr>
          <p:cNvPr id="16" name="TextBox 15"/>
          <p:cNvSpPr txBox="1"/>
          <p:nvPr/>
        </p:nvSpPr>
        <p:spPr>
          <a:xfrm>
            <a:off x="4281054" y="2142415"/>
            <a:ext cx="1350818" cy="307777"/>
          </a:xfrm>
          <a:prstGeom prst="rect">
            <a:avLst/>
          </a:prstGeom>
          <a:noFill/>
        </p:spPr>
        <p:txBody>
          <a:bodyPr wrap="square" rtlCol="0">
            <a:spAutoFit/>
          </a:bodyPr>
          <a:lstStyle/>
          <a:p>
            <a:pPr algn="ctr"/>
            <a:r>
              <a:rPr lang="en-US" b="1" dirty="0" err="1">
                <a:solidFill>
                  <a:srgbClr val="FF0000"/>
                </a:solidFill>
              </a:rPr>
              <a:t>Hình</a:t>
            </a:r>
            <a:r>
              <a:rPr lang="en-US" b="1" dirty="0">
                <a:solidFill>
                  <a:srgbClr val="FF0000"/>
                </a:solidFill>
              </a:rPr>
              <a:t> </a:t>
            </a:r>
            <a:r>
              <a:rPr lang="en-US" b="1" dirty="0" err="1" smtClean="0">
                <a:solidFill>
                  <a:srgbClr val="FF0000"/>
                </a:solidFill>
              </a:rPr>
              <a:t>sợi</a:t>
            </a:r>
            <a:endParaRPr lang="en-US" b="1" dirty="0">
              <a:solidFill>
                <a:srgbClr val="FF0000"/>
              </a:solidFill>
            </a:endParaRPr>
          </a:p>
        </p:txBody>
      </p:sp>
      <p:sp>
        <p:nvSpPr>
          <p:cNvPr id="19" name="TextBox 18"/>
          <p:cNvSpPr txBox="1"/>
          <p:nvPr/>
        </p:nvSpPr>
        <p:spPr>
          <a:xfrm>
            <a:off x="4510106" y="3408144"/>
            <a:ext cx="892713" cy="307777"/>
          </a:xfrm>
          <a:prstGeom prst="rect">
            <a:avLst/>
          </a:prstGeom>
          <a:noFill/>
        </p:spPr>
        <p:txBody>
          <a:bodyPr wrap="square" rtlCol="0">
            <a:spAutoFit/>
          </a:bodyPr>
          <a:lstStyle/>
          <a:p>
            <a:pPr algn="r"/>
            <a:r>
              <a:rPr lang="en-US" b="1" dirty="0" err="1">
                <a:solidFill>
                  <a:schemeClr val="accent4">
                    <a:lumMod val="50000"/>
                  </a:schemeClr>
                </a:solidFill>
              </a:rPr>
              <a:t>Hình</a:t>
            </a:r>
            <a:r>
              <a:rPr lang="en-US" b="1" dirty="0">
                <a:solidFill>
                  <a:schemeClr val="accent4">
                    <a:lumMod val="50000"/>
                  </a:schemeClr>
                </a:solidFill>
              </a:rPr>
              <a:t> </a:t>
            </a:r>
            <a:r>
              <a:rPr lang="en-US" b="1" dirty="0" err="1" smtClean="0">
                <a:solidFill>
                  <a:schemeClr val="accent4">
                    <a:lumMod val="50000"/>
                  </a:schemeClr>
                </a:solidFill>
              </a:rPr>
              <a:t>trụ</a:t>
            </a:r>
            <a:endParaRPr lang="en-US" b="1" dirty="0">
              <a:solidFill>
                <a:schemeClr val="accent4">
                  <a:lumMod val="50000"/>
                </a:schemeClr>
              </a:solidFill>
            </a:endParaRPr>
          </a:p>
        </p:txBody>
      </p:sp>
      <p:sp>
        <p:nvSpPr>
          <p:cNvPr id="17" name="TextBox 16"/>
          <p:cNvSpPr txBox="1"/>
          <p:nvPr/>
        </p:nvSpPr>
        <p:spPr>
          <a:xfrm>
            <a:off x="5239143" y="4366414"/>
            <a:ext cx="922666" cy="292388"/>
          </a:xfrm>
          <a:prstGeom prst="rect">
            <a:avLst/>
          </a:prstGeom>
          <a:noFill/>
        </p:spPr>
        <p:txBody>
          <a:bodyPr wrap="square" rtlCol="0">
            <a:spAutoFit/>
          </a:bodyPr>
          <a:lstStyle/>
          <a:p>
            <a:r>
              <a:rPr lang="en-US" sz="1300" b="1" dirty="0" err="1">
                <a:solidFill>
                  <a:schemeClr val="accent4">
                    <a:lumMod val="50000"/>
                  </a:schemeClr>
                </a:solidFill>
              </a:rPr>
              <a:t>Hình</a:t>
            </a:r>
            <a:r>
              <a:rPr lang="en-US" sz="1300" b="1" dirty="0">
                <a:solidFill>
                  <a:schemeClr val="accent4">
                    <a:lumMod val="50000"/>
                  </a:schemeClr>
                </a:solidFill>
              </a:rPr>
              <a:t> </a:t>
            </a:r>
            <a:r>
              <a:rPr lang="en-US" sz="1300" b="1" dirty="0" err="1" smtClean="0">
                <a:solidFill>
                  <a:schemeClr val="accent4">
                    <a:lumMod val="50000"/>
                  </a:schemeClr>
                </a:solidFill>
              </a:rPr>
              <a:t>thoi</a:t>
            </a:r>
            <a:endParaRPr lang="en-US" sz="1300" b="1" dirty="0">
              <a:solidFill>
                <a:schemeClr val="accent4">
                  <a:lumMod val="50000"/>
                </a:schemeClr>
              </a:solidFill>
            </a:endParaRPr>
          </a:p>
        </p:txBody>
      </p:sp>
      <p:cxnSp>
        <p:nvCxnSpPr>
          <p:cNvPr id="20" name="Straight Arrow Connector 19"/>
          <p:cNvCxnSpPr/>
          <p:nvPr/>
        </p:nvCxnSpPr>
        <p:spPr>
          <a:xfrm flipH="1">
            <a:off x="7554191" y="2067791"/>
            <a:ext cx="570530"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3" name="Straight Arrow Connector 22"/>
          <p:cNvCxnSpPr/>
          <p:nvPr/>
        </p:nvCxnSpPr>
        <p:spPr>
          <a:xfrm flipH="1">
            <a:off x="7576848" y="3152583"/>
            <a:ext cx="570530"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4" name="Straight Arrow Connector 23"/>
          <p:cNvCxnSpPr/>
          <p:nvPr/>
        </p:nvCxnSpPr>
        <p:spPr>
          <a:xfrm flipH="1">
            <a:off x="7268926" y="4401399"/>
            <a:ext cx="570530"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down)">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inVertical)">
                                      <p:cBhvr>
                                        <p:cTn id="41" dur="500"/>
                                        <p:tgtEl>
                                          <p:spTgt spid="7"/>
                                        </p:tgtEl>
                                      </p:cBhvr>
                                    </p:animEffect>
                                  </p:childTnLst>
                                </p:cTn>
                              </p:par>
                              <p:par>
                                <p:cTn id="42" presetID="16" presetClass="entr" presetSubtype="21"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arn(inVertical)">
                                      <p:cBhvr>
                                        <p:cTn id="49" dur="500"/>
                                        <p:tgtEl>
                                          <p:spTgt spid="9"/>
                                        </p:tgtEl>
                                      </p:cBhvr>
                                    </p:animEffect>
                                  </p:childTnLst>
                                </p:cTn>
                              </p:par>
                              <p:par>
                                <p:cTn id="50" presetID="16" presetClass="entr" presetSubtype="21"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arn(inVertic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arn(inVertical)">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barn(inVertical)">
                                      <p:cBhvr>
                                        <p:cTn id="67" dur="500"/>
                                        <p:tgtEl>
                                          <p:spTgt spid="13"/>
                                        </p:tgtEl>
                                      </p:cBhvr>
                                    </p:animEffect>
                                  </p:childTnLst>
                                </p:cTn>
                              </p:par>
                              <p:par>
                                <p:cTn id="68" presetID="16" presetClass="entr" presetSubtype="21" fill="hold"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barn(inVertical)">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barn(inVertical)">
                                      <p:cBhvr>
                                        <p:cTn id="75" dur="500"/>
                                        <p:tgtEl>
                                          <p:spTgt spid="24"/>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barn(inVertical)">
                                      <p:cBhvr>
                                        <p:cTn id="7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P spid="3" grpId="0" build="p"/>
      <p:bldP spid="2" grpId="0"/>
      <p:bldP spid="7" grpId="0"/>
      <p:bldP spid="9" grpId="0"/>
      <p:bldP spid="11" grpId="0"/>
      <p:bldP spid="13" grpId="0"/>
      <p:bldP spid="15" grpId="0"/>
      <p:bldP spid="16" grpId="0"/>
      <p:bldP spid="19"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4" name="Google Shape;174;p28"/>
          <p:cNvSpPr txBox="1">
            <a:spLocks noGrp="1"/>
          </p:cNvSpPr>
          <p:nvPr>
            <p:ph type="title"/>
          </p:nvPr>
        </p:nvSpPr>
        <p:spPr>
          <a:xfrm>
            <a:off x="2156430" y="726541"/>
            <a:ext cx="6623228" cy="49509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200" dirty="0" smtClean="0">
                <a:latin typeface="+mj-lt"/>
              </a:rPr>
              <a:t>Bảng mô tả hình dạng của một số loại tế bào</a:t>
            </a:r>
            <a:endParaRPr sz="2200" dirty="0">
              <a:latin typeface="+mj-lt"/>
            </a:endParaRPr>
          </a:p>
        </p:txBody>
      </p:sp>
      <p:sp>
        <p:nvSpPr>
          <p:cNvPr id="175" name="Google Shape;175;p28"/>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graphicFrame>
        <p:nvGraphicFramePr>
          <p:cNvPr id="5" name="Table 4"/>
          <p:cNvGraphicFramePr>
            <a:graphicFrameLocks noGrp="1"/>
          </p:cNvGraphicFramePr>
          <p:nvPr>
            <p:extLst>
              <p:ext uri="{D42A27DB-BD31-4B8C-83A1-F6EECF244321}">
                <p14:modId xmlns:p14="http://schemas.microsoft.com/office/powerpoint/2010/main" val="1201010665"/>
              </p:ext>
            </p:extLst>
          </p:nvPr>
        </p:nvGraphicFramePr>
        <p:xfrm>
          <a:off x="2021258" y="1290466"/>
          <a:ext cx="6459319" cy="3566160"/>
        </p:xfrm>
        <a:graphic>
          <a:graphicData uri="http://schemas.openxmlformats.org/drawingml/2006/table">
            <a:tbl>
              <a:tblPr firstRow="1" bandRow="1"/>
              <a:tblGrid>
                <a:gridCol w="3640653">
                  <a:extLst>
                    <a:ext uri="{9D8B030D-6E8A-4147-A177-3AD203B41FA5}">
                      <a16:colId xmlns:a16="http://schemas.microsoft.com/office/drawing/2014/main" val="20000"/>
                    </a:ext>
                  </a:extLst>
                </a:gridCol>
                <a:gridCol w="2818666">
                  <a:extLst>
                    <a:ext uri="{9D8B030D-6E8A-4147-A177-3AD203B41FA5}">
                      <a16:colId xmlns:a16="http://schemas.microsoft.com/office/drawing/2014/main" val="20001"/>
                    </a:ext>
                  </a:extLst>
                </a:gridCol>
              </a:tblGrid>
              <a:tr h="370840">
                <a:tc>
                  <a:txBody>
                    <a:bodyPr/>
                    <a:lstStyle/>
                    <a:p>
                      <a:pPr algn="ctr">
                        <a:lnSpc>
                          <a:spcPts val="2400"/>
                        </a:lnSpc>
                        <a:spcBef>
                          <a:spcPts val="200"/>
                        </a:spcBef>
                        <a:spcAft>
                          <a:spcPts val="200"/>
                        </a:spcAft>
                      </a:pPr>
                      <a:r>
                        <a:rPr lang="en-US" sz="2000" b="1" dirty="0" smtClean="0">
                          <a:solidFill>
                            <a:schemeClr val="bg1"/>
                          </a:solidFill>
                        </a:rPr>
                        <a:t>Tế</a:t>
                      </a:r>
                      <a:r>
                        <a:rPr lang="en-US" sz="2000" b="1" baseline="0" dirty="0" smtClean="0">
                          <a:solidFill>
                            <a:schemeClr val="bg1"/>
                          </a:solidFill>
                        </a:rPr>
                        <a:t> bào</a:t>
                      </a:r>
                      <a:endParaRPr lang="en-US" sz="2000" b="1" dirty="0">
                        <a:solidFill>
                          <a:schemeClr val="bg1"/>
                        </a:solidFill>
                      </a:endParaRPr>
                    </a:p>
                  </a:txBody>
                  <a:tcPr>
                    <a:solidFill>
                      <a:schemeClr val="accent4">
                        <a:lumMod val="50000"/>
                      </a:schemeClr>
                    </a:solidFill>
                  </a:tcPr>
                </a:tc>
                <a:tc>
                  <a:txBody>
                    <a:bodyPr/>
                    <a:lstStyle/>
                    <a:p>
                      <a:pPr algn="ctr">
                        <a:lnSpc>
                          <a:spcPts val="2400"/>
                        </a:lnSpc>
                        <a:spcBef>
                          <a:spcPts val="200"/>
                        </a:spcBef>
                        <a:spcAft>
                          <a:spcPts val="200"/>
                        </a:spcAft>
                      </a:pPr>
                      <a:r>
                        <a:rPr lang="en-US" sz="2000" b="1" dirty="0" smtClean="0">
                          <a:solidFill>
                            <a:schemeClr val="bg1"/>
                          </a:solidFill>
                        </a:rPr>
                        <a:t>Hình</a:t>
                      </a:r>
                      <a:r>
                        <a:rPr lang="en-US" sz="2000" b="1" baseline="0" dirty="0" smtClean="0">
                          <a:solidFill>
                            <a:schemeClr val="bg1"/>
                          </a:solidFill>
                        </a:rPr>
                        <a:t> dạng</a:t>
                      </a:r>
                      <a:endParaRPr lang="en-US" sz="2000" b="1" dirty="0">
                        <a:solidFill>
                          <a:schemeClr val="bg1"/>
                        </a:solidFill>
                      </a:endParaRPr>
                    </a:p>
                  </a:txBody>
                  <a:tcPr>
                    <a:solidFill>
                      <a:schemeClr val="accent4">
                        <a:lumMod val="50000"/>
                      </a:schemeClr>
                    </a:solidFill>
                  </a:tcPr>
                </a:tc>
                <a:extLst>
                  <a:ext uri="{0D108BD9-81ED-4DB2-BD59-A6C34878D82A}">
                    <a16:rowId xmlns:a16="http://schemas.microsoft.com/office/drawing/2014/main" val="10000"/>
                  </a:ext>
                </a:extLst>
              </a:tr>
              <a:tr h="370840">
                <a:tc>
                  <a:txBody>
                    <a:bodyPr/>
                    <a:lstStyle/>
                    <a:p>
                      <a:pPr algn="ctr">
                        <a:lnSpc>
                          <a:spcPts val="2400"/>
                        </a:lnSpc>
                        <a:spcBef>
                          <a:spcPts val="200"/>
                        </a:spcBef>
                        <a:spcAft>
                          <a:spcPts val="200"/>
                        </a:spcAft>
                      </a:pPr>
                      <a:r>
                        <a:rPr lang="en-US" sz="2000" dirty="0" smtClean="0">
                          <a:solidFill>
                            <a:schemeClr val="accent4">
                              <a:lumMod val="50000"/>
                            </a:schemeClr>
                          </a:solidFill>
                        </a:rPr>
                        <a:t>Tế</a:t>
                      </a:r>
                      <a:r>
                        <a:rPr lang="en-US" sz="2000" baseline="0" dirty="0" smtClean="0">
                          <a:solidFill>
                            <a:schemeClr val="accent4">
                              <a:lumMod val="50000"/>
                            </a:schemeClr>
                          </a:solidFill>
                        </a:rPr>
                        <a:t> bào hồng cầu</a:t>
                      </a:r>
                      <a:endParaRPr lang="en-US" sz="2000" dirty="0">
                        <a:solidFill>
                          <a:schemeClr val="accent4">
                            <a:lumMod val="50000"/>
                          </a:schemeClr>
                        </a:solidFill>
                      </a:endParaRPr>
                    </a:p>
                  </a:txBody>
                  <a:tcPr>
                    <a:solidFill>
                      <a:schemeClr val="accent3">
                        <a:lumMod val="20000"/>
                        <a:lumOff val="80000"/>
                      </a:schemeClr>
                    </a:solidFill>
                  </a:tcPr>
                </a:tc>
                <a:tc>
                  <a:txBody>
                    <a:bodyPr/>
                    <a:lstStyle/>
                    <a:p>
                      <a:pPr algn="ctr">
                        <a:lnSpc>
                          <a:spcPts val="2400"/>
                        </a:lnSpc>
                        <a:spcBef>
                          <a:spcPts val="200"/>
                        </a:spcBef>
                        <a:spcAft>
                          <a:spcPts val="200"/>
                        </a:spcAft>
                      </a:pPr>
                      <a:r>
                        <a:rPr lang="en-US" sz="2000" dirty="0" smtClean="0">
                          <a:solidFill>
                            <a:schemeClr val="accent4">
                              <a:lumMod val="50000"/>
                            </a:schemeClr>
                          </a:solidFill>
                        </a:rPr>
                        <a:t>Hình</a:t>
                      </a:r>
                      <a:r>
                        <a:rPr lang="en-US" sz="2000" baseline="0" dirty="0" smtClean="0">
                          <a:solidFill>
                            <a:schemeClr val="accent4">
                              <a:lumMod val="50000"/>
                            </a:schemeClr>
                          </a:solidFill>
                        </a:rPr>
                        <a:t> đĩa, lõm hai mặt</a:t>
                      </a:r>
                      <a:endParaRPr lang="en-US" sz="2000" dirty="0">
                        <a:solidFill>
                          <a:schemeClr val="accent4">
                            <a:lumMod val="50000"/>
                          </a:schemeClr>
                        </a:solidFill>
                      </a:endParaRPr>
                    </a:p>
                  </a:txBody>
                  <a:tcPr>
                    <a:solidFill>
                      <a:schemeClr val="accent3">
                        <a:lumMod val="20000"/>
                        <a:lumOff val="80000"/>
                      </a:schemeClr>
                    </a:solidFill>
                  </a:tcPr>
                </a:tc>
                <a:extLst>
                  <a:ext uri="{0D108BD9-81ED-4DB2-BD59-A6C34878D82A}">
                    <a16:rowId xmlns:a16="http://schemas.microsoft.com/office/drawing/2014/main" val="10001"/>
                  </a:ext>
                </a:extLst>
              </a:tr>
              <a:tr h="370840">
                <a:tc>
                  <a:txBody>
                    <a:bodyPr/>
                    <a:lstStyle/>
                    <a:p>
                      <a:pPr algn="ctr">
                        <a:lnSpc>
                          <a:spcPts val="2400"/>
                        </a:lnSpc>
                        <a:spcBef>
                          <a:spcPts val="200"/>
                        </a:spcBef>
                        <a:spcAft>
                          <a:spcPts val="200"/>
                        </a:spcAft>
                      </a:pPr>
                      <a:r>
                        <a:rPr lang="en-US" sz="2000" dirty="0" smtClean="0">
                          <a:solidFill>
                            <a:schemeClr val="accent4">
                              <a:lumMod val="50000"/>
                            </a:schemeClr>
                          </a:solidFill>
                        </a:rPr>
                        <a:t>Tế</a:t>
                      </a:r>
                      <a:r>
                        <a:rPr lang="en-US" sz="2000" baseline="0" dirty="0" smtClean="0">
                          <a:solidFill>
                            <a:schemeClr val="accent4">
                              <a:lumMod val="50000"/>
                            </a:schemeClr>
                          </a:solidFill>
                        </a:rPr>
                        <a:t> bào cơ người</a:t>
                      </a:r>
                      <a:endParaRPr lang="en-US" sz="2000" dirty="0">
                        <a:solidFill>
                          <a:schemeClr val="accent4">
                            <a:lumMod val="50000"/>
                          </a:schemeClr>
                        </a:solidFill>
                      </a:endParaRPr>
                    </a:p>
                  </a:txBody>
                  <a:tcPr>
                    <a:solidFill>
                      <a:schemeClr val="accent3">
                        <a:lumMod val="20000"/>
                        <a:lumOff val="80000"/>
                      </a:schemeClr>
                    </a:solidFill>
                  </a:tcPr>
                </a:tc>
                <a:tc>
                  <a:txBody>
                    <a:bodyPr/>
                    <a:lstStyle/>
                    <a:p>
                      <a:pPr algn="ctr">
                        <a:lnSpc>
                          <a:spcPts val="2400"/>
                        </a:lnSpc>
                        <a:spcBef>
                          <a:spcPts val="200"/>
                        </a:spcBef>
                        <a:spcAft>
                          <a:spcPts val="200"/>
                        </a:spcAft>
                      </a:pPr>
                      <a:r>
                        <a:rPr lang="en-US" sz="2000" dirty="0" smtClean="0">
                          <a:solidFill>
                            <a:schemeClr val="accent4">
                              <a:lumMod val="50000"/>
                            </a:schemeClr>
                          </a:solidFill>
                        </a:rPr>
                        <a:t>Hình</a:t>
                      </a:r>
                      <a:r>
                        <a:rPr lang="en-US" sz="2000" baseline="0" dirty="0" smtClean="0">
                          <a:solidFill>
                            <a:schemeClr val="accent4">
                              <a:lumMod val="50000"/>
                            </a:schemeClr>
                          </a:solidFill>
                        </a:rPr>
                        <a:t> sợi</a:t>
                      </a:r>
                      <a:endParaRPr lang="en-US" sz="2000" dirty="0">
                        <a:solidFill>
                          <a:schemeClr val="accent4">
                            <a:lumMod val="50000"/>
                          </a:schemeClr>
                        </a:solidFill>
                      </a:endParaRPr>
                    </a:p>
                  </a:txBody>
                  <a:tcPr>
                    <a:solidFill>
                      <a:schemeClr val="accent3">
                        <a:lumMod val="20000"/>
                        <a:lumOff val="80000"/>
                      </a:schemeClr>
                    </a:solidFill>
                  </a:tcPr>
                </a:tc>
                <a:extLst>
                  <a:ext uri="{0D108BD9-81ED-4DB2-BD59-A6C34878D82A}">
                    <a16:rowId xmlns:a16="http://schemas.microsoft.com/office/drawing/2014/main" val="10002"/>
                  </a:ext>
                </a:extLst>
              </a:tr>
              <a:tr h="370840">
                <a:tc>
                  <a:txBody>
                    <a:bodyPr/>
                    <a:lstStyle/>
                    <a:p>
                      <a:pPr algn="ctr">
                        <a:lnSpc>
                          <a:spcPts val="2400"/>
                        </a:lnSpc>
                        <a:spcBef>
                          <a:spcPts val="200"/>
                        </a:spcBef>
                        <a:spcAft>
                          <a:spcPts val="200"/>
                        </a:spcAft>
                      </a:pPr>
                      <a:r>
                        <a:rPr lang="en-US" sz="2000" dirty="0" smtClean="0">
                          <a:solidFill>
                            <a:schemeClr val="accent4">
                              <a:lumMod val="50000"/>
                            </a:schemeClr>
                          </a:solidFill>
                        </a:rPr>
                        <a:t>Tế</a:t>
                      </a:r>
                      <a:r>
                        <a:rPr lang="en-US" sz="2000" baseline="0" dirty="0" smtClean="0">
                          <a:solidFill>
                            <a:schemeClr val="accent4">
                              <a:lumMod val="50000"/>
                            </a:schemeClr>
                          </a:solidFill>
                        </a:rPr>
                        <a:t> bào thần kinh</a:t>
                      </a:r>
                      <a:endParaRPr lang="en-US" sz="2000" dirty="0">
                        <a:solidFill>
                          <a:schemeClr val="accent4">
                            <a:lumMod val="50000"/>
                          </a:schemeClr>
                        </a:solidFill>
                      </a:endParaRPr>
                    </a:p>
                  </a:txBody>
                  <a:tcPr>
                    <a:solidFill>
                      <a:schemeClr val="accent3">
                        <a:lumMod val="20000"/>
                        <a:lumOff val="80000"/>
                      </a:schemeClr>
                    </a:solidFill>
                  </a:tcPr>
                </a:tc>
                <a:tc>
                  <a:txBody>
                    <a:bodyPr/>
                    <a:lstStyle/>
                    <a:p>
                      <a:pPr algn="ctr">
                        <a:lnSpc>
                          <a:spcPts val="2400"/>
                        </a:lnSpc>
                        <a:spcBef>
                          <a:spcPts val="200"/>
                        </a:spcBef>
                        <a:spcAft>
                          <a:spcPts val="200"/>
                        </a:spcAft>
                      </a:pPr>
                      <a:r>
                        <a:rPr lang="en-US" sz="2000" dirty="0" smtClean="0">
                          <a:solidFill>
                            <a:schemeClr val="accent4">
                              <a:lumMod val="50000"/>
                            </a:schemeClr>
                          </a:solidFill>
                        </a:rPr>
                        <a:t>Hình</a:t>
                      </a:r>
                      <a:r>
                        <a:rPr lang="en-US" sz="2000" baseline="0" dirty="0" smtClean="0">
                          <a:solidFill>
                            <a:schemeClr val="accent4">
                              <a:lumMod val="50000"/>
                            </a:schemeClr>
                          </a:solidFill>
                        </a:rPr>
                        <a:t> sao</a:t>
                      </a:r>
                      <a:endParaRPr lang="en-US" sz="2000" dirty="0">
                        <a:solidFill>
                          <a:schemeClr val="accent4">
                            <a:lumMod val="50000"/>
                          </a:schemeClr>
                        </a:solidFill>
                      </a:endParaRPr>
                    </a:p>
                  </a:txBody>
                  <a:tcPr>
                    <a:solidFill>
                      <a:schemeClr val="accent3">
                        <a:lumMod val="20000"/>
                        <a:lumOff val="80000"/>
                      </a:schemeClr>
                    </a:solidFill>
                  </a:tcPr>
                </a:tc>
                <a:extLst>
                  <a:ext uri="{0D108BD9-81ED-4DB2-BD59-A6C34878D82A}">
                    <a16:rowId xmlns:a16="http://schemas.microsoft.com/office/drawing/2014/main" val="10003"/>
                  </a:ext>
                </a:extLst>
              </a:tr>
              <a:tr h="370840">
                <a:tc>
                  <a:txBody>
                    <a:bodyPr/>
                    <a:lstStyle/>
                    <a:p>
                      <a:pPr algn="ctr">
                        <a:lnSpc>
                          <a:spcPts val="2400"/>
                        </a:lnSpc>
                        <a:spcBef>
                          <a:spcPts val="200"/>
                        </a:spcBef>
                        <a:spcAft>
                          <a:spcPts val="200"/>
                        </a:spcAft>
                      </a:pPr>
                      <a:r>
                        <a:rPr lang="en-US" sz="2000" dirty="0" smtClean="0">
                          <a:solidFill>
                            <a:schemeClr val="accent4">
                              <a:lumMod val="50000"/>
                            </a:schemeClr>
                          </a:solidFill>
                        </a:rPr>
                        <a:t>Tế</a:t>
                      </a:r>
                      <a:r>
                        <a:rPr lang="en-US" sz="2000" baseline="0" dirty="0" smtClean="0">
                          <a:solidFill>
                            <a:schemeClr val="accent4">
                              <a:lumMod val="50000"/>
                            </a:schemeClr>
                          </a:solidFill>
                        </a:rPr>
                        <a:t> bào biểu bì lá</a:t>
                      </a:r>
                      <a:endParaRPr lang="en-US" sz="2000" dirty="0">
                        <a:solidFill>
                          <a:schemeClr val="accent4">
                            <a:lumMod val="50000"/>
                          </a:schemeClr>
                        </a:solidFill>
                      </a:endParaRPr>
                    </a:p>
                  </a:txBody>
                  <a:tcPr>
                    <a:solidFill>
                      <a:schemeClr val="accent3">
                        <a:lumMod val="20000"/>
                        <a:lumOff val="80000"/>
                      </a:schemeClr>
                    </a:solidFill>
                  </a:tcPr>
                </a:tc>
                <a:tc>
                  <a:txBody>
                    <a:bodyPr/>
                    <a:lstStyle/>
                    <a:p>
                      <a:pPr algn="ctr">
                        <a:lnSpc>
                          <a:spcPts val="2400"/>
                        </a:lnSpc>
                        <a:spcBef>
                          <a:spcPts val="200"/>
                        </a:spcBef>
                        <a:spcAft>
                          <a:spcPts val="200"/>
                        </a:spcAft>
                      </a:pPr>
                      <a:r>
                        <a:rPr lang="en-US" sz="2000" dirty="0" err="1" smtClean="0">
                          <a:solidFill>
                            <a:schemeClr val="accent4">
                              <a:lumMod val="50000"/>
                            </a:schemeClr>
                          </a:solidFill>
                        </a:rPr>
                        <a:t>Hình</a:t>
                      </a:r>
                      <a:r>
                        <a:rPr lang="en-US" sz="2000" baseline="0" dirty="0" smtClean="0">
                          <a:solidFill>
                            <a:schemeClr val="accent4">
                              <a:lumMod val="50000"/>
                            </a:schemeClr>
                          </a:solidFill>
                        </a:rPr>
                        <a:t> </a:t>
                      </a:r>
                      <a:r>
                        <a:rPr lang="en-US" sz="2000" baseline="0" dirty="0" err="1" smtClean="0">
                          <a:solidFill>
                            <a:schemeClr val="accent4">
                              <a:lumMod val="50000"/>
                            </a:schemeClr>
                          </a:solidFill>
                        </a:rPr>
                        <a:t>nhiều</a:t>
                      </a:r>
                      <a:r>
                        <a:rPr lang="en-US" sz="2000" baseline="0" dirty="0" smtClean="0">
                          <a:solidFill>
                            <a:schemeClr val="accent4">
                              <a:lumMod val="50000"/>
                            </a:schemeClr>
                          </a:solidFill>
                        </a:rPr>
                        <a:t> </a:t>
                      </a:r>
                      <a:r>
                        <a:rPr lang="en-US" sz="2000" baseline="0" dirty="0" err="1" smtClean="0">
                          <a:solidFill>
                            <a:schemeClr val="accent4">
                              <a:lumMod val="50000"/>
                            </a:schemeClr>
                          </a:solidFill>
                        </a:rPr>
                        <a:t>cạnh</a:t>
                      </a:r>
                      <a:endParaRPr lang="en-US" sz="2000" dirty="0">
                        <a:solidFill>
                          <a:schemeClr val="accent4">
                            <a:lumMod val="50000"/>
                          </a:schemeClr>
                        </a:solidFill>
                      </a:endParaRPr>
                    </a:p>
                  </a:txBody>
                  <a:tcPr>
                    <a:solidFill>
                      <a:schemeClr val="accent3">
                        <a:lumMod val="20000"/>
                        <a:lumOff val="80000"/>
                      </a:schemeClr>
                    </a:solidFill>
                  </a:tcPr>
                </a:tc>
                <a:extLst>
                  <a:ext uri="{0D108BD9-81ED-4DB2-BD59-A6C34878D82A}">
                    <a16:rowId xmlns:a16="http://schemas.microsoft.com/office/drawing/2014/main" val="10004"/>
                  </a:ext>
                </a:extLst>
              </a:tr>
              <a:tr h="370840">
                <a:tc>
                  <a:txBody>
                    <a:bodyPr/>
                    <a:lstStyle/>
                    <a:p>
                      <a:pPr algn="ctr">
                        <a:lnSpc>
                          <a:spcPts val="2400"/>
                        </a:lnSpc>
                        <a:spcBef>
                          <a:spcPts val="200"/>
                        </a:spcBef>
                        <a:spcAft>
                          <a:spcPts val="200"/>
                        </a:spcAft>
                      </a:pPr>
                      <a:r>
                        <a:rPr lang="en-US" sz="2000" dirty="0" smtClean="0">
                          <a:solidFill>
                            <a:schemeClr val="accent4">
                              <a:lumMod val="50000"/>
                            </a:schemeClr>
                          </a:solidFill>
                        </a:rPr>
                        <a:t>Tế</a:t>
                      </a:r>
                      <a:r>
                        <a:rPr lang="en-US" sz="2000" baseline="0" dirty="0" smtClean="0">
                          <a:solidFill>
                            <a:schemeClr val="accent4">
                              <a:lumMod val="50000"/>
                            </a:schemeClr>
                          </a:solidFill>
                        </a:rPr>
                        <a:t> bào nhu mô lá</a:t>
                      </a:r>
                      <a:endParaRPr lang="en-US" sz="2000" dirty="0">
                        <a:solidFill>
                          <a:schemeClr val="accent4">
                            <a:lumMod val="50000"/>
                          </a:schemeClr>
                        </a:solidFill>
                      </a:endParaRPr>
                    </a:p>
                  </a:txBody>
                  <a:tcPr>
                    <a:solidFill>
                      <a:schemeClr val="accent3">
                        <a:lumMod val="20000"/>
                        <a:lumOff val="80000"/>
                      </a:schemeClr>
                    </a:solidFill>
                  </a:tcPr>
                </a:tc>
                <a:tc>
                  <a:txBody>
                    <a:bodyPr/>
                    <a:lstStyle/>
                    <a:p>
                      <a:pPr algn="ctr">
                        <a:lnSpc>
                          <a:spcPts val="2400"/>
                        </a:lnSpc>
                        <a:spcBef>
                          <a:spcPts val="200"/>
                        </a:spcBef>
                        <a:spcAft>
                          <a:spcPts val="200"/>
                        </a:spcAft>
                      </a:pPr>
                      <a:r>
                        <a:rPr lang="en-US" sz="2000" dirty="0" smtClean="0">
                          <a:solidFill>
                            <a:schemeClr val="accent4">
                              <a:lumMod val="50000"/>
                            </a:schemeClr>
                          </a:solidFill>
                        </a:rPr>
                        <a:t>Hình</a:t>
                      </a:r>
                      <a:r>
                        <a:rPr lang="en-US" sz="2000" baseline="0" dirty="0" smtClean="0">
                          <a:solidFill>
                            <a:schemeClr val="accent4">
                              <a:lumMod val="50000"/>
                            </a:schemeClr>
                          </a:solidFill>
                        </a:rPr>
                        <a:t> trụ</a:t>
                      </a:r>
                      <a:endParaRPr lang="en-US" sz="2000" dirty="0">
                        <a:solidFill>
                          <a:schemeClr val="accent4">
                            <a:lumMod val="50000"/>
                          </a:schemeClr>
                        </a:solidFill>
                      </a:endParaRPr>
                    </a:p>
                  </a:txBody>
                  <a:tcPr>
                    <a:solidFill>
                      <a:schemeClr val="accent3">
                        <a:lumMod val="20000"/>
                        <a:lumOff val="80000"/>
                      </a:schemeClr>
                    </a:solidFill>
                  </a:tcPr>
                </a:tc>
                <a:extLst>
                  <a:ext uri="{0D108BD9-81ED-4DB2-BD59-A6C34878D82A}">
                    <a16:rowId xmlns:a16="http://schemas.microsoft.com/office/drawing/2014/main" val="10005"/>
                  </a:ext>
                </a:extLst>
              </a:tr>
              <a:tr h="370840">
                <a:tc>
                  <a:txBody>
                    <a:bodyPr/>
                    <a:lstStyle/>
                    <a:p>
                      <a:pPr algn="ctr">
                        <a:lnSpc>
                          <a:spcPts val="2400"/>
                        </a:lnSpc>
                        <a:spcBef>
                          <a:spcPts val="200"/>
                        </a:spcBef>
                        <a:spcAft>
                          <a:spcPts val="200"/>
                        </a:spcAft>
                      </a:pPr>
                      <a:r>
                        <a:rPr lang="en-US" sz="2000" dirty="0" smtClean="0">
                          <a:solidFill>
                            <a:schemeClr val="accent4">
                              <a:lumMod val="50000"/>
                            </a:schemeClr>
                          </a:solidFill>
                        </a:rPr>
                        <a:t>Tế</a:t>
                      </a:r>
                      <a:r>
                        <a:rPr lang="en-US" sz="2000" baseline="0" dirty="0" smtClean="0">
                          <a:solidFill>
                            <a:schemeClr val="accent4">
                              <a:lumMod val="50000"/>
                            </a:schemeClr>
                          </a:solidFill>
                        </a:rPr>
                        <a:t> bào vi khuẩn E.coli</a:t>
                      </a:r>
                      <a:endParaRPr lang="en-US" sz="2000" dirty="0">
                        <a:solidFill>
                          <a:schemeClr val="accent4">
                            <a:lumMod val="50000"/>
                          </a:schemeClr>
                        </a:solidFill>
                      </a:endParaRPr>
                    </a:p>
                  </a:txBody>
                  <a:tcPr>
                    <a:solidFill>
                      <a:schemeClr val="accent3">
                        <a:lumMod val="20000"/>
                        <a:lumOff val="80000"/>
                      </a:schemeClr>
                    </a:solidFill>
                  </a:tcPr>
                </a:tc>
                <a:tc>
                  <a:txBody>
                    <a:bodyPr/>
                    <a:lstStyle/>
                    <a:p>
                      <a:pPr algn="ctr">
                        <a:lnSpc>
                          <a:spcPts val="2400"/>
                        </a:lnSpc>
                        <a:spcBef>
                          <a:spcPts val="200"/>
                        </a:spcBef>
                        <a:spcAft>
                          <a:spcPts val="200"/>
                        </a:spcAft>
                      </a:pPr>
                      <a:r>
                        <a:rPr lang="en-US" sz="2000" dirty="0" smtClean="0">
                          <a:solidFill>
                            <a:schemeClr val="accent4">
                              <a:lumMod val="50000"/>
                            </a:schemeClr>
                          </a:solidFill>
                        </a:rPr>
                        <a:t>Hình</a:t>
                      </a:r>
                      <a:r>
                        <a:rPr lang="en-US" sz="2000" baseline="0" dirty="0" smtClean="0">
                          <a:solidFill>
                            <a:schemeClr val="accent4">
                              <a:lumMod val="50000"/>
                            </a:schemeClr>
                          </a:solidFill>
                        </a:rPr>
                        <a:t> que</a:t>
                      </a:r>
                      <a:endParaRPr lang="en-US" sz="2000" dirty="0">
                        <a:solidFill>
                          <a:schemeClr val="accent4">
                            <a:lumMod val="50000"/>
                          </a:schemeClr>
                        </a:solidFill>
                      </a:endParaRPr>
                    </a:p>
                  </a:txBody>
                  <a:tcPr>
                    <a:solidFill>
                      <a:schemeClr val="accent3">
                        <a:lumMod val="20000"/>
                        <a:lumOff val="80000"/>
                      </a:schemeClr>
                    </a:solidFill>
                  </a:tcPr>
                </a:tc>
                <a:extLst>
                  <a:ext uri="{0D108BD9-81ED-4DB2-BD59-A6C34878D82A}">
                    <a16:rowId xmlns:a16="http://schemas.microsoft.com/office/drawing/2014/main" val="10006"/>
                  </a:ext>
                </a:extLst>
              </a:tr>
              <a:tr h="370840">
                <a:tc>
                  <a:txBody>
                    <a:bodyPr/>
                    <a:lstStyle/>
                    <a:p>
                      <a:pPr algn="ctr">
                        <a:lnSpc>
                          <a:spcPts val="2400"/>
                        </a:lnSpc>
                        <a:spcBef>
                          <a:spcPts val="200"/>
                        </a:spcBef>
                        <a:spcAft>
                          <a:spcPts val="200"/>
                        </a:spcAft>
                      </a:pPr>
                      <a:r>
                        <a:rPr lang="en-US" sz="2000" dirty="0" smtClean="0">
                          <a:solidFill>
                            <a:schemeClr val="accent4">
                              <a:lumMod val="50000"/>
                            </a:schemeClr>
                          </a:solidFill>
                        </a:rPr>
                        <a:t>Tế</a:t>
                      </a:r>
                      <a:r>
                        <a:rPr lang="en-US" sz="2000" baseline="0" dirty="0" smtClean="0">
                          <a:solidFill>
                            <a:schemeClr val="accent4">
                              <a:lumMod val="50000"/>
                            </a:schemeClr>
                          </a:solidFill>
                        </a:rPr>
                        <a:t> bào trùng roi</a:t>
                      </a:r>
                      <a:endParaRPr lang="en-US" sz="2000" dirty="0">
                        <a:solidFill>
                          <a:schemeClr val="accent4">
                            <a:lumMod val="50000"/>
                          </a:schemeClr>
                        </a:solidFill>
                      </a:endParaRPr>
                    </a:p>
                  </a:txBody>
                  <a:tcPr>
                    <a:solidFill>
                      <a:schemeClr val="accent3">
                        <a:lumMod val="20000"/>
                        <a:lumOff val="80000"/>
                      </a:schemeClr>
                    </a:solidFill>
                  </a:tcPr>
                </a:tc>
                <a:tc>
                  <a:txBody>
                    <a:bodyPr/>
                    <a:lstStyle/>
                    <a:p>
                      <a:pPr algn="ctr">
                        <a:lnSpc>
                          <a:spcPts val="2400"/>
                        </a:lnSpc>
                        <a:spcBef>
                          <a:spcPts val="200"/>
                        </a:spcBef>
                        <a:spcAft>
                          <a:spcPts val="200"/>
                        </a:spcAft>
                      </a:pPr>
                      <a:r>
                        <a:rPr lang="en-US" sz="2000" dirty="0" smtClean="0">
                          <a:solidFill>
                            <a:schemeClr val="accent4">
                              <a:lumMod val="50000"/>
                            </a:schemeClr>
                          </a:solidFill>
                        </a:rPr>
                        <a:t>Hình</a:t>
                      </a:r>
                      <a:r>
                        <a:rPr lang="en-US" sz="2000" baseline="0" dirty="0" smtClean="0">
                          <a:solidFill>
                            <a:schemeClr val="accent4">
                              <a:lumMod val="50000"/>
                            </a:schemeClr>
                          </a:solidFill>
                        </a:rPr>
                        <a:t> thoi</a:t>
                      </a:r>
                      <a:endParaRPr lang="en-US" sz="2000" dirty="0">
                        <a:solidFill>
                          <a:schemeClr val="accent4">
                            <a:lumMod val="50000"/>
                          </a:schemeClr>
                        </a:solidFill>
                      </a:endParaRPr>
                    </a:p>
                  </a:txBody>
                  <a:tcPr>
                    <a:solidFill>
                      <a:schemeClr val="accent3">
                        <a:lumMod val="20000"/>
                        <a:lumOff val="80000"/>
                      </a:schemeClr>
                    </a:solidFill>
                  </a:tcPr>
                </a:tc>
                <a:extLst>
                  <a:ext uri="{0D108BD9-81ED-4DB2-BD59-A6C34878D82A}">
                    <a16:rowId xmlns:a16="http://schemas.microsoft.com/office/drawing/2014/main" val="10007"/>
                  </a:ext>
                </a:extLst>
              </a:tr>
              <a:tr h="370840">
                <a:tc>
                  <a:txBody>
                    <a:bodyPr/>
                    <a:lstStyle/>
                    <a:p>
                      <a:pPr algn="ctr">
                        <a:lnSpc>
                          <a:spcPts val="2400"/>
                        </a:lnSpc>
                        <a:spcBef>
                          <a:spcPts val="200"/>
                        </a:spcBef>
                        <a:spcAft>
                          <a:spcPts val="200"/>
                        </a:spcAft>
                      </a:pPr>
                      <a:r>
                        <a:rPr lang="en-US" sz="2000" dirty="0" smtClean="0">
                          <a:solidFill>
                            <a:schemeClr val="accent4">
                              <a:lumMod val="50000"/>
                            </a:schemeClr>
                          </a:solidFill>
                        </a:rPr>
                        <a:t>Tế</a:t>
                      </a:r>
                      <a:r>
                        <a:rPr lang="en-US" sz="2000" baseline="0" dirty="0" smtClean="0">
                          <a:solidFill>
                            <a:schemeClr val="accent4">
                              <a:lumMod val="50000"/>
                            </a:schemeClr>
                          </a:solidFill>
                        </a:rPr>
                        <a:t> bào nấm men</a:t>
                      </a:r>
                      <a:endParaRPr lang="en-US" sz="2000" dirty="0">
                        <a:solidFill>
                          <a:schemeClr val="accent4">
                            <a:lumMod val="50000"/>
                          </a:schemeClr>
                        </a:solidFill>
                      </a:endParaRPr>
                    </a:p>
                  </a:txBody>
                  <a:tcPr>
                    <a:solidFill>
                      <a:schemeClr val="accent3">
                        <a:lumMod val="20000"/>
                        <a:lumOff val="80000"/>
                      </a:schemeClr>
                    </a:solidFill>
                  </a:tcPr>
                </a:tc>
                <a:tc>
                  <a:txBody>
                    <a:bodyPr/>
                    <a:lstStyle/>
                    <a:p>
                      <a:pPr algn="ctr">
                        <a:lnSpc>
                          <a:spcPts val="2400"/>
                        </a:lnSpc>
                        <a:spcBef>
                          <a:spcPts val="200"/>
                        </a:spcBef>
                        <a:spcAft>
                          <a:spcPts val="200"/>
                        </a:spcAft>
                      </a:pPr>
                      <a:r>
                        <a:rPr lang="en-US" sz="2000" dirty="0" smtClean="0">
                          <a:solidFill>
                            <a:schemeClr val="accent4">
                              <a:lumMod val="50000"/>
                            </a:schemeClr>
                          </a:solidFill>
                        </a:rPr>
                        <a:t>Hình</a:t>
                      </a:r>
                      <a:r>
                        <a:rPr lang="en-US" sz="2000" baseline="0" dirty="0" smtClean="0">
                          <a:solidFill>
                            <a:schemeClr val="accent4">
                              <a:lumMod val="50000"/>
                            </a:schemeClr>
                          </a:solidFill>
                        </a:rPr>
                        <a:t> bầu dục</a:t>
                      </a:r>
                      <a:endParaRPr lang="en-US" sz="2000" dirty="0">
                        <a:solidFill>
                          <a:schemeClr val="accent4">
                            <a:lumMod val="50000"/>
                          </a:schemeClr>
                        </a:solidFill>
                      </a:endParaRPr>
                    </a:p>
                  </a:txBody>
                  <a:tcPr>
                    <a:solidFill>
                      <a:schemeClr val="accent3">
                        <a:lumMod val="20000"/>
                        <a:lumOff val="80000"/>
                      </a:schemeClr>
                    </a:solidFill>
                  </a:tcPr>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down)">
                                      <p:cBhvr>
                                        <p:cTn id="7" dur="500"/>
                                        <p:tgtEl>
                                          <p:spTgt spid="1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p:bldLst>
  </p:timing>
</p:sld>
</file>

<file path=ppt/theme/theme1.xml><?xml version="1.0" encoding="utf-8"?>
<a:theme xmlns:a="http://schemas.openxmlformats.org/drawingml/2006/main" name="Ariel template">
  <a:themeElements>
    <a:clrScheme name="Custom 347">
      <a:dk1>
        <a:srgbClr val="666666"/>
      </a:dk1>
      <a:lt1>
        <a:srgbClr val="FFFFFF"/>
      </a:lt1>
      <a:dk2>
        <a:srgbClr val="004430"/>
      </a:dk2>
      <a:lt2>
        <a:srgbClr val="DAE2E6"/>
      </a:lt2>
      <a:accent1>
        <a:srgbClr val="8EC641"/>
      </a:accent1>
      <a:accent2>
        <a:srgbClr val="004430"/>
      </a:accent2>
      <a:accent3>
        <a:srgbClr val="539EB9"/>
      </a:accent3>
      <a:accent4>
        <a:srgbClr val="689EE1"/>
      </a:accent4>
      <a:accent5>
        <a:srgbClr val="999999"/>
      </a:accent5>
      <a:accent6>
        <a:srgbClr val="779B91"/>
      </a:accent6>
      <a:hlink>
        <a:srgbClr val="689EE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TotalTime>
  <Words>1970</Words>
  <Application>Microsoft Office PowerPoint</Application>
  <PresentationFormat>On-screen Show (16:9)</PresentationFormat>
  <Paragraphs>220</Paragraphs>
  <Slides>32</Slides>
  <Notes>19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32</vt:i4>
      </vt:variant>
    </vt:vector>
  </HeadingPairs>
  <TitlesOfParts>
    <vt:vector size="47" baseType="lpstr">
      <vt:lpstr>Roboto</vt:lpstr>
      <vt:lpstr>Wingdings</vt:lpstr>
      <vt:lpstr>Bellota Text Light</vt:lpstr>
      <vt:lpstr>Nunito Sans</vt:lpstr>
      <vt:lpstr>Arial</vt:lpstr>
      <vt:lpstr>Encode Sans Semi Condensed</vt:lpstr>
      <vt:lpstr>Georgia</vt:lpstr>
      <vt:lpstr>Roboto Slab</vt:lpstr>
      <vt:lpstr>Vidaloka</vt:lpstr>
      <vt:lpstr>Times New Roman</vt:lpstr>
      <vt:lpstr>Karla</vt:lpstr>
      <vt:lpstr>Oxygen</vt:lpstr>
      <vt:lpstr>Muli</vt:lpstr>
      <vt:lpstr>Calibri</vt:lpstr>
      <vt:lpstr>Ariel template</vt:lpstr>
      <vt:lpstr>PowerPoint Presentation</vt:lpstr>
      <vt:lpstr>Quan sát hình ảnh</vt:lpstr>
      <vt:lpstr>NỘI DUNG BÀI HỌC</vt:lpstr>
      <vt:lpstr>1. Khái quát chung về tế bào</vt:lpstr>
      <vt:lpstr>- Đơn vị cấu trúc nên cơ thể sinh vật là tế bào. </vt:lpstr>
      <vt:lpstr>PowerPoint Presentation</vt:lpstr>
      <vt:lpstr>PowerPoint Presentation</vt:lpstr>
      <vt:lpstr>Quan sát Hình 17.3</vt:lpstr>
      <vt:lpstr>Bảng mô tả hình dạng của một số loại tế bào</vt:lpstr>
      <vt:lpstr>Thảo luận và trả lời câu hỏi</vt:lpstr>
      <vt:lpstr>PowerPoint Presentation</vt:lpstr>
      <vt:lpstr>Tìm hiểu các thành phần chính của tế bào </vt:lpstr>
      <vt:lpstr>PowerPoint Presentation</vt:lpstr>
      <vt:lpstr>PowerPoint Presentation</vt:lpstr>
      <vt:lpstr>PowerPoint Presentation</vt:lpstr>
      <vt:lpstr>Chức năng các thành phần của tế bào</vt:lpstr>
      <vt:lpstr>PowerPoint Presentation</vt:lpstr>
      <vt:lpstr>2. SỰ LỚN LÊN VÀ SINH SẢN CỦA TẾ BÀO Tìm hiểu về sự lớn lên của tế bào</vt:lpstr>
      <vt:lpstr>PowerPoint Presentation</vt:lpstr>
      <vt:lpstr>PowerPoint Presentation</vt:lpstr>
      <vt:lpstr>Dấu hiệu cho thấy sự sinh sản của tế bào </vt:lpstr>
      <vt:lpstr>PowerPoint Presentation</vt:lpstr>
      <vt:lpstr>Quan sát Hình 17.9</vt:lpstr>
      <vt:lpstr>PowerPoint Presentation</vt:lpstr>
      <vt:lpstr>PowerPoint Presentation</vt:lpstr>
      <vt:lpstr>Thảo luận và trả lời câu hỏi</vt:lpstr>
      <vt:lpstr>PowerPoint Presentation</vt:lpstr>
      <vt:lpstr>Luyện tập – trả lời câu hỏi trắc nghiệm</vt:lpstr>
      <vt:lpstr>PowerPoint Presentation</vt:lpstr>
      <vt:lpstr>Luyện tập mở rộng</vt:lpstr>
      <vt:lpstr>PowerPoint Presentation</vt:lpstr>
      <vt:lpstr>CẢM ƠN CÁC EM ĐÃ LẮNG NGHE BÀI GIẢNG!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Trần Bích Hà</dc:creator>
  <cp:lastModifiedBy>DELL</cp:lastModifiedBy>
  <cp:revision>30</cp:revision>
  <dcterms:modified xsi:type="dcterms:W3CDTF">2024-09-06T12:10:24Z</dcterms:modified>
</cp:coreProperties>
</file>