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3"/>
  </p:notesMasterIdLst>
  <p:sldIdLst>
    <p:sldId id="256" r:id="rId2"/>
    <p:sldId id="257" r:id="rId3"/>
    <p:sldId id="259" r:id="rId4"/>
    <p:sldId id="258" r:id="rId5"/>
    <p:sldId id="260" r:id="rId6"/>
    <p:sldId id="261" r:id="rId7"/>
    <p:sldId id="311" r:id="rId8"/>
    <p:sldId id="313" r:id="rId9"/>
    <p:sldId id="272" r:id="rId10"/>
    <p:sldId id="314" r:id="rId11"/>
    <p:sldId id="315" r:id="rId12"/>
    <p:sldId id="316" r:id="rId13"/>
    <p:sldId id="317" r:id="rId14"/>
    <p:sldId id="262" r:id="rId15"/>
    <p:sldId id="264" r:id="rId16"/>
    <p:sldId id="318" r:id="rId17"/>
    <p:sldId id="275" r:id="rId18"/>
    <p:sldId id="276" r:id="rId19"/>
    <p:sldId id="319" r:id="rId20"/>
    <p:sldId id="320" r:id="rId21"/>
    <p:sldId id="321" r:id="rId22"/>
    <p:sldId id="323" r:id="rId23"/>
    <p:sldId id="322" r:id="rId24"/>
    <p:sldId id="324" r:id="rId25"/>
    <p:sldId id="325" r:id="rId26"/>
    <p:sldId id="326" r:id="rId27"/>
    <p:sldId id="327" r:id="rId28"/>
    <p:sldId id="328" r:id="rId29"/>
    <p:sldId id="329" r:id="rId30"/>
    <p:sldId id="330" r:id="rId31"/>
    <p:sldId id="331" r:id="rId32"/>
  </p:sldIdLst>
  <p:sldSz cx="9144000" cy="5143500" type="screen16x9"/>
  <p:notesSz cx="6858000" cy="9144000"/>
  <p:embeddedFontLst>
    <p:embeddedFont>
      <p:font typeface="Karla" pitchFamily="2" charset="0"/>
      <p:regular r:id="rId34"/>
      <p:bold r:id="rId35"/>
    </p:embeddedFont>
    <p:embeddedFont>
      <p:font typeface="Open Sans" panose="020B0606030504020204" pitchFamily="34" charset="0"/>
      <p:regular r:id="rId36"/>
      <p:bold r:id="rId37"/>
      <p:italic r:id="rId38"/>
      <p:boldItalic r:id="rId39"/>
    </p:embeddedFont>
    <p:embeddedFont>
      <p:font typeface="Roboto Condensed Light" panose="02000000000000000000" pitchFamily="2" charset="0"/>
      <p:regular r:id="rId40"/>
      <p:italic r:id="rId41"/>
    </p:embeddedFont>
    <p:embeddedFont>
      <p:font typeface="Rochester" panose="020B0604020202020204" charset="0"/>
      <p:regular r:id="rId42"/>
    </p:embeddedFont>
    <p:embeddedFont>
      <p:font typeface="Segoe MDL2 Assets" panose="050A0102010101010101" pitchFamily="18"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3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8DB9BB-1C90-4500-9BC2-E82D0B72C091}">
  <a:tblStyle styleId="{F48DB9BB-1C90-4500-9BC2-E82D0B72C0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49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659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e695bdf7eb_1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e695bdf7eb_1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61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fb8d6ea6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fb8d6ea6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5cfccbf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5cfccbf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444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34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695bdf7eb_1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e695bdf7eb_1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2"/>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11" name="Google Shape;11;p2"/>
          <p:cNvPicPr preferRelativeResize="0"/>
          <p:nvPr/>
        </p:nvPicPr>
        <p:blipFill>
          <a:blip r:embed="rId3">
            <a:alphaModFix/>
          </a:blip>
          <a:stretch>
            <a:fillRect/>
          </a:stretch>
        </p:blipFill>
        <p:spPr>
          <a:xfrm rot="2101870">
            <a:off x="467649" y="1213498"/>
            <a:ext cx="1419755" cy="461700"/>
          </a:xfrm>
          <a:prstGeom prst="rect">
            <a:avLst/>
          </a:prstGeom>
          <a:noFill/>
          <a:ln>
            <a:noFill/>
          </a:ln>
        </p:spPr>
      </p:pic>
      <p:sp>
        <p:nvSpPr>
          <p:cNvPr id="12" name="Google Shape;12;p2"/>
          <p:cNvSpPr txBox="1">
            <a:spLocks noGrp="1"/>
          </p:cNvSpPr>
          <p:nvPr>
            <p:ph type="subTitle" idx="1"/>
          </p:nvPr>
        </p:nvSpPr>
        <p:spPr>
          <a:xfrm>
            <a:off x="2030825" y="3562100"/>
            <a:ext cx="63999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3" name="Google Shape;13;p2"/>
          <p:cNvSpPr txBox="1">
            <a:spLocks noGrp="1"/>
          </p:cNvSpPr>
          <p:nvPr>
            <p:ph type="ctrTitle"/>
          </p:nvPr>
        </p:nvSpPr>
        <p:spPr>
          <a:xfrm>
            <a:off x="2030825" y="965475"/>
            <a:ext cx="6399900" cy="240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6500" b="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pic>
        <p:nvPicPr>
          <p:cNvPr id="14" name="Google Shape;14;p2"/>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5" name="Google Shape;15;p2"/>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6" name="Google Shape;16;p2"/>
          <p:cNvPicPr preferRelativeResize="0"/>
          <p:nvPr/>
        </p:nvPicPr>
        <p:blipFill>
          <a:blip r:embed="rId6">
            <a:alphaModFix/>
          </a:blip>
          <a:stretch>
            <a:fillRect/>
          </a:stretch>
        </p:blipFill>
        <p:spPr>
          <a:xfrm rot="1392348">
            <a:off x="-938027" y="929395"/>
            <a:ext cx="2726349" cy="2421263"/>
          </a:xfrm>
          <a:prstGeom prst="rect">
            <a:avLst/>
          </a:prstGeom>
          <a:noFill/>
          <a:ln>
            <a:noFill/>
          </a:ln>
        </p:spPr>
      </p:pic>
      <p:pic>
        <p:nvPicPr>
          <p:cNvPr id="17" name="Google Shape;17;p2"/>
          <p:cNvPicPr preferRelativeResize="0"/>
          <p:nvPr/>
        </p:nvPicPr>
        <p:blipFill>
          <a:blip r:embed="rId7">
            <a:alphaModFix/>
          </a:blip>
          <a:stretch>
            <a:fillRect/>
          </a:stretch>
        </p:blipFill>
        <p:spPr>
          <a:xfrm rot="504750">
            <a:off x="7728997" y="2967165"/>
            <a:ext cx="2386256" cy="27523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cSld name="TITLE_ONLY_1_1">
    <p:spTree>
      <p:nvGrpSpPr>
        <p:cNvPr id="1" name="Shape 289"/>
        <p:cNvGrpSpPr/>
        <p:nvPr/>
      </p:nvGrpSpPr>
      <p:grpSpPr>
        <a:xfrm>
          <a:off x="0" y="0"/>
          <a:ext cx="0" cy="0"/>
          <a:chOff x="0" y="0"/>
          <a:chExt cx="0" cy="0"/>
        </a:xfrm>
      </p:grpSpPr>
      <p:sp>
        <p:nvSpPr>
          <p:cNvPr id="290" name="Google Shape;290;p25"/>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1" name="Google Shape;291;p25"/>
          <p:cNvSpPr txBox="1">
            <a:spLocks noGrp="1"/>
          </p:cNvSpPr>
          <p:nvPr>
            <p:ph type="subTitle" idx="1"/>
          </p:nvPr>
        </p:nvSpPr>
        <p:spPr>
          <a:xfrm>
            <a:off x="1580550" y="3585038"/>
            <a:ext cx="2541900" cy="493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292" name="Google Shape;292;p25"/>
          <p:cNvSpPr txBox="1">
            <a:spLocks noGrp="1"/>
          </p:cNvSpPr>
          <p:nvPr>
            <p:ph type="subTitle" idx="2"/>
          </p:nvPr>
        </p:nvSpPr>
        <p:spPr>
          <a:xfrm>
            <a:off x="1580550" y="3977960"/>
            <a:ext cx="25419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293" name="Google Shape;293;p25"/>
          <p:cNvSpPr txBox="1">
            <a:spLocks noGrp="1"/>
          </p:cNvSpPr>
          <p:nvPr>
            <p:ph type="subTitle" idx="3"/>
          </p:nvPr>
        </p:nvSpPr>
        <p:spPr>
          <a:xfrm>
            <a:off x="5021538" y="3585038"/>
            <a:ext cx="2541900" cy="493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294" name="Google Shape;294;p25"/>
          <p:cNvSpPr txBox="1">
            <a:spLocks noGrp="1"/>
          </p:cNvSpPr>
          <p:nvPr>
            <p:ph type="subTitle" idx="4"/>
          </p:nvPr>
        </p:nvSpPr>
        <p:spPr>
          <a:xfrm>
            <a:off x="5021538" y="3977960"/>
            <a:ext cx="25419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grpSp>
        <p:nvGrpSpPr>
          <p:cNvPr id="295" name="Google Shape;295;p25"/>
          <p:cNvGrpSpPr/>
          <p:nvPr/>
        </p:nvGrpSpPr>
        <p:grpSpPr>
          <a:xfrm flipH="1">
            <a:off x="-1005884" y="3297056"/>
            <a:ext cx="2150249" cy="2479655"/>
            <a:chOff x="5325298" y="1417267"/>
            <a:chExt cx="2914801" cy="3361332"/>
          </a:xfrm>
        </p:grpSpPr>
        <p:pic>
          <p:nvPicPr>
            <p:cNvPr id="296" name="Google Shape;296;p25"/>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297" name="Google Shape;297;p25"/>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298" name="Google Shape;298;p25"/>
            <p:cNvPicPr preferRelativeResize="0"/>
            <p:nvPr/>
          </p:nvPicPr>
          <p:blipFill>
            <a:blip r:embed="rId3">
              <a:alphaModFix/>
            </a:blip>
            <a:stretch>
              <a:fillRect/>
            </a:stretch>
          </p:blipFill>
          <p:spPr>
            <a:xfrm rot="-395810" flipH="1">
              <a:off x="5715995" y="1469559"/>
              <a:ext cx="990785" cy="1395436"/>
            </a:xfrm>
            <a:prstGeom prst="rect">
              <a:avLst/>
            </a:prstGeom>
            <a:noFill/>
            <a:ln>
              <a:noFill/>
            </a:ln>
          </p:spPr>
        </p:pic>
        <p:pic>
          <p:nvPicPr>
            <p:cNvPr id="299" name="Google Shape;299;p25"/>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300" name="Google Shape;300;p25"/>
          <p:cNvGrpSpPr/>
          <p:nvPr/>
        </p:nvGrpSpPr>
        <p:grpSpPr>
          <a:xfrm>
            <a:off x="7255232" y="-1101652"/>
            <a:ext cx="3113462" cy="3053453"/>
            <a:chOff x="367974" y="-262634"/>
            <a:chExt cx="3805257" cy="3731916"/>
          </a:xfrm>
        </p:grpSpPr>
        <p:pic>
          <p:nvPicPr>
            <p:cNvPr id="301" name="Google Shape;301;p25"/>
            <p:cNvPicPr preferRelativeResize="0"/>
            <p:nvPr/>
          </p:nvPicPr>
          <p:blipFill>
            <a:blip r:embed="rId2">
              <a:alphaModFix/>
            </a:blip>
            <a:stretch>
              <a:fillRect/>
            </a:stretch>
          </p:blipFill>
          <p:spPr>
            <a:xfrm rot="-4265453" flipH="1">
              <a:off x="1663234" y="2545547"/>
              <a:ext cx="1097963" cy="357054"/>
            </a:xfrm>
            <a:prstGeom prst="rect">
              <a:avLst/>
            </a:prstGeom>
            <a:noFill/>
            <a:ln>
              <a:noFill/>
            </a:ln>
          </p:spPr>
        </p:pic>
        <p:pic>
          <p:nvPicPr>
            <p:cNvPr id="302" name="Google Shape;302;p25"/>
            <p:cNvPicPr preferRelativeResize="0"/>
            <p:nvPr/>
          </p:nvPicPr>
          <p:blipFill>
            <a:blip r:embed="rId2">
              <a:alphaModFix/>
            </a:blip>
            <a:stretch>
              <a:fillRect/>
            </a:stretch>
          </p:blipFill>
          <p:spPr>
            <a:xfrm rot="-5400000" flipH="1">
              <a:off x="2047059" y="2741772"/>
              <a:ext cx="1097964" cy="357054"/>
            </a:xfrm>
            <a:prstGeom prst="rect">
              <a:avLst/>
            </a:prstGeom>
            <a:noFill/>
            <a:ln>
              <a:noFill/>
            </a:ln>
          </p:spPr>
        </p:pic>
        <p:pic>
          <p:nvPicPr>
            <p:cNvPr id="303" name="Google Shape;303;p25"/>
            <p:cNvPicPr preferRelativeResize="0"/>
            <p:nvPr/>
          </p:nvPicPr>
          <p:blipFill>
            <a:blip r:embed="rId5">
              <a:alphaModFix/>
            </a:blip>
            <a:stretch>
              <a:fillRect/>
            </a:stretch>
          </p:blipFill>
          <p:spPr>
            <a:xfrm rot="-4593619" flipH="1">
              <a:off x="585459" y="919108"/>
              <a:ext cx="1167270" cy="1368416"/>
            </a:xfrm>
            <a:prstGeom prst="rect">
              <a:avLst/>
            </a:prstGeom>
            <a:noFill/>
            <a:ln>
              <a:noFill/>
            </a:ln>
          </p:spPr>
        </p:pic>
        <p:pic>
          <p:nvPicPr>
            <p:cNvPr id="304" name="Google Shape;304;p25"/>
            <p:cNvPicPr preferRelativeResize="0"/>
            <p:nvPr/>
          </p:nvPicPr>
          <p:blipFill>
            <a:blip r:embed="rId3">
              <a:alphaModFix/>
            </a:blip>
            <a:stretch>
              <a:fillRect/>
            </a:stretch>
          </p:blipFill>
          <p:spPr>
            <a:xfrm rot="-6306671" flipH="1">
              <a:off x="1371644" y="1704035"/>
              <a:ext cx="990786" cy="1395435"/>
            </a:xfrm>
            <a:prstGeom prst="rect">
              <a:avLst/>
            </a:prstGeom>
            <a:noFill/>
            <a:ln>
              <a:noFill/>
            </a:ln>
          </p:spPr>
        </p:pic>
        <p:pic>
          <p:nvPicPr>
            <p:cNvPr id="305" name="Google Shape;305;p25"/>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306" name="Google Shape;306;p25"/>
          <p:cNvPicPr preferRelativeResize="0"/>
          <p:nvPr/>
        </p:nvPicPr>
        <p:blipFill>
          <a:blip r:embed="rId7">
            <a:alphaModFix/>
          </a:blip>
          <a:stretch>
            <a:fillRect/>
          </a:stretch>
        </p:blipFill>
        <p:spPr>
          <a:xfrm rot="-8903079">
            <a:off x="-587990" y="-484872"/>
            <a:ext cx="1523039" cy="1756689"/>
          </a:xfrm>
          <a:prstGeom prst="rect">
            <a:avLst/>
          </a:prstGeom>
          <a:noFill/>
          <a:ln>
            <a:noFill/>
          </a:ln>
        </p:spPr>
      </p:pic>
      <p:pic>
        <p:nvPicPr>
          <p:cNvPr id="307" name="Google Shape;307;p25"/>
          <p:cNvPicPr preferRelativeResize="0"/>
          <p:nvPr/>
        </p:nvPicPr>
        <p:blipFill>
          <a:blip r:embed="rId3">
            <a:alphaModFix/>
          </a:blip>
          <a:stretch>
            <a:fillRect/>
          </a:stretch>
        </p:blipFill>
        <p:spPr>
          <a:xfrm rot="-5400007" flipH="1">
            <a:off x="8635959" y="3717040"/>
            <a:ext cx="847557" cy="1193720"/>
          </a:xfrm>
          <a:prstGeom prst="rect">
            <a:avLst/>
          </a:prstGeom>
          <a:noFill/>
          <a:ln>
            <a:noFill/>
          </a:ln>
        </p:spPr>
      </p:pic>
      <p:pic>
        <p:nvPicPr>
          <p:cNvPr id="308" name="Google Shape;308;p25"/>
          <p:cNvPicPr preferRelativeResize="0"/>
          <p:nvPr/>
        </p:nvPicPr>
        <p:blipFill>
          <a:blip r:embed="rId5">
            <a:alphaModFix/>
          </a:blip>
          <a:stretch>
            <a:fillRect/>
          </a:stretch>
        </p:blipFill>
        <p:spPr>
          <a:xfrm rot="-4412680" flipH="1">
            <a:off x="8307486" y="4544791"/>
            <a:ext cx="782837" cy="91773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309"/>
        <p:cNvGrpSpPr/>
        <p:nvPr/>
      </p:nvGrpSpPr>
      <p:grpSpPr>
        <a:xfrm>
          <a:off x="0" y="0"/>
          <a:ext cx="0" cy="0"/>
          <a:chOff x="0" y="0"/>
          <a:chExt cx="0" cy="0"/>
        </a:xfrm>
      </p:grpSpPr>
      <p:sp>
        <p:nvSpPr>
          <p:cNvPr id="310" name="Google Shape;310;p26"/>
          <p:cNvSpPr txBox="1">
            <a:spLocks noGrp="1"/>
          </p:cNvSpPr>
          <p:nvPr>
            <p:ph type="title" hasCustomPrompt="1"/>
          </p:nvPr>
        </p:nvSpPr>
        <p:spPr>
          <a:xfrm>
            <a:off x="5189363" y="2951550"/>
            <a:ext cx="24747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1" name="Google Shape;311;p26"/>
          <p:cNvSpPr txBox="1">
            <a:spLocks noGrp="1"/>
          </p:cNvSpPr>
          <p:nvPr>
            <p:ph type="subTitle" idx="1"/>
          </p:nvPr>
        </p:nvSpPr>
        <p:spPr>
          <a:xfrm>
            <a:off x="5191260" y="3323550"/>
            <a:ext cx="24708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2" name="Google Shape;312;p26"/>
          <p:cNvSpPr txBox="1">
            <a:spLocks noGrp="1"/>
          </p:cNvSpPr>
          <p:nvPr>
            <p:ph type="title" idx="2" hasCustomPrompt="1"/>
          </p:nvPr>
        </p:nvSpPr>
        <p:spPr>
          <a:xfrm>
            <a:off x="3332700" y="1125150"/>
            <a:ext cx="2478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3" name="Google Shape;313;p26"/>
          <p:cNvSpPr txBox="1">
            <a:spLocks noGrp="1"/>
          </p:cNvSpPr>
          <p:nvPr>
            <p:ph type="subTitle" idx="3"/>
          </p:nvPr>
        </p:nvSpPr>
        <p:spPr>
          <a:xfrm>
            <a:off x="3335475" y="1497150"/>
            <a:ext cx="24747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4" name="Google Shape;314;p26"/>
          <p:cNvSpPr txBox="1">
            <a:spLocks noGrp="1"/>
          </p:cNvSpPr>
          <p:nvPr>
            <p:ph type="title" idx="4" hasCustomPrompt="1"/>
          </p:nvPr>
        </p:nvSpPr>
        <p:spPr>
          <a:xfrm>
            <a:off x="1481888" y="2951550"/>
            <a:ext cx="24708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5" name="Google Shape;315;p26"/>
          <p:cNvSpPr txBox="1">
            <a:spLocks noGrp="1"/>
          </p:cNvSpPr>
          <p:nvPr>
            <p:ph type="subTitle" idx="5"/>
          </p:nvPr>
        </p:nvSpPr>
        <p:spPr>
          <a:xfrm>
            <a:off x="1483784" y="3323550"/>
            <a:ext cx="24669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16" name="Google Shape;316;p26"/>
          <p:cNvGrpSpPr/>
          <p:nvPr/>
        </p:nvGrpSpPr>
        <p:grpSpPr>
          <a:xfrm>
            <a:off x="-2168835" y="-1971284"/>
            <a:ext cx="12811557" cy="8955348"/>
            <a:chOff x="-2168835" y="-1971284"/>
            <a:chExt cx="12811557" cy="8955348"/>
          </a:xfrm>
        </p:grpSpPr>
        <p:pic>
          <p:nvPicPr>
            <p:cNvPr id="317" name="Google Shape;317;p26"/>
            <p:cNvPicPr preferRelativeResize="0"/>
            <p:nvPr/>
          </p:nvPicPr>
          <p:blipFill>
            <a:blip r:embed="rId2">
              <a:alphaModFix/>
            </a:blip>
            <a:stretch>
              <a:fillRect/>
            </a:stretch>
          </p:blipFill>
          <p:spPr>
            <a:xfrm rot="7332328" flipH="1">
              <a:off x="1324165" y="-918217"/>
              <a:ext cx="1618489" cy="1866776"/>
            </a:xfrm>
            <a:prstGeom prst="rect">
              <a:avLst/>
            </a:prstGeom>
            <a:noFill/>
            <a:ln>
              <a:noFill/>
            </a:ln>
          </p:spPr>
        </p:pic>
        <p:pic>
          <p:nvPicPr>
            <p:cNvPr id="318" name="Google Shape;318;p2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319" name="Google Shape;319;p26"/>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20" name="Google Shape;320;p26"/>
            <p:cNvPicPr preferRelativeResize="0"/>
            <p:nvPr/>
          </p:nvPicPr>
          <p:blipFill>
            <a:blip r:embed="rId5">
              <a:alphaModFix/>
            </a:blip>
            <a:stretch>
              <a:fillRect/>
            </a:stretch>
          </p:blipFill>
          <p:spPr>
            <a:xfrm rot="10800000" flipH="1">
              <a:off x="-704650" y="4263388"/>
              <a:ext cx="3237624" cy="2720675"/>
            </a:xfrm>
            <a:prstGeom prst="rect">
              <a:avLst/>
            </a:prstGeom>
            <a:noFill/>
            <a:ln>
              <a:noFill/>
            </a:ln>
          </p:spPr>
        </p:pic>
        <p:pic>
          <p:nvPicPr>
            <p:cNvPr id="321" name="Google Shape;321;p2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322" name="Google Shape;322;p26"/>
            <p:cNvPicPr preferRelativeResize="0"/>
            <p:nvPr/>
          </p:nvPicPr>
          <p:blipFill>
            <a:blip r:embed="rId5">
              <a:alphaModFix/>
            </a:blip>
            <a:stretch>
              <a:fillRect/>
            </a:stretch>
          </p:blipFill>
          <p:spPr>
            <a:xfrm rot="-4822066" flipH="1">
              <a:off x="-1106379" y="-1518903"/>
              <a:ext cx="3161523" cy="2656725"/>
            </a:xfrm>
            <a:prstGeom prst="rect">
              <a:avLst/>
            </a:prstGeom>
            <a:noFill/>
            <a:ln>
              <a:noFill/>
            </a:ln>
          </p:spPr>
        </p:pic>
        <p:pic>
          <p:nvPicPr>
            <p:cNvPr id="323" name="Google Shape;323;p26"/>
            <p:cNvPicPr preferRelativeResize="0"/>
            <p:nvPr/>
          </p:nvPicPr>
          <p:blipFill>
            <a:blip r:embed="rId5">
              <a:alphaModFix/>
            </a:blip>
            <a:stretch>
              <a:fillRect/>
            </a:stretch>
          </p:blipFill>
          <p:spPr>
            <a:xfrm rot="-4822062" flipH="1">
              <a:off x="7956721" y="102712"/>
              <a:ext cx="2574835" cy="2163721"/>
            </a:xfrm>
            <a:prstGeom prst="rect">
              <a:avLst/>
            </a:prstGeom>
            <a:noFill/>
            <a:ln>
              <a:noFill/>
            </a:ln>
          </p:spPr>
        </p:pic>
        <p:pic>
          <p:nvPicPr>
            <p:cNvPr id="324" name="Google Shape;324;p26"/>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25" name="Google Shape;325;p26"/>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26" name="Google Shape;326;p26"/>
            <p:cNvPicPr preferRelativeResize="0"/>
            <p:nvPr/>
          </p:nvPicPr>
          <p:blipFill>
            <a:blip r:embed="rId4">
              <a:alphaModFix/>
            </a:blip>
            <a:stretch>
              <a:fillRect/>
            </a:stretch>
          </p:blipFill>
          <p:spPr>
            <a:xfrm rot="3550003" flipH="1">
              <a:off x="-420581" y="2624336"/>
              <a:ext cx="1094281" cy="1282844"/>
            </a:xfrm>
            <a:prstGeom prst="rect">
              <a:avLst/>
            </a:prstGeom>
            <a:noFill/>
            <a:ln>
              <a:noFill/>
            </a:ln>
          </p:spPr>
        </p:pic>
        <p:pic>
          <p:nvPicPr>
            <p:cNvPr id="327" name="Google Shape;327;p26"/>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340"/>
        <p:cNvGrpSpPr/>
        <p:nvPr/>
      </p:nvGrpSpPr>
      <p:grpSpPr>
        <a:xfrm>
          <a:off x="0" y="0"/>
          <a:ext cx="0" cy="0"/>
          <a:chOff x="0" y="0"/>
          <a:chExt cx="0" cy="0"/>
        </a:xfrm>
      </p:grpSpPr>
      <p:sp>
        <p:nvSpPr>
          <p:cNvPr id="341" name="Google Shape;341;p29"/>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29"/>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343" name="Google Shape;343;p29"/>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344" name="Google Shape;344;p29"/>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100" y="1147950"/>
            <a:ext cx="7717800" cy="3529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3"/>
              </a:buClr>
              <a:buSzPts val="1200"/>
              <a:buAutoNum type="arabicPeriod"/>
              <a:defRPr sz="1100">
                <a:solidFill>
                  <a:schemeClr val="accent3"/>
                </a:solidFill>
              </a:defRPr>
            </a:lvl1pPr>
            <a:lvl2pPr marL="914400" lvl="1" indent="-304800" rtl="0">
              <a:spcBef>
                <a:spcPts val="300"/>
              </a:spcBef>
              <a:spcAft>
                <a:spcPts val="0"/>
              </a:spcAft>
              <a:buClr>
                <a:schemeClr val="accent3"/>
              </a:buClr>
              <a:buSzPts val="1200"/>
              <a:buFont typeface="Roboto Condensed Light"/>
              <a:buAutoNum type="alphaLcPeriod"/>
              <a:defRPr sz="1200">
                <a:solidFill>
                  <a:schemeClr val="accent3"/>
                </a:solidFill>
              </a:defRPr>
            </a:lvl2pPr>
            <a:lvl3pPr marL="1371600" lvl="2" indent="-304800" rtl="0">
              <a:spcBef>
                <a:spcPts val="0"/>
              </a:spcBef>
              <a:spcAft>
                <a:spcPts val="0"/>
              </a:spcAft>
              <a:buClr>
                <a:schemeClr val="accent3"/>
              </a:buClr>
              <a:buSzPts val="1200"/>
              <a:buFont typeface="Roboto Condensed Light"/>
              <a:buAutoNum type="romanLcPeriod"/>
              <a:defRPr sz="1200">
                <a:solidFill>
                  <a:schemeClr val="accent3"/>
                </a:solidFill>
              </a:defRPr>
            </a:lvl3pPr>
            <a:lvl4pPr marL="1828800" lvl="3" indent="-304800" rtl="0">
              <a:spcBef>
                <a:spcPts val="0"/>
              </a:spcBef>
              <a:spcAft>
                <a:spcPts val="0"/>
              </a:spcAft>
              <a:buClr>
                <a:schemeClr val="accent3"/>
              </a:buClr>
              <a:buSzPts val="1200"/>
              <a:buFont typeface="Roboto Condensed Light"/>
              <a:buAutoNum type="arabicPeriod"/>
              <a:defRPr sz="1200">
                <a:solidFill>
                  <a:schemeClr val="accent3"/>
                </a:solidFill>
              </a:defRPr>
            </a:lvl4pPr>
            <a:lvl5pPr marL="2286000" lvl="4" indent="-304800" rtl="0">
              <a:spcBef>
                <a:spcPts val="0"/>
              </a:spcBef>
              <a:spcAft>
                <a:spcPts val="0"/>
              </a:spcAft>
              <a:buClr>
                <a:schemeClr val="accent3"/>
              </a:buClr>
              <a:buSzPts val="1200"/>
              <a:buFont typeface="Roboto Condensed Light"/>
              <a:buAutoNum type="alphaLcPeriod"/>
              <a:defRPr sz="1200">
                <a:solidFill>
                  <a:schemeClr val="accent3"/>
                </a:solidFill>
              </a:defRPr>
            </a:lvl5pPr>
            <a:lvl6pPr marL="2743200" lvl="5" indent="-304800" rtl="0">
              <a:spcBef>
                <a:spcPts val="0"/>
              </a:spcBef>
              <a:spcAft>
                <a:spcPts val="0"/>
              </a:spcAft>
              <a:buClr>
                <a:schemeClr val="accent3"/>
              </a:buClr>
              <a:buSzPts val="1200"/>
              <a:buFont typeface="Roboto Condensed Light"/>
              <a:buAutoNum type="romanLcPeriod"/>
              <a:defRPr sz="1200">
                <a:solidFill>
                  <a:schemeClr val="accent3"/>
                </a:solidFill>
              </a:defRPr>
            </a:lvl6pPr>
            <a:lvl7pPr marL="3200400" lvl="6" indent="-304800" rtl="0">
              <a:spcBef>
                <a:spcPts val="0"/>
              </a:spcBef>
              <a:spcAft>
                <a:spcPts val="0"/>
              </a:spcAft>
              <a:buClr>
                <a:schemeClr val="accent3"/>
              </a:buClr>
              <a:buSzPts val="1200"/>
              <a:buFont typeface="Roboto Condensed Light"/>
              <a:buAutoNum type="arabicPeriod"/>
              <a:defRPr sz="1200">
                <a:solidFill>
                  <a:schemeClr val="accent3"/>
                </a:solidFill>
              </a:defRPr>
            </a:lvl7pPr>
            <a:lvl8pPr marL="3657600" lvl="7" indent="-304800" rtl="0">
              <a:spcBef>
                <a:spcPts val="0"/>
              </a:spcBef>
              <a:spcAft>
                <a:spcPts val="0"/>
              </a:spcAft>
              <a:buClr>
                <a:schemeClr val="accent3"/>
              </a:buClr>
              <a:buSzPts val="1200"/>
              <a:buFont typeface="Roboto Condensed Light"/>
              <a:buAutoNum type="alphaLcPeriod"/>
              <a:defRPr sz="1200">
                <a:solidFill>
                  <a:schemeClr val="accent3"/>
                </a:solidFill>
              </a:defRPr>
            </a:lvl8pPr>
            <a:lvl9pPr marL="4114800" lvl="8" indent="-304800" rtl="0">
              <a:spcBef>
                <a:spcPts val="0"/>
              </a:spcBef>
              <a:spcAft>
                <a:spcPts val="0"/>
              </a:spcAft>
              <a:buClr>
                <a:schemeClr val="accent3"/>
              </a:buClr>
              <a:buSzPts val="1200"/>
              <a:buFont typeface="Roboto Condensed Light"/>
              <a:buAutoNum type="romanLcPeriod"/>
              <a:defRPr sz="1200">
                <a:solidFill>
                  <a:schemeClr val="accent3"/>
                </a:solidFill>
              </a:defRPr>
            </a:lvl9pPr>
          </a:lstStyle>
          <a:p>
            <a:endParaRPr/>
          </a:p>
        </p:txBody>
      </p:sp>
      <p:sp>
        <p:nvSpPr>
          <p:cNvPr id="25" name="Google Shape;25;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6" name="Google Shape;26;p4"/>
          <p:cNvPicPr preferRelativeResize="0"/>
          <p:nvPr/>
        </p:nvPicPr>
        <p:blipFill>
          <a:blip r:embed="rId2">
            <a:alphaModFix/>
          </a:blip>
          <a:stretch>
            <a:fillRect/>
          </a:stretch>
        </p:blipFill>
        <p:spPr>
          <a:xfrm rot="10250940">
            <a:off x="44950" y="-339851"/>
            <a:ext cx="738775" cy="1040501"/>
          </a:xfrm>
          <a:prstGeom prst="rect">
            <a:avLst/>
          </a:prstGeom>
          <a:noFill/>
          <a:ln>
            <a:noFill/>
          </a:ln>
        </p:spPr>
      </p:pic>
      <p:pic>
        <p:nvPicPr>
          <p:cNvPr id="27" name="Google Shape;27;p4"/>
          <p:cNvPicPr preferRelativeResize="0"/>
          <p:nvPr/>
        </p:nvPicPr>
        <p:blipFill>
          <a:blip r:embed="rId3">
            <a:alphaModFix/>
          </a:blip>
          <a:stretch>
            <a:fillRect/>
          </a:stretch>
        </p:blipFill>
        <p:spPr>
          <a:xfrm rot="504741">
            <a:off x="8301808" y="4004242"/>
            <a:ext cx="1253152" cy="1445369"/>
          </a:xfrm>
          <a:prstGeom prst="rect">
            <a:avLst/>
          </a:prstGeom>
          <a:noFill/>
          <a:ln>
            <a:noFill/>
          </a:ln>
        </p:spPr>
      </p:pic>
      <p:pic>
        <p:nvPicPr>
          <p:cNvPr id="28" name="Google Shape;28;p4"/>
          <p:cNvPicPr preferRelativeResize="0"/>
          <p:nvPr/>
        </p:nvPicPr>
        <p:blipFill>
          <a:blip r:embed="rId4">
            <a:alphaModFix/>
          </a:blip>
          <a:stretch>
            <a:fillRect/>
          </a:stretch>
        </p:blipFill>
        <p:spPr>
          <a:xfrm rot="1378964" flipH="1">
            <a:off x="8047571" y="4401249"/>
            <a:ext cx="766305" cy="8983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1458776"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1" name="Google Shape;31;p5"/>
          <p:cNvSpPr txBox="1">
            <a:spLocks noGrp="1"/>
          </p:cNvSpPr>
          <p:nvPr>
            <p:ph type="subTitle" idx="2"/>
          </p:nvPr>
        </p:nvSpPr>
        <p:spPr>
          <a:xfrm>
            <a:off x="1461275" y="335645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2" name="Google Shape;32;p5"/>
          <p:cNvSpPr txBox="1">
            <a:spLocks noGrp="1"/>
          </p:cNvSpPr>
          <p:nvPr>
            <p:ph type="subTitle" idx="3"/>
          </p:nvPr>
        </p:nvSpPr>
        <p:spPr>
          <a:xfrm>
            <a:off x="4729337"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3" name="Google Shape;33;p5"/>
          <p:cNvSpPr txBox="1">
            <a:spLocks noGrp="1"/>
          </p:cNvSpPr>
          <p:nvPr>
            <p:ph type="subTitle" idx="4"/>
          </p:nvPr>
        </p:nvSpPr>
        <p:spPr>
          <a:xfrm>
            <a:off x="4732425" y="335645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4" name="Google Shape;3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5"/>
          <p:cNvPicPr preferRelativeResize="0"/>
          <p:nvPr/>
        </p:nvPicPr>
        <p:blipFill>
          <a:blip r:embed="rId2">
            <a:alphaModFix/>
          </a:blip>
          <a:stretch>
            <a:fillRect/>
          </a:stretch>
        </p:blipFill>
        <p:spPr>
          <a:xfrm rot="1058409">
            <a:off x="-114981" y="3001735"/>
            <a:ext cx="681780" cy="799265"/>
          </a:xfrm>
          <a:prstGeom prst="rect">
            <a:avLst/>
          </a:prstGeom>
          <a:noFill/>
          <a:ln>
            <a:noFill/>
          </a:ln>
        </p:spPr>
      </p:pic>
      <p:sp>
        <p:nvSpPr>
          <p:cNvPr id="36" name="Google Shape;36;p5"/>
          <p:cNvSpPr/>
          <p:nvPr/>
        </p:nvSpPr>
        <p:spPr>
          <a:xfrm flipH="1">
            <a:off x="58" y="4684902"/>
            <a:ext cx="9144142" cy="458624"/>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5"/>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38" name="Google Shape;38;p5"/>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39" name="Google Shape;39;p5"/>
          <p:cNvPicPr preferRelativeResize="0"/>
          <p:nvPr/>
        </p:nvPicPr>
        <p:blipFill>
          <a:blip r:embed="rId4">
            <a:alphaModFix/>
          </a:blip>
          <a:stretch>
            <a:fillRect/>
          </a:stretch>
        </p:blipFill>
        <p:spPr>
          <a:xfrm rot="4468951">
            <a:off x="-24600" y="4349228"/>
            <a:ext cx="1215509" cy="1401968"/>
          </a:xfrm>
          <a:prstGeom prst="rect">
            <a:avLst/>
          </a:prstGeom>
          <a:noFill/>
          <a:ln>
            <a:noFill/>
          </a:ln>
        </p:spPr>
      </p:pic>
      <p:pic>
        <p:nvPicPr>
          <p:cNvPr id="40" name="Google Shape;40;p5"/>
          <p:cNvPicPr preferRelativeResize="0"/>
          <p:nvPr/>
        </p:nvPicPr>
        <p:blipFill>
          <a:blip r:embed="rId5">
            <a:alphaModFix/>
          </a:blip>
          <a:stretch>
            <a:fillRect/>
          </a:stretch>
        </p:blipFill>
        <p:spPr>
          <a:xfrm rot="2335978">
            <a:off x="128568" y="953580"/>
            <a:ext cx="996762" cy="324152"/>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8111254" y="4097984"/>
            <a:ext cx="747372" cy="243053"/>
          </a:xfrm>
          <a:prstGeom prst="rect">
            <a:avLst/>
          </a:prstGeom>
          <a:noFill/>
          <a:ln>
            <a:noFill/>
          </a:ln>
        </p:spPr>
      </p:pic>
      <p:pic>
        <p:nvPicPr>
          <p:cNvPr id="42" name="Google Shape;42;p5"/>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84846" y="245634"/>
            <a:ext cx="747372" cy="243053"/>
          </a:xfrm>
          <a:prstGeom prst="rect">
            <a:avLst/>
          </a:prstGeom>
          <a:noFill/>
          <a:ln>
            <a:noFill/>
          </a:ln>
        </p:spPr>
      </p:pic>
      <p:pic>
        <p:nvPicPr>
          <p:cNvPr id="44" name="Google Shape;44;p5"/>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48" name="Google Shape;48;p6"/>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49" name="Google Shape;49;p6"/>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50" name="Google Shape;50;p6"/>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15"/>
        <p:cNvGrpSpPr/>
        <p:nvPr/>
      </p:nvGrpSpPr>
      <p:grpSpPr>
        <a:xfrm>
          <a:off x="0" y="0"/>
          <a:ext cx="0" cy="0"/>
          <a:chOff x="0" y="0"/>
          <a:chExt cx="0" cy="0"/>
        </a:xfrm>
      </p:grpSpPr>
      <p:sp>
        <p:nvSpPr>
          <p:cNvPr id="116" name="Google Shape;116;p13"/>
          <p:cNvSpPr txBox="1">
            <a:spLocks noGrp="1"/>
          </p:cNvSpPr>
          <p:nvPr>
            <p:ph type="subTitle" idx="1"/>
          </p:nvPr>
        </p:nvSpPr>
        <p:spPr>
          <a:xfrm>
            <a:off x="1894798"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17" name="Google Shape;117;p13"/>
          <p:cNvSpPr txBox="1">
            <a:spLocks noGrp="1"/>
          </p:cNvSpPr>
          <p:nvPr>
            <p:ph type="title" hasCustomPrompt="1"/>
          </p:nvPr>
        </p:nvSpPr>
        <p:spPr>
          <a:xfrm>
            <a:off x="972489"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18" name="Google Shape;118;p13"/>
          <p:cNvSpPr txBox="1">
            <a:spLocks noGrp="1"/>
          </p:cNvSpPr>
          <p:nvPr>
            <p:ph type="subTitle" idx="2"/>
          </p:nvPr>
        </p:nvSpPr>
        <p:spPr>
          <a:xfrm>
            <a:off x="1894798" y="216628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19" name="Google Shape;119;p13"/>
          <p:cNvSpPr txBox="1">
            <a:spLocks noGrp="1"/>
          </p:cNvSpPr>
          <p:nvPr>
            <p:ph type="title" idx="3" hasCustomPrompt="1"/>
          </p:nvPr>
        </p:nvSpPr>
        <p:spPr>
          <a:xfrm>
            <a:off x="4939864"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0" name="Google Shape;120;p13"/>
          <p:cNvSpPr txBox="1">
            <a:spLocks noGrp="1"/>
          </p:cNvSpPr>
          <p:nvPr>
            <p:ph type="title" idx="4" hasCustomPrompt="1"/>
          </p:nvPr>
        </p:nvSpPr>
        <p:spPr>
          <a:xfrm>
            <a:off x="972488"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a:spLocks noGrp="1"/>
          </p:cNvSpPr>
          <p:nvPr>
            <p:ph type="title" idx="5" hasCustomPrompt="1"/>
          </p:nvPr>
        </p:nvSpPr>
        <p:spPr>
          <a:xfrm>
            <a:off x="4939864"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a:spLocks noGrp="1"/>
          </p:cNvSpPr>
          <p:nvPr>
            <p:ph type="subTitle" idx="6"/>
          </p:nvPr>
        </p:nvSpPr>
        <p:spPr>
          <a:xfrm>
            <a:off x="5868000"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3" name="Google Shape;123;p13"/>
          <p:cNvSpPr txBox="1">
            <a:spLocks noGrp="1"/>
          </p:cNvSpPr>
          <p:nvPr>
            <p:ph type="subTitle" idx="7"/>
          </p:nvPr>
        </p:nvSpPr>
        <p:spPr>
          <a:xfrm>
            <a:off x="5868000" y="2166283"/>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4" name="Google Shape;124;p13"/>
          <p:cNvSpPr txBox="1">
            <a:spLocks noGrp="1"/>
          </p:cNvSpPr>
          <p:nvPr>
            <p:ph type="subTitle" idx="8"/>
          </p:nvPr>
        </p:nvSpPr>
        <p:spPr>
          <a:xfrm>
            <a:off x="1894788" y="3297742"/>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5" name="Google Shape;125;p13"/>
          <p:cNvSpPr txBox="1">
            <a:spLocks noGrp="1"/>
          </p:cNvSpPr>
          <p:nvPr>
            <p:ph type="subTitle" idx="9"/>
          </p:nvPr>
        </p:nvSpPr>
        <p:spPr>
          <a:xfrm>
            <a:off x="1896945" y="3606638"/>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6" name="Google Shape;126;p13"/>
          <p:cNvSpPr txBox="1">
            <a:spLocks noGrp="1"/>
          </p:cNvSpPr>
          <p:nvPr>
            <p:ph type="subTitle" idx="13"/>
          </p:nvPr>
        </p:nvSpPr>
        <p:spPr>
          <a:xfrm>
            <a:off x="5868000" y="3293766"/>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7" name="Google Shape;127;p13"/>
          <p:cNvSpPr txBox="1">
            <a:spLocks noGrp="1"/>
          </p:cNvSpPr>
          <p:nvPr>
            <p:ph type="subTitle" idx="14"/>
          </p:nvPr>
        </p:nvSpPr>
        <p:spPr>
          <a:xfrm>
            <a:off x="5868000" y="360266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8" name="Google Shape;128;p13"/>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 name="Google Shape;129;p13"/>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13"/>
          <p:cNvPicPr preferRelativeResize="0"/>
          <p:nvPr/>
        </p:nvPicPr>
        <p:blipFill>
          <a:blip r:embed="rId2">
            <a:alphaModFix/>
          </a:blip>
          <a:stretch>
            <a:fillRect/>
          </a:stretch>
        </p:blipFill>
        <p:spPr>
          <a:xfrm>
            <a:off x="7057600" y="-1039025"/>
            <a:ext cx="3356050" cy="2820200"/>
          </a:xfrm>
          <a:prstGeom prst="rect">
            <a:avLst/>
          </a:prstGeom>
          <a:noFill/>
          <a:ln>
            <a:noFill/>
          </a:ln>
        </p:spPr>
      </p:pic>
      <p:pic>
        <p:nvPicPr>
          <p:cNvPr id="131" name="Google Shape;131;p13"/>
          <p:cNvPicPr preferRelativeResize="0"/>
          <p:nvPr/>
        </p:nvPicPr>
        <p:blipFill>
          <a:blip r:embed="rId3">
            <a:alphaModFix/>
          </a:blip>
          <a:stretch>
            <a:fillRect/>
          </a:stretch>
        </p:blipFill>
        <p:spPr>
          <a:xfrm rot="-2277127" flipH="1">
            <a:off x="-311731" y="4042534"/>
            <a:ext cx="1386958" cy="1599726"/>
          </a:xfrm>
          <a:prstGeom prst="rect">
            <a:avLst/>
          </a:prstGeom>
          <a:noFill/>
          <a:ln>
            <a:noFill/>
          </a:ln>
        </p:spPr>
      </p:pic>
      <p:pic>
        <p:nvPicPr>
          <p:cNvPr id="132" name="Google Shape;132;p13"/>
          <p:cNvPicPr preferRelativeResize="0"/>
          <p:nvPr/>
        </p:nvPicPr>
        <p:blipFill>
          <a:blip r:embed="rId4">
            <a:alphaModFix/>
          </a:blip>
          <a:stretch>
            <a:fillRect/>
          </a:stretch>
        </p:blipFill>
        <p:spPr>
          <a:xfrm rot="-5221289">
            <a:off x="6238953" y="-605753"/>
            <a:ext cx="1018033" cy="143380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1">
  <p:cSld name="CUSTOM_2_1">
    <p:spTree>
      <p:nvGrpSpPr>
        <p:cNvPr id="1" name="Shape 213"/>
        <p:cNvGrpSpPr/>
        <p:nvPr/>
      </p:nvGrpSpPr>
      <p:grpSpPr>
        <a:xfrm>
          <a:off x="0" y="0"/>
          <a:ext cx="0" cy="0"/>
          <a:chOff x="0" y="0"/>
          <a:chExt cx="0" cy="0"/>
        </a:xfrm>
      </p:grpSpPr>
      <p:sp>
        <p:nvSpPr>
          <p:cNvPr id="214" name="Google Shape;214;p19"/>
          <p:cNvSpPr txBox="1">
            <a:spLocks noGrp="1"/>
          </p:cNvSpPr>
          <p:nvPr>
            <p:ph type="subTitle" idx="1"/>
          </p:nvPr>
        </p:nvSpPr>
        <p:spPr>
          <a:xfrm>
            <a:off x="1894200"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5" name="Google Shape;215;p19"/>
          <p:cNvSpPr txBox="1">
            <a:spLocks noGrp="1"/>
          </p:cNvSpPr>
          <p:nvPr>
            <p:ph type="subTitle" idx="2"/>
          </p:nvPr>
        </p:nvSpPr>
        <p:spPr>
          <a:xfrm>
            <a:off x="1894202" y="20110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16" name="Google Shape;216;p19"/>
          <p:cNvSpPr txBox="1">
            <a:spLocks noGrp="1"/>
          </p:cNvSpPr>
          <p:nvPr>
            <p:ph type="subTitle" idx="3"/>
          </p:nvPr>
        </p:nvSpPr>
        <p:spPr>
          <a:xfrm>
            <a:off x="5568359"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7" name="Google Shape;217;p19"/>
          <p:cNvSpPr txBox="1">
            <a:spLocks noGrp="1"/>
          </p:cNvSpPr>
          <p:nvPr>
            <p:ph type="subTitle" idx="4"/>
          </p:nvPr>
        </p:nvSpPr>
        <p:spPr>
          <a:xfrm>
            <a:off x="5568359" y="2011023"/>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218" name="Google Shape;218;p19"/>
          <p:cNvSpPr txBox="1">
            <a:spLocks noGrp="1"/>
          </p:cNvSpPr>
          <p:nvPr>
            <p:ph type="subTitle" idx="5"/>
          </p:nvPr>
        </p:nvSpPr>
        <p:spPr>
          <a:xfrm>
            <a:off x="1894200" y="31199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9" name="Google Shape;219;p19"/>
          <p:cNvSpPr txBox="1">
            <a:spLocks noGrp="1"/>
          </p:cNvSpPr>
          <p:nvPr>
            <p:ph type="subTitle" idx="6"/>
          </p:nvPr>
        </p:nvSpPr>
        <p:spPr>
          <a:xfrm>
            <a:off x="1894202" y="34235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0" name="Google Shape;220;p19"/>
          <p:cNvSpPr txBox="1">
            <a:spLocks noGrp="1"/>
          </p:cNvSpPr>
          <p:nvPr>
            <p:ph type="subTitle" idx="7"/>
          </p:nvPr>
        </p:nvSpPr>
        <p:spPr>
          <a:xfrm>
            <a:off x="5568359" y="3119924"/>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21" name="Google Shape;221;p19"/>
          <p:cNvSpPr txBox="1">
            <a:spLocks noGrp="1"/>
          </p:cNvSpPr>
          <p:nvPr>
            <p:ph type="subTitle" idx="8"/>
          </p:nvPr>
        </p:nvSpPr>
        <p:spPr>
          <a:xfrm>
            <a:off x="5568370" y="3423529"/>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2" name="Google Shape;222;p19"/>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19"/>
          <p:cNvSpPr/>
          <p:nvPr/>
        </p:nvSpPr>
        <p:spPr>
          <a:xfrm flipH="1">
            <a:off x="50" y="4741200"/>
            <a:ext cx="9144142" cy="40230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9"/>
          <p:cNvGrpSpPr/>
          <p:nvPr/>
        </p:nvGrpSpPr>
        <p:grpSpPr>
          <a:xfrm rot="10800000">
            <a:off x="6520089" y="1110300"/>
            <a:ext cx="4560798" cy="5340275"/>
            <a:chOff x="-1320398" y="-1131675"/>
            <a:chExt cx="4560798" cy="5340275"/>
          </a:xfrm>
        </p:grpSpPr>
        <p:pic>
          <p:nvPicPr>
            <p:cNvPr id="225" name="Google Shape;225;p19"/>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75">
            <a:off x="-490986" y="978528"/>
            <a:ext cx="1003216" cy="326241"/>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2">
            <a:off x="-287152" y="-94067"/>
            <a:ext cx="1380599" cy="4489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31"/>
        <p:cNvGrpSpPr/>
        <p:nvPr/>
      </p:nvGrpSpPr>
      <p:grpSpPr>
        <a:xfrm>
          <a:off x="0" y="0"/>
          <a:ext cx="0" cy="0"/>
          <a:chOff x="0" y="0"/>
          <a:chExt cx="0" cy="0"/>
        </a:xfrm>
      </p:grpSpPr>
      <p:sp>
        <p:nvSpPr>
          <p:cNvPr id="232" name="Google Shape;232;p20"/>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233" name="Google Shape;233;p20"/>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34" name="Google Shape;234;p20"/>
          <p:cNvPicPr preferRelativeResize="0"/>
          <p:nvPr/>
        </p:nvPicPr>
        <p:blipFill>
          <a:blip r:embed="rId2">
            <a:alphaModFix/>
          </a:blip>
          <a:stretch>
            <a:fillRect/>
          </a:stretch>
        </p:blipFill>
        <p:spPr>
          <a:xfrm rot="10800000" flipH="1">
            <a:off x="-159100" y="774575"/>
            <a:ext cx="1044925" cy="1471700"/>
          </a:xfrm>
          <a:prstGeom prst="rect">
            <a:avLst/>
          </a:prstGeom>
          <a:noFill/>
          <a:ln>
            <a:noFill/>
          </a:ln>
        </p:spPr>
      </p:pic>
      <p:sp>
        <p:nvSpPr>
          <p:cNvPr id="235" name="Google Shape;235;p20"/>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0"/>
          <p:cNvPicPr preferRelativeResize="0"/>
          <p:nvPr/>
        </p:nvPicPr>
        <p:blipFill>
          <a:blip r:embed="rId3">
            <a:alphaModFix/>
          </a:blip>
          <a:stretch>
            <a:fillRect/>
          </a:stretch>
        </p:blipFill>
        <p:spPr>
          <a:xfrm rot="-287318" flipH="1">
            <a:off x="8405604" y="3946618"/>
            <a:ext cx="849397" cy="995768"/>
          </a:xfrm>
          <a:prstGeom prst="rect">
            <a:avLst/>
          </a:prstGeom>
          <a:noFill/>
          <a:ln>
            <a:noFill/>
          </a:ln>
        </p:spPr>
      </p:pic>
      <p:sp>
        <p:nvSpPr>
          <p:cNvPr id="237" name="Google Shape;237;p20"/>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20"/>
          <p:cNvPicPr preferRelativeResize="0"/>
          <p:nvPr/>
        </p:nvPicPr>
        <p:blipFill>
          <a:blip r:embed="rId4">
            <a:alphaModFix/>
          </a:blip>
          <a:stretch>
            <a:fillRect/>
          </a:stretch>
        </p:blipFill>
        <p:spPr>
          <a:xfrm rot="9407652" flipH="1">
            <a:off x="-1328552" y="-985583"/>
            <a:ext cx="2726349" cy="2421263"/>
          </a:xfrm>
          <a:prstGeom prst="rect">
            <a:avLst/>
          </a:prstGeom>
          <a:noFill/>
          <a:ln>
            <a:noFill/>
          </a:ln>
        </p:spPr>
      </p:pic>
      <p:pic>
        <p:nvPicPr>
          <p:cNvPr id="239" name="Google Shape;239;p20"/>
          <p:cNvPicPr preferRelativeResize="0"/>
          <p:nvPr/>
        </p:nvPicPr>
        <p:blipFill>
          <a:blip r:embed="rId5">
            <a:alphaModFix/>
          </a:blip>
          <a:stretch>
            <a:fillRect/>
          </a:stretch>
        </p:blipFill>
        <p:spPr>
          <a:xfrm rot="-847278">
            <a:off x="1242905" y="331925"/>
            <a:ext cx="871684" cy="283469"/>
          </a:xfrm>
          <a:prstGeom prst="rect">
            <a:avLst/>
          </a:prstGeom>
          <a:noFill/>
          <a:ln>
            <a:noFill/>
          </a:ln>
        </p:spPr>
      </p:pic>
      <p:pic>
        <p:nvPicPr>
          <p:cNvPr id="240" name="Google Shape;240;p20"/>
          <p:cNvPicPr preferRelativeResize="0"/>
          <p:nvPr/>
        </p:nvPicPr>
        <p:blipFill>
          <a:blip r:embed="rId5">
            <a:alphaModFix/>
          </a:blip>
          <a:stretch>
            <a:fillRect/>
          </a:stretch>
        </p:blipFill>
        <p:spPr>
          <a:xfrm rot="721009">
            <a:off x="7539081" y="4408626"/>
            <a:ext cx="871684" cy="283469"/>
          </a:xfrm>
          <a:prstGeom prst="rect">
            <a:avLst/>
          </a:prstGeom>
          <a:noFill/>
          <a:ln>
            <a:noFill/>
          </a:ln>
        </p:spPr>
      </p:pic>
      <p:pic>
        <p:nvPicPr>
          <p:cNvPr id="241" name="Google Shape;241;p20"/>
          <p:cNvPicPr preferRelativeResize="0"/>
          <p:nvPr/>
        </p:nvPicPr>
        <p:blipFill>
          <a:blip r:embed="rId5">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8" r:id="rId6"/>
    <p:sldLayoutId id="2147483659" r:id="rId7"/>
    <p:sldLayoutId id="2147483665" r:id="rId8"/>
    <p:sldLayoutId id="2147483666" r:id="rId9"/>
    <p:sldLayoutId id="2147483670" r:id="rId10"/>
    <p:sldLayoutId id="2147483671" r:id="rId11"/>
    <p:sldLayoutId id="2147483672"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image" Target="../media/image48.sv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sv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p32"/>
          <p:cNvSpPr txBox="1">
            <a:spLocks noGrp="1"/>
          </p:cNvSpPr>
          <p:nvPr>
            <p:ph type="ctrTitle"/>
          </p:nvPr>
        </p:nvSpPr>
        <p:spPr>
          <a:xfrm>
            <a:off x="131943" y="1055184"/>
            <a:ext cx="8755863" cy="240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a:solidFill>
                  <a:srgbClr val="724332"/>
                </a:solidFill>
                <a:latin typeface="+mj-lt"/>
              </a:rPr>
              <a:t>CHÀO MỪNG CÁC EM ĐẾN VỚI BUỔI HỌC NGÀY HÔM NAY!</a:t>
            </a:r>
            <a:endParaRPr sz="4400" b="1" dirty="0">
              <a:solidFill>
                <a:srgbClr val="724332"/>
              </a:solidFill>
            </a:endParaRPr>
          </a:p>
        </p:txBody>
      </p:sp>
      <p:cxnSp>
        <p:nvCxnSpPr>
          <p:cNvPr id="355" name="Google Shape;355;p32"/>
          <p:cNvCxnSpPr/>
          <p:nvPr/>
        </p:nvCxnSpPr>
        <p:spPr>
          <a:xfrm>
            <a:off x="2087675" y="3444388"/>
            <a:ext cx="2422200" cy="0"/>
          </a:xfrm>
          <a:prstGeom prst="straightConnector1">
            <a:avLst/>
          </a:prstGeom>
          <a:noFill/>
          <a:ln w="9525" cap="flat" cmpd="sng">
            <a:solidFill>
              <a:schemeClr val="accent2"/>
            </a:solidFill>
            <a:prstDash val="solid"/>
            <a:round/>
            <a:headEnd type="none" w="med" len="med"/>
            <a:tailEnd type="none" w="med" len="med"/>
          </a:ln>
        </p:spPr>
      </p:cxnSp>
      <p:pic>
        <p:nvPicPr>
          <p:cNvPr id="357" name="Google Shape;357;p32"/>
          <p:cNvPicPr preferRelativeResize="0"/>
          <p:nvPr/>
        </p:nvPicPr>
        <p:blipFill>
          <a:blip r:embed="rId3">
            <a:alphaModFix/>
          </a:blip>
          <a:stretch>
            <a:fillRect/>
          </a:stretch>
        </p:blipFill>
        <p:spPr>
          <a:xfrm rot="2147771">
            <a:off x="5488529" y="3696281"/>
            <a:ext cx="1645944" cy="535260"/>
          </a:xfrm>
          <a:prstGeom prst="rect">
            <a:avLst/>
          </a:prstGeom>
          <a:noFill/>
          <a:ln>
            <a:noFill/>
          </a:ln>
        </p:spPr>
      </p:pic>
      <p:pic>
        <p:nvPicPr>
          <p:cNvPr id="358" name="Google Shape;358;p32"/>
          <p:cNvPicPr preferRelativeResize="0"/>
          <p:nvPr/>
        </p:nvPicPr>
        <p:blipFill>
          <a:blip r:embed="rId3">
            <a:alphaModFix/>
          </a:blip>
          <a:stretch>
            <a:fillRect/>
          </a:stretch>
        </p:blipFill>
        <p:spPr>
          <a:xfrm rot="-1280125">
            <a:off x="8465155" y="2030976"/>
            <a:ext cx="1382593" cy="4496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randombar(horizontal)">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8C77B37-D573-408A-8AA9-8880F4836D52}"/>
              </a:ext>
            </a:extLst>
          </p:cNvPr>
          <p:cNvGraphicFramePr>
            <a:graphicFrameLocks noGrp="1"/>
          </p:cNvGraphicFramePr>
          <p:nvPr>
            <p:extLst>
              <p:ext uri="{D42A27DB-BD31-4B8C-83A1-F6EECF244321}">
                <p14:modId xmlns:p14="http://schemas.microsoft.com/office/powerpoint/2010/main" val="2533157304"/>
              </p:ext>
            </p:extLst>
          </p:nvPr>
        </p:nvGraphicFramePr>
        <p:xfrm>
          <a:off x="551447" y="251460"/>
          <a:ext cx="8041106" cy="4640580"/>
        </p:xfrm>
        <a:graphic>
          <a:graphicData uri="http://schemas.openxmlformats.org/drawingml/2006/table">
            <a:tbl>
              <a:tblPr firstRow="1" firstCol="1" bandRow="1">
                <a:tableStyleId>{F48DB9BB-1C90-4500-9BC2-E82D0B72C091}</a:tableStyleId>
              </a:tblPr>
              <a:tblGrid>
                <a:gridCol w="1303111">
                  <a:extLst>
                    <a:ext uri="{9D8B030D-6E8A-4147-A177-3AD203B41FA5}">
                      <a16:colId xmlns:a16="http://schemas.microsoft.com/office/drawing/2014/main" val="639514856"/>
                    </a:ext>
                  </a:extLst>
                </a:gridCol>
                <a:gridCol w="1339923">
                  <a:extLst>
                    <a:ext uri="{9D8B030D-6E8A-4147-A177-3AD203B41FA5}">
                      <a16:colId xmlns:a16="http://schemas.microsoft.com/office/drawing/2014/main" val="2587803154"/>
                    </a:ext>
                  </a:extLst>
                </a:gridCol>
                <a:gridCol w="2077203">
                  <a:extLst>
                    <a:ext uri="{9D8B030D-6E8A-4147-A177-3AD203B41FA5}">
                      <a16:colId xmlns:a16="http://schemas.microsoft.com/office/drawing/2014/main" val="3598293982"/>
                    </a:ext>
                  </a:extLst>
                </a:gridCol>
                <a:gridCol w="3320869">
                  <a:extLst>
                    <a:ext uri="{9D8B030D-6E8A-4147-A177-3AD203B41FA5}">
                      <a16:colId xmlns:a16="http://schemas.microsoft.com/office/drawing/2014/main" val="2189972034"/>
                    </a:ext>
                  </a:extLst>
                </a:gridCol>
              </a:tblGrid>
              <a:tr h="644170">
                <a:tc>
                  <a:txBody>
                    <a:bodyPr/>
                    <a:lstStyle/>
                    <a:p>
                      <a:pPr algn="ctr"/>
                      <a:r>
                        <a:rPr lang="en-US" sz="2000" dirty="0" err="1">
                          <a:solidFill>
                            <a:schemeClr val="bg1"/>
                          </a:solidFill>
                          <a:effectLst/>
                        </a:rPr>
                        <a:t>Đặc</a:t>
                      </a:r>
                      <a:r>
                        <a:rPr lang="en-US" sz="2000" dirty="0">
                          <a:solidFill>
                            <a:schemeClr val="bg1"/>
                          </a:solidFill>
                          <a:effectLst/>
                        </a:rPr>
                        <a:t> </a:t>
                      </a:r>
                      <a:r>
                        <a:rPr lang="en-US" sz="2000" dirty="0" err="1">
                          <a:solidFill>
                            <a:schemeClr val="bg1"/>
                          </a:solidFill>
                          <a:effectLst/>
                        </a:rPr>
                        <a:t>điểm</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dirty="0">
                          <a:solidFill>
                            <a:schemeClr val="bg1"/>
                          </a:solidFill>
                          <a:effectLst/>
                        </a:rPr>
                        <a:t>Hoang </a:t>
                      </a:r>
                      <a:r>
                        <a:rPr lang="en-US" sz="2000" dirty="0" err="1">
                          <a:solidFill>
                            <a:schemeClr val="bg1"/>
                          </a:solidFill>
                          <a:effectLst/>
                        </a:rPr>
                        <a:t>mạc</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dirty="0" err="1">
                          <a:solidFill>
                            <a:schemeClr val="bg1"/>
                          </a:solidFill>
                          <a:effectLst/>
                        </a:rPr>
                        <a:t>Đài</a:t>
                      </a:r>
                      <a:r>
                        <a:rPr lang="en-US" sz="2000" dirty="0">
                          <a:solidFill>
                            <a:schemeClr val="bg1"/>
                          </a:solidFill>
                          <a:effectLst/>
                        </a:rPr>
                        <a:t> </a:t>
                      </a:r>
                      <a:r>
                        <a:rPr lang="en-US" sz="2000" dirty="0" err="1">
                          <a:solidFill>
                            <a:schemeClr val="bg1"/>
                          </a:solidFill>
                          <a:effectLst/>
                        </a:rPr>
                        <a:t>nguyên</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dirty="0" err="1">
                          <a:solidFill>
                            <a:schemeClr val="bg1"/>
                          </a:solidFill>
                          <a:effectLst/>
                        </a:rPr>
                        <a:t>Rừng</a:t>
                      </a:r>
                      <a:r>
                        <a:rPr lang="en-US" sz="2000" dirty="0">
                          <a:solidFill>
                            <a:schemeClr val="bg1"/>
                          </a:solidFill>
                          <a:effectLst/>
                        </a:rPr>
                        <a:t> </a:t>
                      </a:r>
                      <a:r>
                        <a:rPr lang="en-US" sz="2000" dirty="0" err="1">
                          <a:solidFill>
                            <a:schemeClr val="bg1"/>
                          </a:solidFill>
                          <a:effectLst/>
                        </a:rPr>
                        <a:t>mưa</a:t>
                      </a:r>
                      <a:r>
                        <a:rPr lang="en-US" sz="2000" dirty="0">
                          <a:solidFill>
                            <a:schemeClr val="bg1"/>
                          </a:solidFill>
                          <a:effectLst/>
                        </a:rPr>
                        <a:t> </a:t>
                      </a:r>
                      <a:r>
                        <a:rPr lang="en-US" sz="2000" dirty="0" err="1">
                          <a:solidFill>
                            <a:schemeClr val="bg1"/>
                          </a:solidFill>
                          <a:effectLst/>
                        </a:rPr>
                        <a:t>nhiệt</a:t>
                      </a:r>
                      <a:r>
                        <a:rPr lang="en-US" sz="2000" dirty="0">
                          <a:solidFill>
                            <a:schemeClr val="bg1"/>
                          </a:solidFill>
                          <a:effectLst/>
                        </a:rPr>
                        <a:t> </a:t>
                      </a:r>
                      <a:r>
                        <a:rPr lang="en-US" sz="2000" dirty="0" err="1">
                          <a:solidFill>
                            <a:schemeClr val="bg1"/>
                          </a:solidFill>
                          <a:effectLst/>
                        </a:rPr>
                        <a:t>đới</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49570817"/>
                  </a:ext>
                </a:extLst>
              </a:tr>
              <a:tr h="1394925">
                <a:tc>
                  <a:txBody>
                    <a:bodyPr/>
                    <a:lstStyle/>
                    <a:p>
                      <a:pPr algn="ctr"/>
                      <a:r>
                        <a:rPr lang="en-US" sz="2000" dirty="0" err="1">
                          <a:solidFill>
                            <a:schemeClr val="bg1"/>
                          </a:solidFill>
                          <a:effectLst/>
                        </a:rPr>
                        <a:t>Khí</a:t>
                      </a:r>
                      <a:r>
                        <a:rPr lang="en-US" sz="2000" dirty="0">
                          <a:solidFill>
                            <a:schemeClr val="bg1"/>
                          </a:solidFill>
                          <a:effectLst/>
                        </a:rPr>
                        <a:t> </a:t>
                      </a:r>
                      <a:r>
                        <a:rPr lang="en-US" sz="2000" dirty="0" err="1">
                          <a:solidFill>
                            <a:schemeClr val="bg1"/>
                          </a:solidFill>
                          <a:effectLst/>
                        </a:rPr>
                        <a:t>hậu</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dirty="0" err="1">
                          <a:solidFill>
                            <a:srgbClr val="724332"/>
                          </a:solidFill>
                          <a:effectLst/>
                        </a:rPr>
                        <a:t>Khô</a:t>
                      </a:r>
                      <a:r>
                        <a:rPr lang="en-US" sz="2000" dirty="0">
                          <a:solidFill>
                            <a:srgbClr val="724332"/>
                          </a:solidFill>
                          <a:effectLst/>
                        </a:rPr>
                        <a:t> </a:t>
                      </a:r>
                      <a:r>
                        <a:rPr lang="en-US" sz="2000" dirty="0" err="1">
                          <a:solidFill>
                            <a:srgbClr val="724332"/>
                          </a:solidFill>
                          <a:effectLst/>
                        </a:rPr>
                        <a:t>nóng</a:t>
                      </a:r>
                      <a:r>
                        <a:rPr lang="en-US" sz="2000" dirty="0">
                          <a:solidFill>
                            <a:srgbClr val="724332"/>
                          </a:solidFill>
                          <a:effectLst/>
                        </a:rPr>
                        <a:t> </a:t>
                      </a:r>
                      <a:endParaRPr lang="en-US" sz="2000" dirty="0">
                        <a:solidFill>
                          <a:srgbClr val="72433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724332"/>
                          </a:solidFill>
                          <a:effectLst/>
                        </a:rPr>
                        <a:t>Băng</a:t>
                      </a:r>
                      <a:r>
                        <a:rPr lang="en-US" sz="2000" dirty="0">
                          <a:solidFill>
                            <a:srgbClr val="724332"/>
                          </a:solidFill>
                          <a:effectLst/>
                        </a:rPr>
                        <a:t> </a:t>
                      </a:r>
                      <a:r>
                        <a:rPr lang="en-US" sz="2000" dirty="0" err="1">
                          <a:solidFill>
                            <a:srgbClr val="724332"/>
                          </a:solidFill>
                          <a:effectLst/>
                        </a:rPr>
                        <a:t>tuyết</a:t>
                      </a:r>
                      <a:r>
                        <a:rPr lang="en-US" sz="2000" dirty="0">
                          <a:solidFill>
                            <a:srgbClr val="724332"/>
                          </a:solidFill>
                          <a:effectLst/>
                        </a:rPr>
                        <a:t> bao </a:t>
                      </a:r>
                      <a:r>
                        <a:rPr lang="en-US" sz="2000" dirty="0" err="1">
                          <a:solidFill>
                            <a:srgbClr val="724332"/>
                          </a:solidFill>
                          <a:effectLst/>
                        </a:rPr>
                        <a:t>phủ</a:t>
                      </a:r>
                      <a:r>
                        <a:rPr lang="en-US" sz="2000" dirty="0">
                          <a:solidFill>
                            <a:srgbClr val="724332"/>
                          </a:solidFill>
                          <a:effectLst/>
                        </a:rPr>
                        <a:t> </a:t>
                      </a:r>
                      <a:r>
                        <a:rPr lang="en-US" sz="2000" dirty="0" err="1">
                          <a:solidFill>
                            <a:srgbClr val="724332"/>
                          </a:solidFill>
                          <a:effectLst/>
                        </a:rPr>
                        <a:t>quanh</a:t>
                      </a:r>
                      <a:r>
                        <a:rPr lang="en-US" sz="2000" dirty="0">
                          <a:solidFill>
                            <a:srgbClr val="724332"/>
                          </a:solidFill>
                          <a:effectLst/>
                        </a:rPr>
                        <a:t> </a:t>
                      </a:r>
                      <a:r>
                        <a:rPr lang="en-US" sz="2000" dirty="0" err="1">
                          <a:solidFill>
                            <a:srgbClr val="724332"/>
                          </a:solidFill>
                          <a:effectLst/>
                        </a:rPr>
                        <a:t>năm</a:t>
                      </a:r>
                      <a:endParaRPr lang="en-US" sz="2000" dirty="0">
                        <a:solidFill>
                          <a:srgbClr val="72433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dirty="0" err="1">
                          <a:solidFill>
                            <a:srgbClr val="724332"/>
                          </a:solidFill>
                          <a:effectLst/>
                        </a:rPr>
                        <a:t>Nhiệt</a:t>
                      </a:r>
                      <a:r>
                        <a:rPr lang="en-US" sz="2000" dirty="0">
                          <a:solidFill>
                            <a:srgbClr val="724332"/>
                          </a:solidFill>
                          <a:effectLst/>
                        </a:rPr>
                        <a:t> </a:t>
                      </a:r>
                      <a:r>
                        <a:rPr lang="en-US" sz="2000" dirty="0" err="1">
                          <a:solidFill>
                            <a:srgbClr val="724332"/>
                          </a:solidFill>
                          <a:effectLst/>
                        </a:rPr>
                        <a:t>đới</a:t>
                      </a:r>
                      <a:r>
                        <a:rPr lang="en-US" sz="2000" dirty="0">
                          <a:solidFill>
                            <a:srgbClr val="724332"/>
                          </a:solidFill>
                          <a:effectLst/>
                        </a:rPr>
                        <a:t> </a:t>
                      </a:r>
                      <a:r>
                        <a:rPr lang="en-US" sz="2000" dirty="0" err="1">
                          <a:solidFill>
                            <a:srgbClr val="724332"/>
                          </a:solidFill>
                          <a:effectLst/>
                        </a:rPr>
                        <a:t>gió</a:t>
                      </a:r>
                      <a:r>
                        <a:rPr lang="en-US" sz="2000" dirty="0">
                          <a:solidFill>
                            <a:srgbClr val="724332"/>
                          </a:solidFill>
                          <a:effectLst/>
                        </a:rPr>
                        <a:t> </a:t>
                      </a:r>
                      <a:r>
                        <a:rPr lang="en-US" sz="2000" dirty="0" err="1">
                          <a:solidFill>
                            <a:srgbClr val="724332"/>
                          </a:solidFill>
                          <a:effectLst/>
                        </a:rPr>
                        <a:t>mùa</a:t>
                      </a:r>
                      <a:r>
                        <a:rPr lang="en-US" sz="2000" dirty="0">
                          <a:solidFill>
                            <a:srgbClr val="724332"/>
                          </a:solidFill>
                          <a:effectLst/>
                        </a:rPr>
                        <a:t>, </a:t>
                      </a:r>
                      <a:r>
                        <a:rPr lang="en-US" sz="2000" dirty="0" err="1">
                          <a:solidFill>
                            <a:srgbClr val="724332"/>
                          </a:solidFill>
                          <a:effectLst/>
                        </a:rPr>
                        <a:t>thuận</a:t>
                      </a:r>
                      <a:r>
                        <a:rPr lang="en-US" sz="2000" dirty="0">
                          <a:solidFill>
                            <a:srgbClr val="724332"/>
                          </a:solidFill>
                          <a:effectLst/>
                        </a:rPr>
                        <a:t> </a:t>
                      </a:r>
                      <a:r>
                        <a:rPr lang="en-US" sz="2000" dirty="0" err="1">
                          <a:solidFill>
                            <a:srgbClr val="724332"/>
                          </a:solidFill>
                          <a:effectLst/>
                        </a:rPr>
                        <a:t>lợi</a:t>
                      </a:r>
                      <a:r>
                        <a:rPr lang="en-US" sz="2000" dirty="0">
                          <a:solidFill>
                            <a:srgbClr val="724332"/>
                          </a:solidFill>
                          <a:effectLst/>
                        </a:rPr>
                        <a:t> </a:t>
                      </a:r>
                      <a:r>
                        <a:rPr lang="en-US" sz="2000" dirty="0" err="1">
                          <a:solidFill>
                            <a:srgbClr val="724332"/>
                          </a:solidFill>
                          <a:effectLst/>
                        </a:rPr>
                        <a:t>cho</a:t>
                      </a:r>
                      <a:r>
                        <a:rPr lang="en-US" sz="2000" dirty="0">
                          <a:solidFill>
                            <a:srgbClr val="724332"/>
                          </a:solidFill>
                          <a:effectLst/>
                        </a:rPr>
                        <a:t> </a:t>
                      </a:r>
                      <a:r>
                        <a:rPr lang="en-US" sz="2000" dirty="0" err="1">
                          <a:solidFill>
                            <a:srgbClr val="724332"/>
                          </a:solidFill>
                          <a:effectLst/>
                        </a:rPr>
                        <a:t>sự</a:t>
                      </a:r>
                      <a:r>
                        <a:rPr lang="en-US" sz="2000" dirty="0">
                          <a:solidFill>
                            <a:srgbClr val="724332"/>
                          </a:solidFill>
                          <a:effectLst/>
                        </a:rPr>
                        <a:t> </a:t>
                      </a:r>
                      <a:r>
                        <a:rPr lang="en-US" sz="2000" dirty="0" err="1">
                          <a:solidFill>
                            <a:srgbClr val="724332"/>
                          </a:solidFill>
                          <a:effectLst/>
                        </a:rPr>
                        <a:t>phát</a:t>
                      </a:r>
                      <a:r>
                        <a:rPr lang="en-US" sz="2000" dirty="0">
                          <a:solidFill>
                            <a:srgbClr val="724332"/>
                          </a:solidFill>
                          <a:effectLst/>
                        </a:rPr>
                        <a:t> </a:t>
                      </a:r>
                      <a:r>
                        <a:rPr lang="en-US" sz="2000" dirty="0" err="1">
                          <a:solidFill>
                            <a:srgbClr val="724332"/>
                          </a:solidFill>
                          <a:effectLst/>
                        </a:rPr>
                        <a:t>triển</a:t>
                      </a:r>
                      <a:r>
                        <a:rPr lang="en-US" sz="2000" dirty="0">
                          <a:solidFill>
                            <a:srgbClr val="724332"/>
                          </a:solidFill>
                          <a:effectLst/>
                        </a:rPr>
                        <a:t> </a:t>
                      </a:r>
                      <a:r>
                        <a:rPr lang="en-US" sz="2000" dirty="0" err="1">
                          <a:solidFill>
                            <a:srgbClr val="724332"/>
                          </a:solidFill>
                          <a:effectLst/>
                        </a:rPr>
                        <a:t>của</a:t>
                      </a:r>
                      <a:r>
                        <a:rPr lang="en-US" sz="2000" dirty="0">
                          <a:solidFill>
                            <a:srgbClr val="724332"/>
                          </a:solidFill>
                          <a:effectLst/>
                        </a:rPr>
                        <a:t> </a:t>
                      </a:r>
                      <a:r>
                        <a:rPr lang="en-US" sz="2000" dirty="0" err="1">
                          <a:solidFill>
                            <a:srgbClr val="724332"/>
                          </a:solidFill>
                          <a:effectLst/>
                        </a:rPr>
                        <a:t>các</a:t>
                      </a:r>
                      <a:r>
                        <a:rPr lang="en-US" sz="2000" dirty="0">
                          <a:solidFill>
                            <a:srgbClr val="724332"/>
                          </a:solidFill>
                          <a:effectLst/>
                        </a:rPr>
                        <a:t> </a:t>
                      </a:r>
                      <a:r>
                        <a:rPr lang="en-US" sz="2000" dirty="0" err="1">
                          <a:solidFill>
                            <a:srgbClr val="724332"/>
                          </a:solidFill>
                          <a:effectLst/>
                        </a:rPr>
                        <a:t>loài</a:t>
                      </a:r>
                      <a:r>
                        <a:rPr lang="en-US" sz="2000" dirty="0">
                          <a:solidFill>
                            <a:srgbClr val="724332"/>
                          </a:solidFill>
                          <a:effectLst/>
                        </a:rPr>
                        <a:t> </a:t>
                      </a:r>
                      <a:r>
                        <a:rPr lang="en-US" sz="2000" dirty="0" err="1">
                          <a:solidFill>
                            <a:srgbClr val="724332"/>
                          </a:solidFill>
                          <a:effectLst/>
                        </a:rPr>
                        <a:t>sinh</a:t>
                      </a:r>
                      <a:r>
                        <a:rPr lang="en-US" sz="2000" dirty="0">
                          <a:solidFill>
                            <a:srgbClr val="724332"/>
                          </a:solidFill>
                          <a:effectLst/>
                        </a:rPr>
                        <a:t> </a:t>
                      </a:r>
                      <a:r>
                        <a:rPr lang="en-US" sz="2000" dirty="0" err="1">
                          <a:solidFill>
                            <a:srgbClr val="724332"/>
                          </a:solidFill>
                          <a:effectLst/>
                        </a:rPr>
                        <a:t>vật</a:t>
                      </a:r>
                      <a:r>
                        <a:rPr lang="en-US" sz="2000" dirty="0">
                          <a:solidFill>
                            <a:srgbClr val="724332"/>
                          </a:solidFill>
                          <a:effectLst/>
                        </a:rPr>
                        <a:t>.</a:t>
                      </a:r>
                      <a:endParaRPr lang="en-US" sz="2000" dirty="0">
                        <a:solidFill>
                          <a:srgbClr val="72433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3894779"/>
                  </a:ext>
                </a:extLst>
              </a:tr>
              <a:tr h="2601485">
                <a:tc>
                  <a:txBody>
                    <a:bodyPr/>
                    <a:lstStyle/>
                    <a:p>
                      <a:pPr algn="ctr"/>
                      <a:r>
                        <a:rPr lang="en-US" sz="2000" dirty="0" err="1">
                          <a:solidFill>
                            <a:schemeClr val="bg1"/>
                          </a:solidFill>
                          <a:effectLst/>
                        </a:rPr>
                        <a:t>Thực</a:t>
                      </a:r>
                      <a:r>
                        <a:rPr lang="en-US" sz="2000" dirty="0">
                          <a:solidFill>
                            <a:schemeClr val="bg1"/>
                          </a:solidFill>
                          <a:effectLst/>
                        </a:rPr>
                        <a:t> </a:t>
                      </a:r>
                      <a:r>
                        <a:rPr lang="en-US" sz="2000" dirty="0" err="1">
                          <a:solidFill>
                            <a:schemeClr val="bg1"/>
                          </a:solidFill>
                          <a:effectLst/>
                        </a:rPr>
                        <a:t>vật</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r>
                        <a:rPr lang="en-US" sz="2000" dirty="0" err="1">
                          <a:solidFill>
                            <a:srgbClr val="724332"/>
                          </a:solidFill>
                          <a:effectLst/>
                        </a:rPr>
                        <a:t>Thưa</a:t>
                      </a:r>
                      <a:r>
                        <a:rPr lang="en-US" sz="2000" dirty="0">
                          <a:solidFill>
                            <a:srgbClr val="724332"/>
                          </a:solidFill>
                          <a:effectLst/>
                        </a:rPr>
                        <a:t> </a:t>
                      </a:r>
                      <a:r>
                        <a:rPr lang="en-US" sz="2000" dirty="0" err="1">
                          <a:solidFill>
                            <a:srgbClr val="724332"/>
                          </a:solidFill>
                          <a:effectLst/>
                        </a:rPr>
                        <a:t>thớt</a:t>
                      </a:r>
                      <a:r>
                        <a:rPr lang="en-US" sz="2000" dirty="0">
                          <a:solidFill>
                            <a:srgbClr val="724332"/>
                          </a:solidFill>
                          <a:effectLst/>
                        </a:rPr>
                        <a:t>: </a:t>
                      </a:r>
                      <a:r>
                        <a:rPr lang="en-US" sz="2000" dirty="0" err="1">
                          <a:solidFill>
                            <a:srgbClr val="724332"/>
                          </a:solidFill>
                          <a:effectLst/>
                        </a:rPr>
                        <a:t>cây</a:t>
                      </a:r>
                      <a:r>
                        <a:rPr lang="en-US" sz="2000" dirty="0">
                          <a:solidFill>
                            <a:srgbClr val="724332"/>
                          </a:solidFill>
                          <a:effectLst/>
                        </a:rPr>
                        <a:t> </a:t>
                      </a:r>
                      <a:r>
                        <a:rPr lang="en-US" sz="2000" dirty="0" err="1">
                          <a:solidFill>
                            <a:srgbClr val="724332"/>
                          </a:solidFill>
                          <a:effectLst/>
                        </a:rPr>
                        <a:t>bụi</a:t>
                      </a:r>
                      <a:r>
                        <a:rPr lang="en-US" sz="2000" dirty="0">
                          <a:solidFill>
                            <a:srgbClr val="724332"/>
                          </a:solidFill>
                          <a:effectLst/>
                        </a:rPr>
                        <a:t>,…</a:t>
                      </a:r>
                      <a:endParaRPr lang="en-US" sz="2000" dirty="0">
                        <a:solidFill>
                          <a:srgbClr val="72433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dirty="0" err="1">
                          <a:solidFill>
                            <a:srgbClr val="724332"/>
                          </a:solidFill>
                          <a:effectLst/>
                        </a:rPr>
                        <a:t>Thưa</a:t>
                      </a:r>
                      <a:r>
                        <a:rPr lang="en-US" sz="2000" dirty="0">
                          <a:solidFill>
                            <a:srgbClr val="724332"/>
                          </a:solidFill>
                          <a:effectLst/>
                        </a:rPr>
                        <a:t> </a:t>
                      </a:r>
                      <a:r>
                        <a:rPr lang="en-US" sz="2000" dirty="0" err="1">
                          <a:solidFill>
                            <a:srgbClr val="724332"/>
                          </a:solidFill>
                          <a:effectLst/>
                        </a:rPr>
                        <a:t>thớt</a:t>
                      </a:r>
                      <a:r>
                        <a:rPr lang="en-US" sz="2000" dirty="0">
                          <a:solidFill>
                            <a:srgbClr val="724332"/>
                          </a:solidFill>
                          <a:effectLst/>
                        </a:rPr>
                        <a:t>: </a:t>
                      </a:r>
                      <a:r>
                        <a:rPr lang="en-US" sz="2000" dirty="0" err="1">
                          <a:solidFill>
                            <a:srgbClr val="724332"/>
                          </a:solidFill>
                          <a:effectLst/>
                        </a:rPr>
                        <a:t>chỉ</a:t>
                      </a:r>
                      <a:r>
                        <a:rPr lang="en-US" sz="2000" dirty="0">
                          <a:solidFill>
                            <a:srgbClr val="724332"/>
                          </a:solidFill>
                          <a:effectLst/>
                        </a:rPr>
                        <a:t> </a:t>
                      </a:r>
                      <a:r>
                        <a:rPr lang="en-US" sz="2000" dirty="0" err="1">
                          <a:solidFill>
                            <a:srgbClr val="724332"/>
                          </a:solidFill>
                          <a:effectLst/>
                        </a:rPr>
                        <a:t>có</a:t>
                      </a:r>
                      <a:r>
                        <a:rPr lang="en-US" sz="2000" dirty="0">
                          <a:solidFill>
                            <a:srgbClr val="724332"/>
                          </a:solidFill>
                          <a:effectLst/>
                        </a:rPr>
                        <a:t> </a:t>
                      </a:r>
                      <a:r>
                        <a:rPr lang="en-US" sz="2000" dirty="0" err="1">
                          <a:solidFill>
                            <a:srgbClr val="724332"/>
                          </a:solidFill>
                          <a:effectLst/>
                        </a:rPr>
                        <a:t>một</a:t>
                      </a:r>
                      <a:r>
                        <a:rPr lang="en-US" sz="2000" dirty="0">
                          <a:solidFill>
                            <a:srgbClr val="724332"/>
                          </a:solidFill>
                          <a:effectLst/>
                        </a:rPr>
                        <a:t> </a:t>
                      </a:r>
                      <a:r>
                        <a:rPr lang="en-US" sz="2000" dirty="0" err="1">
                          <a:solidFill>
                            <a:srgbClr val="724332"/>
                          </a:solidFill>
                          <a:effectLst/>
                        </a:rPr>
                        <a:t>số</a:t>
                      </a:r>
                      <a:r>
                        <a:rPr lang="en-US" sz="2000" dirty="0">
                          <a:solidFill>
                            <a:srgbClr val="724332"/>
                          </a:solidFill>
                          <a:effectLst/>
                        </a:rPr>
                        <a:t> </a:t>
                      </a:r>
                      <a:r>
                        <a:rPr lang="en-US" sz="2000" dirty="0" err="1">
                          <a:solidFill>
                            <a:srgbClr val="724332"/>
                          </a:solidFill>
                          <a:effectLst/>
                        </a:rPr>
                        <a:t>loài</a:t>
                      </a:r>
                      <a:r>
                        <a:rPr lang="en-US" sz="2000" dirty="0">
                          <a:solidFill>
                            <a:srgbClr val="724332"/>
                          </a:solidFill>
                          <a:effectLst/>
                        </a:rPr>
                        <a:t> </a:t>
                      </a:r>
                      <a:r>
                        <a:rPr lang="en-US" sz="2000" dirty="0" err="1">
                          <a:solidFill>
                            <a:srgbClr val="724332"/>
                          </a:solidFill>
                          <a:effectLst/>
                        </a:rPr>
                        <a:t>như</a:t>
                      </a:r>
                      <a:r>
                        <a:rPr lang="en-US" sz="2000" dirty="0">
                          <a:solidFill>
                            <a:srgbClr val="724332"/>
                          </a:solidFill>
                          <a:effectLst/>
                        </a:rPr>
                        <a:t> </a:t>
                      </a:r>
                      <a:r>
                        <a:rPr lang="en-US" sz="2000" dirty="0" err="1">
                          <a:solidFill>
                            <a:srgbClr val="724332"/>
                          </a:solidFill>
                          <a:effectLst/>
                        </a:rPr>
                        <a:t>sồi</a:t>
                      </a:r>
                      <a:r>
                        <a:rPr lang="en-US" sz="2000" dirty="0">
                          <a:solidFill>
                            <a:srgbClr val="724332"/>
                          </a:solidFill>
                          <a:effectLst/>
                        </a:rPr>
                        <a:t>, </a:t>
                      </a:r>
                      <a:r>
                        <a:rPr lang="en-US" sz="2000" dirty="0" err="1">
                          <a:solidFill>
                            <a:srgbClr val="724332"/>
                          </a:solidFill>
                          <a:effectLst/>
                        </a:rPr>
                        <a:t>dẻ</a:t>
                      </a:r>
                      <a:r>
                        <a:rPr lang="en-US" sz="2000">
                          <a:solidFill>
                            <a:srgbClr val="724332"/>
                          </a:solidFill>
                          <a:effectLst/>
                        </a:rPr>
                        <a:t>,…</a:t>
                      </a:r>
                      <a:endParaRPr lang="en-US" sz="2000" dirty="0">
                        <a:solidFill>
                          <a:srgbClr val="72433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dirty="0">
                          <a:solidFill>
                            <a:srgbClr val="724332"/>
                          </a:solidFill>
                          <a:effectLst/>
                        </a:rPr>
                        <a:t>- </a:t>
                      </a:r>
                      <a:r>
                        <a:rPr lang="en-US" sz="2000" dirty="0" err="1">
                          <a:solidFill>
                            <a:srgbClr val="724332"/>
                          </a:solidFill>
                          <a:effectLst/>
                        </a:rPr>
                        <a:t>Thực</a:t>
                      </a:r>
                      <a:r>
                        <a:rPr lang="en-US" sz="2000" dirty="0">
                          <a:solidFill>
                            <a:srgbClr val="724332"/>
                          </a:solidFill>
                          <a:effectLst/>
                        </a:rPr>
                        <a:t> </a:t>
                      </a:r>
                      <a:r>
                        <a:rPr lang="en-US" sz="2000" dirty="0" err="1">
                          <a:solidFill>
                            <a:srgbClr val="724332"/>
                          </a:solidFill>
                          <a:effectLst/>
                        </a:rPr>
                        <a:t>vật</a:t>
                      </a:r>
                      <a:r>
                        <a:rPr lang="en-US" sz="2000" dirty="0">
                          <a:solidFill>
                            <a:srgbClr val="724332"/>
                          </a:solidFill>
                          <a:effectLst/>
                        </a:rPr>
                        <a:t> </a:t>
                      </a:r>
                      <a:r>
                        <a:rPr lang="en-US" sz="2000" dirty="0" err="1">
                          <a:solidFill>
                            <a:srgbClr val="724332"/>
                          </a:solidFill>
                          <a:effectLst/>
                        </a:rPr>
                        <a:t>quanh</a:t>
                      </a:r>
                      <a:r>
                        <a:rPr lang="en-US" sz="2000" dirty="0">
                          <a:solidFill>
                            <a:srgbClr val="724332"/>
                          </a:solidFill>
                          <a:effectLst/>
                        </a:rPr>
                        <a:t> </a:t>
                      </a:r>
                      <a:r>
                        <a:rPr lang="en-US" sz="2000" dirty="0" err="1">
                          <a:solidFill>
                            <a:srgbClr val="724332"/>
                          </a:solidFill>
                          <a:effectLst/>
                        </a:rPr>
                        <a:t>năm</a:t>
                      </a:r>
                      <a:r>
                        <a:rPr lang="en-US" sz="2000" dirty="0">
                          <a:solidFill>
                            <a:srgbClr val="724332"/>
                          </a:solidFill>
                          <a:effectLst/>
                        </a:rPr>
                        <a:t>, </a:t>
                      </a:r>
                      <a:r>
                        <a:rPr lang="en-US" sz="2000" dirty="0" err="1">
                          <a:solidFill>
                            <a:srgbClr val="724332"/>
                          </a:solidFill>
                          <a:effectLst/>
                        </a:rPr>
                        <a:t>là</a:t>
                      </a:r>
                      <a:r>
                        <a:rPr lang="en-US" sz="2000" dirty="0">
                          <a:solidFill>
                            <a:srgbClr val="724332"/>
                          </a:solidFill>
                          <a:effectLst/>
                        </a:rPr>
                        <a:t> </a:t>
                      </a:r>
                      <a:r>
                        <a:rPr lang="en-US" sz="2000" dirty="0" err="1">
                          <a:solidFill>
                            <a:srgbClr val="724332"/>
                          </a:solidFill>
                          <a:effectLst/>
                        </a:rPr>
                        <a:t>nguồn</a:t>
                      </a:r>
                      <a:r>
                        <a:rPr lang="en-US" sz="2000" dirty="0">
                          <a:solidFill>
                            <a:srgbClr val="724332"/>
                          </a:solidFill>
                          <a:effectLst/>
                        </a:rPr>
                        <a:t> </a:t>
                      </a:r>
                      <a:r>
                        <a:rPr lang="en-US" sz="2000" dirty="0" err="1">
                          <a:solidFill>
                            <a:srgbClr val="724332"/>
                          </a:solidFill>
                          <a:effectLst/>
                        </a:rPr>
                        <a:t>thức</a:t>
                      </a:r>
                      <a:r>
                        <a:rPr lang="en-US" sz="2000" dirty="0">
                          <a:solidFill>
                            <a:srgbClr val="724332"/>
                          </a:solidFill>
                          <a:effectLst/>
                        </a:rPr>
                        <a:t> </a:t>
                      </a:r>
                      <a:r>
                        <a:rPr lang="en-US" sz="2000" dirty="0" err="1">
                          <a:solidFill>
                            <a:srgbClr val="724332"/>
                          </a:solidFill>
                          <a:effectLst/>
                        </a:rPr>
                        <a:t>ăn</a:t>
                      </a:r>
                      <a:r>
                        <a:rPr lang="en-US" sz="2000" dirty="0">
                          <a:solidFill>
                            <a:srgbClr val="724332"/>
                          </a:solidFill>
                          <a:effectLst/>
                        </a:rPr>
                        <a:t> </a:t>
                      </a:r>
                      <a:r>
                        <a:rPr lang="en-US" sz="2000" dirty="0" err="1">
                          <a:solidFill>
                            <a:srgbClr val="724332"/>
                          </a:solidFill>
                          <a:effectLst/>
                        </a:rPr>
                        <a:t>dồi</a:t>
                      </a:r>
                      <a:r>
                        <a:rPr lang="en-US" sz="2000" dirty="0">
                          <a:solidFill>
                            <a:srgbClr val="724332"/>
                          </a:solidFill>
                          <a:effectLst/>
                        </a:rPr>
                        <a:t> </a:t>
                      </a:r>
                      <a:r>
                        <a:rPr lang="en-US" sz="2000" dirty="0" err="1">
                          <a:solidFill>
                            <a:srgbClr val="724332"/>
                          </a:solidFill>
                          <a:effectLst/>
                        </a:rPr>
                        <a:t>dào</a:t>
                      </a:r>
                      <a:r>
                        <a:rPr lang="en-US" sz="2000" dirty="0">
                          <a:solidFill>
                            <a:srgbClr val="724332"/>
                          </a:solidFill>
                          <a:effectLst/>
                        </a:rPr>
                        <a:t> </a:t>
                      </a:r>
                      <a:r>
                        <a:rPr lang="en-US" sz="2000" dirty="0" err="1">
                          <a:solidFill>
                            <a:srgbClr val="724332"/>
                          </a:solidFill>
                          <a:effectLst/>
                        </a:rPr>
                        <a:t>cho</a:t>
                      </a:r>
                      <a:r>
                        <a:rPr lang="en-US" sz="2000" dirty="0">
                          <a:solidFill>
                            <a:srgbClr val="724332"/>
                          </a:solidFill>
                          <a:effectLst/>
                        </a:rPr>
                        <a:t> </a:t>
                      </a:r>
                      <a:r>
                        <a:rPr lang="en-US" sz="2000" dirty="0" err="1">
                          <a:solidFill>
                            <a:srgbClr val="724332"/>
                          </a:solidFill>
                          <a:effectLst/>
                        </a:rPr>
                        <a:t>các</a:t>
                      </a:r>
                      <a:r>
                        <a:rPr lang="en-US" sz="2000" dirty="0">
                          <a:solidFill>
                            <a:srgbClr val="724332"/>
                          </a:solidFill>
                          <a:effectLst/>
                        </a:rPr>
                        <a:t> </a:t>
                      </a:r>
                      <a:r>
                        <a:rPr lang="en-US" sz="2000" dirty="0" err="1">
                          <a:solidFill>
                            <a:srgbClr val="724332"/>
                          </a:solidFill>
                          <a:effectLst/>
                        </a:rPr>
                        <a:t>loài</a:t>
                      </a:r>
                      <a:r>
                        <a:rPr lang="en-US" sz="2000" dirty="0">
                          <a:solidFill>
                            <a:srgbClr val="724332"/>
                          </a:solidFill>
                          <a:effectLst/>
                        </a:rPr>
                        <a:t> </a:t>
                      </a:r>
                      <a:r>
                        <a:rPr lang="en-US" sz="2000" dirty="0" err="1">
                          <a:solidFill>
                            <a:srgbClr val="724332"/>
                          </a:solidFill>
                          <a:effectLst/>
                        </a:rPr>
                        <a:t>động</a:t>
                      </a:r>
                      <a:r>
                        <a:rPr lang="en-US" sz="2000" dirty="0">
                          <a:solidFill>
                            <a:srgbClr val="724332"/>
                          </a:solidFill>
                          <a:effectLst/>
                        </a:rPr>
                        <a:t> </a:t>
                      </a:r>
                      <a:r>
                        <a:rPr lang="en-US" sz="2000" dirty="0" err="1">
                          <a:solidFill>
                            <a:srgbClr val="724332"/>
                          </a:solidFill>
                          <a:effectLst/>
                        </a:rPr>
                        <a:t>vật</a:t>
                      </a:r>
                      <a:r>
                        <a:rPr lang="en-US" sz="2000" dirty="0">
                          <a:solidFill>
                            <a:srgbClr val="724332"/>
                          </a:solidFill>
                          <a:effectLst/>
                        </a:rPr>
                        <a:t>.</a:t>
                      </a:r>
                    </a:p>
                    <a:p>
                      <a:pPr algn="just"/>
                      <a:r>
                        <a:rPr lang="en-US" sz="2000" dirty="0">
                          <a:solidFill>
                            <a:srgbClr val="724332"/>
                          </a:solidFill>
                          <a:effectLst/>
                        </a:rPr>
                        <a:t>- </a:t>
                      </a:r>
                      <a:r>
                        <a:rPr lang="en-US" sz="2000" dirty="0" err="1">
                          <a:solidFill>
                            <a:srgbClr val="724332"/>
                          </a:solidFill>
                          <a:effectLst/>
                        </a:rPr>
                        <a:t>Số</a:t>
                      </a:r>
                      <a:r>
                        <a:rPr lang="en-US" sz="2000" dirty="0">
                          <a:solidFill>
                            <a:srgbClr val="724332"/>
                          </a:solidFill>
                          <a:effectLst/>
                        </a:rPr>
                        <a:t> </a:t>
                      </a:r>
                      <a:r>
                        <a:rPr lang="en-US" sz="2000" dirty="0" err="1">
                          <a:solidFill>
                            <a:srgbClr val="724332"/>
                          </a:solidFill>
                          <a:effectLst/>
                        </a:rPr>
                        <a:t>lượng</a:t>
                      </a:r>
                      <a:r>
                        <a:rPr lang="en-US" sz="2000" dirty="0">
                          <a:solidFill>
                            <a:srgbClr val="724332"/>
                          </a:solidFill>
                          <a:effectLst/>
                        </a:rPr>
                        <a:t> </a:t>
                      </a:r>
                      <a:r>
                        <a:rPr lang="en-US" sz="2000" dirty="0" err="1">
                          <a:solidFill>
                            <a:srgbClr val="724332"/>
                          </a:solidFill>
                          <a:effectLst/>
                        </a:rPr>
                        <a:t>cá</a:t>
                      </a:r>
                      <a:r>
                        <a:rPr lang="en-US" sz="2000" dirty="0">
                          <a:solidFill>
                            <a:srgbClr val="724332"/>
                          </a:solidFill>
                          <a:effectLst/>
                        </a:rPr>
                        <a:t> </a:t>
                      </a:r>
                      <a:r>
                        <a:rPr lang="en-US" sz="2000" dirty="0" err="1">
                          <a:solidFill>
                            <a:srgbClr val="724332"/>
                          </a:solidFill>
                          <a:effectLst/>
                        </a:rPr>
                        <a:t>thể</a:t>
                      </a:r>
                      <a:r>
                        <a:rPr lang="en-US" sz="2000" dirty="0">
                          <a:solidFill>
                            <a:srgbClr val="724332"/>
                          </a:solidFill>
                          <a:effectLst/>
                        </a:rPr>
                        <a:t> </a:t>
                      </a:r>
                      <a:r>
                        <a:rPr lang="en-US" sz="2000" dirty="0" err="1">
                          <a:solidFill>
                            <a:srgbClr val="724332"/>
                          </a:solidFill>
                          <a:effectLst/>
                        </a:rPr>
                        <a:t>và</a:t>
                      </a:r>
                      <a:r>
                        <a:rPr lang="en-US" sz="2000" dirty="0">
                          <a:solidFill>
                            <a:srgbClr val="724332"/>
                          </a:solidFill>
                          <a:effectLst/>
                        </a:rPr>
                        <a:t> </a:t>
                      </a:r>
                      <a:r>
                        <a:rPr lang="en-US" sz="2000" dirty="0" err="1">
                          <a:solidFill>
                            <a:srgbClr val="724332"/>
                          </a:solidFill>
                          <a:effectLst/>
                        </a:rPr>
                        <a:t>số</a:t>
                      </a:r>
                      <a:r>
                        <a:rPr lang="en-US" sz="2000" dirty="0">
                          <a:solidFill>
                            <a:srgbClr val="724332"/>
                          </a:solidFill>
                          <a:effectLst/>
                        </a:rPr>
                        <a:t> </a:t>
                      </a:r>
                      <a:r>
                        <a:rPr lang="en-US" sz="2000" dirty="0" err="1">
                          <a:solidFill>
                            <a:srgbClr val="724332"/>
                          </a:solidFill>
                          <a:effectLst/>
                        </a:rPr>
                        <a:t>lượng</a:t>
                      </a:r>
                      <a:r>
                        <a:rPr lang="en-US" sz="2000" dirty="0">
                          <a:solidFill>
                            <a:srgbClr val="724332"/>
                          </a:solidFill>
                          <a:effectLst/>
                        </a:rPr>
                        <a:t> </a:t>
                      </a:r>
                      <a:r>
                        <a:rPr lang="en-US" sz="2000" dirty="0" err="1">
                          <a:solidFill>
                            <a:srgbClr val="724332"/>
                          </a:solidFill>
                          <a:effectLst/>
                        </a:rPr>
                        <a:t>loài</a:t>
                      </a:r>
                      <a:r>
                        <a:rPr lang="en-US" sz="2000" dirty="0">
                          <a:solidFill>
                            <a:srgbClr val="724332"/>
                          </a:solidFill>
                          <a:effectLst/>
                        </a:rPr>
                        <a:t> </a:t>
                      </a:r>
                      <a:r>
                        <a:rPr lang="en-US" sz="2000" dirty="0" err="1">
                          <a:solidFill>
                            <a:srgbClr val="724332"/>
                          </a:solidFill>
                          <a:effectLst/>
                        </a:rPr>
                        <a:t>lớn</a:t>
                      </a:r>
                      <a:r>
                        <a:rPr lang="en-US" sz="2000" dirty="0">
                          <a:solidFill>
                            <a:srgbClr val="724332"/>
                          </a:solidFill>
                          <a:effectLst/>
                        </a:rPr>
                        <a:t>, </a:t>
                      </a:r>
                      <a:r>
                        <a:rPr lang="en-US" sz="2000" dirty="0" err="1">
                          <a:solidFill>
                            <a:srgbClr val="724332"/>
                          </a:solidFill>
                          <a:effectLst/>
                        </a:rPr>
                        <a:t>phân</a:t>
                      </a:r>
                      <a:r>
                        <a:rPr lang="en-US" sz="2000" dirty="0">
                          <a:solidFill>
                            <a:srgbClr val="724332"/>
                          </a:solidFill>
                          <a:effectLst/>
                        </a:rPr>
                        <a:t> </a:t>
                      </a:r>
                      <a:r>
                        <a:rPr lang="en-US" sz="2000" dirty="0" err="1">
                          <a:solidFill>
                            <a:srgbClr val="724332"/>
                          </a:solidFill>
                          <a:effectLst/>
                        </a:rPr>
                        <a:t>bố</a:t>
                      </a:r>
                      <a:r>
                        <a:rPr lang="en-US" sz="2000" dirty="0">
                          <a:solidFill>
                            <a:srgbClr val="724332"/>
                          </a:solidFill>
                          <a:effectLst/>
                        </a:rPr>
                        <a:t> ở </a:t>
                      </a:r>
                      <a:r>
                        <a:rPr lang="en-US" sz="2000" dirty="0" err="1">
                          <a:solidFill>
                            <a:srgbClr val="724332"/>
                          </a:solidFill>
                          <a:effectLst/>
                        </a:rPr>
                        <a:t>các</a:t>
                      </a:r>
                      <a:r>
                        <a:rPr lang="en-US" sz="2000" dirty="0">
                          <a:solidFill>
                            <a:srgbClr val="724332"/>
                          </a:solidFill>
                          <a:effectLst/>
                        </a:rPr>
                        <a:t> </a:t>
                      </a:r>
                      <a:r>
                        <a:rPr lang="en-US" sz="2000" dirty="0" err="1">
                          <a:solidFill>
                            <a:srgbClr val="724332"/>
                          </a:solidFill>
                          <a:effectLst/>
                        </a:rPr>
                        <a:t>khu</a:t>
                      </a:r>
                      <a:r>
                        <a:rPr lang="en-US" sz="2000" dirty="0">
                          <a:solidFill>
                            <a:srgbClr val="724332"/>
                          </a:solidFill>
                          <a:effectLst/>
                        </a:rPr>
                        <a:t> </a:t>
                      </a:r>
                      <a:r>
                        <a:rPr lang="en-US" sz="2000" dirty="0" err="1">
                          <a:solidFill>
                            <a:srgbClr val="724332"/>
                          </a:solidFill>
                          <a:effectLst/>
                        </a:rPr>
                        <a:t>vực</a:t>
                      </a:r>
                      <a:r>
                        <a:rPr lang="en-US" sz="2000" dirty="0">
                          <a:solidFill>
                            <a:srgbClr val="724332"/>
                          </a:solidFill>
                          <a:effectLst/>
                        </a:rPr>
                        <a:t> </a:t>
                      </a:r>
                      <a:r>
                        <a:rPr lang="en-US" sz="2000" dirty="0" err="1">
                          <a:solidFill>
                            <a:srgbClr val="724332"/>
                          </a:solidFill>
                          <a:effectLst/>
                        </a:rPr>
                        <a:t>khác</a:t>
                      </a:r>
                      <a:r>
                        <a:rPr lang="en-US" sz="2000" dirty="0">
                          <a:solidFill>
                            <a:srgbClr val="724332"/>
                          </a:solidFill>
                          <a:effectLst/>
                        </a:rPr>
                        <a:t> </a:t>
                      </a:r>
                      <a:r>
                        <a:rPr lang="en-US" sz="2000" dirty="0" err="1">
                          <a:solidFill>
                            <a:srgbClr val="724332"/>
                          </a:solidFill>
                          <a:effectLst/>
                        </a:rPr>
                        <a:t>nhau</a:t>
                      </a:r>
                      <a:r>
                        <a:rPr lang="en-US" sz="2000" dirty="0">
                          <a:solidFill>
                            <a:srgbClr val="724332"/>
                          </a:solidFill>
                          <a:effectLst/>
                        </a:rPr>
                        <a:t>.</a:t>
                      </a:r>
                      <a:endParaRPr lang="en-US" sz="2000" dirty="0">
                        <a:solidFill>
                          <a:srgbClr val="72433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045151"/>
                  </a:ext>
                </a:extLst>
              </a:tr>
            </a:tbl>
          </a:graphicData>
        </a:graphic>
      </p:graphicFrame>
    </p:spTree>
    <p:extLst>
      <p:ext uri="{BB962C8B-B14F-4D97-AF65-F5344CB8AC3E}">
        <p14:creationId xmlns:p14="http://schemas.microsoft.com/office/powerpoint/2010/main" val="1437505202"/>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A0FD886-B16D-4652-9EA2-4CCEA465A94B}"/>
              </a:ext>
            </a:extLst>
          </p:cNvPr>
          <p:cNvSpPr>
            <a:spLocks noGrp="1"/>
          </p:cNvSpPr>
          <p:nvPr>
            <p:ph type="subTitle" idx="4294967295"/>
          </p:nvPr>
        </p:nvSpPr>
        <p:spPr>
          <a:xfrm>
            <a:off x="454822" y="935771"/>
            <a:ext cx="8234354" cy="461962"/>
          </a:xfrm>
        </p:spPr>
        <p:txBody>
          <a:bodyPr/>
          <a:lstStyle/>
          <a:p>
            <a:pPr marL="139700" indent="0" algn="just">
              <a:lnSpc>
                <a:spcPct val="150000"/>
              </a:lnSpc>
              <a:buNone/>
            </a:pPr>
            <a:r>
              <a:rPr lang="en-US" sz="2200" dirty="0">
                <a:latin typeface="+mj-lt"/>
              </a:rPr>
              <a:t>- </a:t>
            </a:r>
            <a:r>
              <a:rPr lang="en-US" sz="2200" dirty="0" err="1">
                <a:latin typeface="+mj-lt"/>
              </a:rPr>
              <a:t>Xếp</a:t>
            </a:r>
            <a:r>
              <a:rPr lang="en-US" sz="2200" dirty="0">
                <a:latin typeface="+mj-lt"/>
              </a:rPr>
              <a:t> </a:t>
            </a:r>
            <a:r>
              <a:rPr lang="en-US" sz="2200" dirty="0" err="1">
                <a:latin typeface="+mj-lt"/>
              </a:rPr>
              <a:t>thứ</a:t>
            </a:r>
            <a:r>
              <a:rPr lang="en-US" sz="2200" dirty="0">
                <a:latin typeface="+mj-lt"/>
              </a:rPr>
              <a:t> 16 </a:t>
            </a:r>
            <a:r>
              <a:rPr lang="en-US" sz="2200" dirty="0" err="1">
                <a:latin typeface="+mj-lt"/>
              </a:rPr>
              <a:t>trong</a:t>
            </a:r>
            <a:r>
              <a:rPr lang="en-US" sz="2200" dirty="0">
                <a:latin typeface="+mj-lt"/>
              </a:rPr>
              <a:t> </a:t>
            </a:r>
            <a:r>
              <a:rPr lang="en-US" sz="2200" dirty="0" err="1">
                <a:latin typeface="+mj-lt"/>
              </a:rPr>
              <a:t>các</a:t>
            </a:r>
            <a:r>
              <a:rPr lang="en-US" sz="2200" dirty="0">
                <a:latin typeface="+mj-lt"/>
              </a:rPr>
              <a:t> </a:t>
            </a:r>
            <a:r>
              <a:rPr lang="en-US" sz="2200" dirty="0" err="1">
                <a:latin typeface="+mj-lt"/>
              </a:rPr>
              <a:t>quốc</a:t>
            </a:r>
            <a:r>
              <a:rPr lang="en-US" sz="2200" dirty="0">
                <a:latin typeface="+mj-lt"/>
              </a:rPr>
              <a:t> </a:t>
            </a:r>
            <a:r>
              <a:rPr lang="en-US" sz="2200" dirty="0" err="1">
                <a:latin typeface="+mj-lt"/>
              </a:rPr>
              <a:t>gia</a:t>
            </a:r>
            <a:r>
              <a:rPr lang="en-US" sz="2200" dirty="0">
                <a:latin typeface="+mj-lt"/>
              </a:rPr>
              <a:t> </a:t>
            </a:r>
            <a:r>
              <a:rPr lang="en-US" sz="2200" dirty="0" err="1">
                <a:latin typeface="+mj-lt"/>
              </a:rPr>
              <a:t>có</a:t>
            </a:r>
            <a:r>
              <a:rPr lang="en-US" sz="2200" dirty="0">
                <a:latin typeface="+mj-lt"/>
              </a:rPr>
              <a:t> </a:t>
            </a:r>
            <a:r>
              <a:rPr lang="en-US" sz="2200" dirty="0" err="1">
                <a:latin typeface="+mj-lt"/>
              </a:rPr>
              <a:t>tính</a:t>
            </a:r>
            <a:r>
              <a:rPr lang="en-US" sz="2200" dirty="0">
                <a:latin typeface="+mj-lt"/>
              </a:rPr>
              <a:t> </a:t>
            </a:r>
            <a:r>
              <a:rPr lang="en-US" sz="2200" dirty="0" err="1">
                <a:latin typeface="+mj-lt"/>
              </a:rPr>
              <a:t>đa</a:t>
            </a:r>
            <a:r>
              <a:rPr lang="en-US" sz="2200" dirty="0">
                <a:latin typeface="+mj-lt"/>
              </a:rPr>
              <a:t> </a:t>
            </a:r>
            <a:r>
              <a:rPr lang="en-US" sz="2200" dirty="0" err="1">
                <a:latin typeface="+mj-lt"/>
              </a:rPr>
              <a:t>dạng</a:t>
            </a:r>
            <a:r>
              <a:rPr lang="en-US" sz="2200" dirty="0">
                <a:latin typeface="+mj-lt"/>
              </a:rPr>
              <a:t> </a:t>
            </a:r>
            <a:r>
              <a:rPr lang="en-US" sz="2200" dirty="0" err="1">
                <a:latin typeface="+mj-lt"/>
              </a:rPr>
              <a:t>sinh</a:t>
            </a:r>
            <a:r>
              <a:rPr lang="en-US" sz="2200" dirty="0">
                <a:latin typeface="+mj-lt"/>
              </a:rPr>
              <a:t> </a:t>
            </a:r>
            <a:r>
              <a:rPr lang="en-US" sz="2200" dirty="0" err="1">
                <a:latin typeface="+mj-lt"/>
              </a:rPr>
              <a:t>học</a:t>
            </a:r>
            <a:r>
              <a:rPr lang="en-US" sz="2200" dirty="0">
                <a:latin typeface="+mj-lt"/>
              </a:rPr>
              <a:t> </a:t>
            </a:r>
            <a:r>
              <a:rPr lang="en-US" sz="2200" dirty="0" err="1">
                <a:latin typeface="+mj-lt"/>
              </a:rPr>
              <a:t>cao</a:t>
            </a:r>
            <a:r>
              <a:rPr lang="en-US" sz="2200" dirty="0">
                <a:latin typeface="+mj-lt"/>
              </a:rPr>
              <a:t> </a:t>
            </a:r>
            <a:r>
              <a:rPr lang="en-US" sz="2200" dirty="0" err="1">
                <a:latin typeface="+mj-lt"/>
              </a:rPr>
              <a:t>trên</a:t>
            </a:r>
            <a:r>
              <a:rPr lang="en-US" sz="2200" dirty="0">
                <a:latin typeface="+mj-lt"/>
              </a:rPr>
              <a:t> </a:t>
            </a:r>
            <a:r>
              <a:rPr lang="en-US" sz="2200" dirty="0" err="1">
                <a:latin typeface="+mj-lt"/>
              </a:rPr>
              <a:t>thế</a:t>
            </a:r>
            <a:r>
              <a:rPr lang="en-US" sz="2200" dirty="0">
                <a:latin typeface="+mj-lt"/>
              </a:rPr>
              <a:t> </a:t>
            </a:r>
            <a:r>
              <a:rPr lang="en-US" sz="2200" dirty="0" err="1">
                <a:latin typeface="+mj-lt"/>
              </a:rPr>
              <a:t>giới</a:t>
            </a:r>
            <a:r>
              <a:rPr lang="en-US" sz="2200" dirty="0">
                <a:latin typeface="+mj-lt"/>
              </a:rPr>
              <a:t>.</a:t>
            </a:r>
          </a:p>
          <a:p>
            <a:pPr marL="139700" indent="0" algn="just">
              <a:lnSpc>
                <a:spcPct val="150000"/>
              </a:lnSpc>
              <a:buNone/>
            </a:pPr>
            <a:r>
              <a:rPr lang="en-US" sz="2200" dirty="0">
                <a:latin typeface="+mj-lt"/>
              </a:rPr>
              <a:t>- </a:t>
            </a:r>
            <a:r>
              <a:rPr lang="en-US" sz="2200" dirty="0" err="1">
                <a:latin typeface="+mj-lt"/>
              </a:rPr>
              <a:t>Thực</a:t>
            </a:r>
            <a:r>
              <a:rPr lang="en-US" sz="2200" dirty="0">
                <a:latin typeface="+mj-lt"/>
              </a:rPr>
              <a:t> </a:t>
            </a:r>
            <a:r>
              <a:rPr lang="en-US" sz="2200" dirty="0" err="1">
                <a:latin typeface="+mj-lt"/>
              </a:rPr>
              <a:t>vật</a:t>
            </a:r>
            <a:r>
              <a:rPr lang="en-US" sz="2200" dirty="0">
                <a:latin typeface="+mj-lt"/>
              </a:rPr>
              <a:t>: 11373 </a:t>
            </a:r>
            <a:r>
              <a:rPr lang="en-US" sz="2200" dirty="0" err="1">
                <a:latin typeface="+mj-lt"/>
              </a:rPr>
              <a:t>loài</a:t>
            </a:r>
            <a:r>
              <a:rPr lang="en-US" sz="2200" dirty="0">
                <a:latin typeface="+mj-lt"/>
              </a:rPr>
              <a:t> </a:t>
            </a:r>
            <a:r>
              <a:rPr lang="en-US" sz="2200" dirty="0" err="1">
                <a:latin typeface="+mj-lt"/>
              </a:rPr>
              <a:t>thực</a:t>
            </a:r>
            <a:r>
              <a:rPr lang="en-US" sz="2200" dirty="0">
                <a:latin typeface="+mj-lt"/>
              </a:rPr>
              <a:t> </a:t>
            </a:r>
            <a:r>
              <a:rPr lang="en-US" sz="2200" dirty="0" err="1">
                <a:latin typeface="+mj-lt"/>
              </a:rPr>
              <a:t>vật</a:t>
            </a:r>
            <a:r>
              <a:rPr lang="en-US" sz="2200" dirty="0">
                <a:latin typeface="+mj-lt"/>
              </a:rPr>
              <a:t> </a:t>
            </a:r>
            <a:r>
              <a:rPr lang="en-US" sz="2200" dirty="0" err="1">
                <a:latin typeface="+mj-lt"/>
              </a:rPr>
              <a:t>bậc</a:t>
            </a:r>
            <a:r>
              <a:rPr lang="en-US" sz="2200" dirty="0">
                <a:latin typeface="+mj-lt"/>
              </a:rPr>
              <a:t> </a:t>
            </a:r>
            <a:r>
              <a:rPr lang="en-US" sz="2200" dirty="0" err="1">
                <a:latin typeface="+mj-lt"/>
              </a:rPr>
              <a:t>cao</a:t>
            </a:r>
            <a:r>
              <a:rPr lang="en-US" sz="2200" dirty="0">
                <a:latin typeface="+mj-lt"/>
              </a:rPr>
              <a:t> </a:t>
            </a:r>
            <a:r>
              <a:rPr lang="en-US" sz="2200" dirty="0" err="1">
                <a:latin typeface="+mj-lt"/>
              </a:rPr>
              <a:t>cùng</a:t>
            </a:r>
            <a:r>
              <a:rPr lang="en-US" sz="2200" dirty="0">
                <a:latin typeface="+mj-lt"/>
              </a:rPr>
              <a:t> </a:t>
            </a:r>
            <a:r>
              <a:rPr lang="en-US" sz="2200" dirty="0" err="1">
                <a:latin typeface="+mj-lt"/>
              </a:rPr>
              <a:t>hàng</a:t>
            </a:r>
            <a:r>
              <a:rPr lang="en-US" sz="2200" dirty="0">
                <a:latin typeface="+mj-lt"/>
              </a:rPr>
              <a:t> </a:t>
            </a:r>
            <a:r>
              <a:rPr lang="en-US" sz="2200" dirty="0" err="1">
                <a:latin typeface="+mj-lt"/>
              </a:rPr>
              <a:t>nghìn</a:t>
            </a:r>
            <a:r>
              <a:rPr lang="en-US" sz="2200" dirty="0">
                <a:latin typeface="+mj-lt"/>
              </a:rPr>
              <a:t> </a:t>
            </a:r>
            <a:r>
              <a:rPr lang="en-US" sz="2200" dirty="0" err="1">
                <a:latin typeface="+mj-lt"/>
              </a:rPr>
              <a:t>loài</a:t>
            </a:r>
            <a:r>
              <a:rPr lang="en-US" sz="2200" dirty="0">
                <a:latin typeface="+mj-lt"/>
              </a:rPr>
              <a:t> </a:t>
            </a:r>
            <a:r>
              <a:rPr lang="en-US" sz="2200" dirty="0" err="1">
                <a:latin typeface="+mj-lt"/>
              </a:rPr>
              <a:t>rêu</a:t>
            </a:r>
            <a:r>
              <a:rPr lang="en-US" sz="2200" dirty="0">
                <a:latin typeface="+mj-lt"/>
              </a:rPr>
              <a:t>, </a:t>
            </a:r>
            <a:r>
              <a:rPr lang="en-US" sz="2200" dirty="0" err="1">
                <a:latin typeface="+mj-lt"/>
              </a:rPr>
              <a:t>tảo</a:t>
            </a:r>
            <a:r>
              <a:rPr lang="en-US" sz="2200" dirty="0">
                <a:latin typeface="+mj-lt"/>
              </a:rPr>
              <a:t>, </a:t>
            </a:r>
            <a:r>
              <a:rPr lang="en-US" sz="2200" dirty="0" err="1">
                <a:latin typeface="+mj-lt"/>
              </a:rPr>
              <a:t>nấm</a:t>
            </a:r>
            <a:r>
              <a:rPr lang="en-US" sz="2200" dirty="0">
                <a:latin typeface="+mj-lt"/>
              </a:rPr>
              <a:t>,…</a:t>
            </a:r>
          </a:p>
          <a:p>
            <a:pPr marL="139700" indent="0" algn="just">
              <a:lnSpc>
                <a:spcPct val="150000"/>
              </a:lnSpc>
              <a:buNone/>
            </a:pPr>
            <a:r>
              <a:rPr lang="en-US" sz="2200" dirty="0">
                <a:latin typeface="+mj-lt"/>
              </a:rPr>
              <a:t>- </a:t>
            </a:r>
            <a:r>
              <a:rPr lang="en-US" sz="2200" dirty="0" err="1">
                <a:latin typeface="+mj-lt"/>
              </a:rPr>
              <a:t>Động</a:t>
            </a:r>
            <a:r>
              <a:rPr lang="en-US" sz="2200" dirty="0">
                <a:latin typeface="+mj-lt"/>
              </a:rPr>
              <a:t> </a:t>
            </a:r>
            <a:r>
              <a:rPr lang="en-US" sz="2200" dirty="0" err="1">
                <a:latin typeface="+mj-lt"/>
              </a:rPr>
              <a:t>vật</a:t>
            </a:r>
            <a:r>
              <a:rPr lang="en-US" sz="2200" dirty="0">
                <a:latin typeface="+mj-lt"/>
              </a:rPr>
              <a:t>: </a:t>
            </a:r>
            <a:r>
              <a:rPr lang="en-US" sz="2200" dirty="0" err="1">
                <a:latin typeface="+mj-lt"/>
              </a:rPr>
              <a:t>khoảng</a:t>
            </a:r>
            <a:r>
              <a:rPr lang="en-US" sz="2200" dirty="0">
                <a:latin typeface="+mj-lt"/>
              </a:rPr>
              <a:t> 310 </a:t>
            </a:r>
            <a:r>
              <a:rPr lang="en-US" sz="2200" dirty="0" err="1">
                <a:latin typeface="+mj-lt"/>
              </a:rPr>
              <a:t>loài</a:t>
            </a:r>
            <a:r>
              <a:rPr lang="en-US" sz="2200" dirty="0">
                <a:latin typeface="+mj-lt"/>
              </a:rPr>
              <a:t> </a:t>
            </a:r>
            <a:r>
              <a:rPr lang="en-US" sz="2200" dirty="0" err="1">
                <a:latin typeface="+mj-lt"/>
              </a:rPr>
              <a:t>thú</a:t>
            </a:r>
            <a:r>
              <a:rPr lang="en-US" sz="2200" dirty="0">
                <a:latin typeface="+mj-lt"/>
              </a:rPr>
              <a:t>, 870 </a:t>
            </a:r>
            <a:r>
              <a:rPr lang="en-US" sz="2200" dirty="0" err="1">
                <a:latin typeface="+mj-lt"/>
              </a:rPr>
              <a:t>loài</a:t>
            </a:r>
            <a:r>
              <a:rPr lang="en-US" sz="2200" dirty="0">
                <a:latin typeface="+mj-lt"/>
              </a:rPr>
              <a:t> </a:t>
            </a:r>
            <a:r>
              <a:rPr lang="en-US" sz="2200" dirty="0" err="1">
                <a:latin typeface="+mj-lt"/>
              </a:rPr>
              <a:t>chim</a:t>
            </a:r>
            <a:r>
              <a:rPr lang="en-US" sz="2200" dirty="0">
                <a:latin typeface="+mj-lt"/>
              </a:rPr>
              <a:t>, 296 </a:t>
            </a:r>
            <a:r>
              <a:rPr lang="en-US" sz="2200" dirty="0" err="1">
                <a:latin typeface="+mj-lt"/>
              </a:rPr>
              <a:t>loài</a:t>
            </a:r>
            <a:r>
              <a:rPr lang="en-US" sz="2200" dirty="0">
                <a:latin typeface="+mj-lt"/>
              </a:rPr>
              <a:t> </a:t>
            </a:r>
            <a:r>
              <a:rPr lang="en-US" sz="2200" dirty="0" err="1">
                <a:latin typeface="+mj-lt"/>
              </a:rPr>
              <a:t>bò</a:t>
            </a:r>
            <a:r>
              <a:rPr lang="en-US" sz="2200" dirty="0">
                <a:latin typeface="+mj-lt"/>
              </a:rPr>
              <a:t> </a:t>
            </a:r>
            <a:r>
              <a:rPr lang="en-US" sz="2200" dirty="0" err="1">
                <a:latin typeface="+mj-lt"/>
              </a:rPr>
              <a:t>sát</a:t>
            </a:r>
            <a:r>
              <a:rPr lang="en-US" sz="2200" dirty="0">
                <a:latin typeface="+mj-lt"/>
              </a:rPr>
              <a:t>, 162 </a:t>
            </a:r>
            <a:r>
              <a:rPr lang="en-US" sz="2200" dirty="0" err="1">
                <a:latin typeface="+mj-lt"/>
              </a:rPr>
              <a:t>loài</a:t>
            </a:r>
            <a:r>
              <a:rPr lang="en-US" sz="2200" dirty="0">
                <a:latin typeface="+mj-lt"/>
              </a:rPr>
              <a:t> </a:t>
            </a:r>
            <a:r>
              <a:rPr lang="en-US" sz="2200" dirty="0" err="1">
                <a:latin typeface="+mj-lt"/>
              </a:rPr>
              <a:t>ếch</a:t>
            </a:r>
            <a:r>
              <a:rPr lang="en-US" sz="2200" dirty="0">
                <a:latin typeface="+mj-lt"/>
              </a:rPr>
              <a:t> </a:t>
            </a:r>
            <a:r>
              <a:rPr lang="en-US" sz="2200" dirty="0" err="1">
                <a:latin typeface="+mj-lt"/>
              </a:rPr>
              <a:t>nhái</a:t>
            </a:r>
            <a:r>
              <a:rPr lang="en-US" sz="2200" dirty="0">
                <a:latin typeface="+mj-lt"/>
              </a:rPr>
              <a:t>, </a:t>
            </a:r>
            <a:r>
              <a:rPr lang="en-US" sz="2200" dirty="0" err="1">
                <a:latin typeface="+mj-lt"/>
              </a:rPr>
              <a:t>trên</a:t>
            </a:r>
            <a:r>
              <a:rPr lang="en-US" sz="2200" dirty="0">
                <a:latin typeface="+mj-lt"/>
              </a:rPr>
              <a:t> 1000 </a:t>
            </a:r>
            <a:r>
              <a:rPr lang="en-US" sz="2200" dirty="0" err="1">
                <a:latin typeface="+mj-lt"/>
              </a:rPr>
              <a:t>loài</a:t>
            </a:r>
            <a:r>
              <a:rPr lang="en-US" sz="2200" dirty="0">
                <a:latin typeface="+mj-lt"/>
              </a:rPr>
              <a:t> </a:t>
            </a:r>
            <a:r>
              <a:rPr lang="en-US" sz="2200" dirty="0" err="1">
                <a:latin typeface="+mj-lt"/>
              </a:rPr>
              <a:t>cá</a:t>
            </a:r>
            <a:r>
              <a:rPr lang="en-US" sz="2200" dirty="0">
                <a:latin typeface="+mj-lt"/>
              </a:rPr>
              <a:t> </a:t>
            </a:r>
            <a:r>
              <a:rPr lang="en-US" sz="2200" dirty="0" err="1">
                <a:latin typeface="+mj-lt"/>
              </a:rPr>
              <a:t>nước</a:t>
            </a:r>
            <a:r>
              <a:rPr lang="en-US" sz="2200" dirty="0">
                <a:latin typeface="+mj-lt"/>
              </a:rPr>
              <a:t> </a:t>
            </a:r>
            <a:r>
              <a:rPr lang="en-US" sz="2200" dirty="0" err="1">
                <a:latin typeface="+mj-lt"/>
              </a:rPr>
              <a:t>ngọt</a:t>
            </a:r>
            <a:r>
              <a:rPr lang="en-US" sz="2200" dirty="0">
                <a:latin typeface="+mj-lt"/>
              </a:rPr>
              <a:t> </a:t>
            </a:r>
            <a:r>
              <a:rPr lang="en-US" sz="2200" dirty="0" err="1">
                <a:latin typeface="+mj-lt"/>
              </a:rPr>
              <a:t>và</a:t>
            </a:r>
            <a:r>
              <a:rPr lang="en-US" sz="2200" dirty="0">
                <a:latin typeface="+mj-lt"/>
              </a:rPr>
              <a:t> </a:t>
            </a:r>
            <a:r>
              <a:rPr lang="en-US" sz="2200" dirty="0" err="1">
                <a:latin typeface="+mj-lt"/>
              </a:rPr>
              <a:t>hơn</a:t>
            </a:r>
            <a:r>
              <a:rPr lang="en-US" sz="2200" dirty="0">
                <a:latin typeface="+mj-lt"/>
              </a:rPr>
              <a:t> 2000 </a:t>
            </a:r>
            <a:r>
              <a:rPr lang="en-US" sz="2200" dirty="0" err="1">
                <a:latin typeface="+mj-lt"/>
              </a:rPr>
              <a:t>loài</a:t>
            </a:r>
            <a:r>
              <a:rPr lang="en-US" sz="2200" dirty="0">
                <a:latin typeface="+mj-lt"/>
              </a:rPr>
              <a:t> </a:t>
            </a:r>
            <a:r>
              <a:rPr lang="en-US" sz="2200" dirty="0" err="1">
                <a:latin typeface="+mj-lt"/>
              </a:rPr>
              <a:t>cá</a:t>
            </a:r>
            <a:r>
              <a:rPr lang="en-US" sz="2200" dirty="0">
                <a:latin typeface="+mj-lt"/>
              </a:rPr>
              <a:t> </a:t>
            </a:r>
            <a:r>
              <a:rPr lang="en-US" sz="2200" dirty="0" err="1">
                <a:latin typeface="+mj-lt"/>
              </a:rPr>
              <a:t>biển</a:t>
            </a:r>
            <a:r>
              <a:rPr lang="en-US" sz="2200" dirty="0">
                <a:latin typeface="+mj-lt"/>
              </a:rPr>
              <a:t> </a:t>
            </a:r>
            <a:r>
              <a:rPr lang="en-US" sz="2200" dirty="0" err="1">
                <a:latin typeface="+mj-lt"/>
              </a:rPr>
              <a:t>cùng</a:t>
            </a:r>
            <a:r>
              <a:rPr lang="en-US" sz="2200" dirty="0">
                <a:latin typeface="+mj-lt"/>
              </a:rPr>
              <a:t> </a:t>
            </a:r>
            <a:r>
              <a:rPr lang="en-US" sz="2200" dirty="0" err="1">
                <a:latin typeface="+mj-lt"/>
              </a:rPr>
              <a:t>hàng</a:t>
            </a:r>
            <a:r>
              <a:rPr lang="en-US" sz="2200" dirty="0">
                <a:latin typeface="+mj-lt"/>
              </a:rPr>
              <a:t> </a:t>
            </a:r>
            <a:r>
              <a:rPr lang="en-US" sz="2200" dirty="0" err="1">
                <a:latin typeface="+mj-lt"/>
              </a:rPr>
              <a:t>chục</a:t>
            </a:r>
            <a:r>
              <a:rPr lang="en-US" sz="2200" dirty="0">
                <a:latin typeface="+mj-lt"/>
              </a:rPr>
              <a:t> </a:t>
            </a:r>
            <a:r>
              <a:rPr lang="en-US" sz="2200" dirty="0" err="1">
                <a:latin typeface="+mj-lt"/>
              </a:rPr>
              <a:t>nghìn</a:t>
            </a:r>
            <a:r>
              <a:rPr lang="en-US" sz="2200" dirty="0">
                <a:latin typeface="+mj-lt"/>
              </a:rPr>
              <a:t> </a:t>
            </a:r>
            <a:r>
              <a:rPr lang="en-US" sz="2200" dirty="0" err="1">
                <a:latin typeface="+mj-lt"/>
              </a:rPr>
              <a:t>động</a:t>
            </a:r>
            <a:r>
              <a:rPr lang="en-US" sz="2200" dirty="0">
                <a:latin typeface="+mj-lt"/>
              </a:rPr>
              <a:t> </a:t>
            </a:r>
            <a:r>
              <a:rPr lang="en-US" sz="2200" dirty="0" err="1">
                <a:latin typeface="+mj-lt"/>
              </a:rPr>
              <a:t>vật</a:t>
            </a:r>
            <a:r>
              <a:rPr lang="en-US" sz="2200" dirty="0">
                <a:latin typeface="+mj-lt"/>
              </a:rPr>
              <a:t> </a:t>
            </a:r>
            <a:r>
              <a:rPr lang="en-US" sz="2200" dirty="0" err="1">
                <a:latin typeface="+mj-lt"/>
              </a:rPr>
              <a:t>không</a:t>
            </a:r>
            <a:r>
              <a:rPr lang="en-US" sz="2200" dirty="0">
                <a:latin typeface="+mj-lt"/>
              </a:rPr>
              <a:t> </a:t>
            </a:r>
            <a:r>
              <a:rPr lang="en-US" sz="2200" dirty="0" err="1">
                <a:latin typeface="+mj-lt"/>
              </a:rPr>
              <a:t>xương</a:t>
            </a:r>
            <a:r>
              <a:rPr lang="en-US" sz="2200" dirty="0">
                <a:latin typeface="+mj-lt"/>
              </a:rPr>
              <a:t> </a:t>
            </a:r>
            <a:r>
              <a:rPr lang="en-US" sz="2200" dirty="0" err="1">
                <a:latin typeface="+mj-lt"/>
              </a:rPr>
              <a:t>sống</a:t>
            </a:r>
            <a:r>
              <a:rPr lang="en-US" sz="2200" dirty="0">
                <a:latin typeface="+mj-lt"/>
              </a:rPr>
              <a:t>.</a:t>
            </a:r>
          </a:p>
          <a:p>
            <a:pPr marL="139700" indent="0" algn="just"/>
            <a:endParaRPr lang="en-US" sz="2200" dirty="0">
              <a:latin typeface="+mj-lt"/>
            </a:endParaRPr>
          </a:p>
        </p:txBody>
      </p:sp>
      <p:sp>
        <p:nvSpPr>
          <p:cNvPr id="6" name="TextBox 5">
            <a:extLst>
              <a:ext uri="{FF2B5EF4-FFF2-40B4-BE49-F238E27FC236}">
                <a16:creationId xmlns:a16="http://schemas.microsoft.com/office/drawing/2014/main" id="{6C83C4B4-FBA1-4F5B-9A44-CC9490CE26B7}"/>
              </a:ext>
            </a:extLst>
          </p:cNvPr>
          <p:cNvSpPr txBox="1"/>
          <p:nvPr/>
        </p:nvSpPr>
        <p:spPr>
          <a:xfrm>
            <a:off x="1603878" y="330489"/>
            <a:ext cx="5936241" cy="523220"/>
          </a:xfrm>
          <a:prstGeom prst="rect">
            <a:avLst/>
          </a:prstGeom>
          <a:noFill/>
        </p:spPr>
        <p:txBody>
          <a:bodyPr wrap="none" rtlCol="0">
            <a:spAutoFit/>
          </a:bodyPr>
          <a:lstStyle/>
          <a:p>
            <a:pPr algn="ctr"/>
            <a:r>
              <a:rPr lang="en-US" sz="2800" b="1" dirty="0">
                <a:solidFill>
                  <a:srgbClr val="724332"/>
                </a:solidFill>
              </a:rPr>
              <a:t>ĐA DẠNG SINH HỌC Ở VIỆT NAM</a:t>
            </a:r>
          </a:p>
        </p:txBody>
      </p:sp>
    </p:spTree>
    <p:extLst>
      <p:ext uri="{BB962C8B-B14F-4D97-AF65-F5344CB8AC3E}">
        <p14:creationId xmlns:p14="http://schemas.microsoft.com/office/powerpoint/2010/main" val="1978665316"/>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300"/>
                                        <p:tgtEl>
                                          <p:spTgt spid="5">
                                            <p:txEl>
                                              <p:pRg st="0" end="0"/>
                                            </p:txEl>
                                          </p:spTgt>
                                        </p:tgtEl>
                                      </p:cBhvr>
                                    </p:animEffect>
                                    <p:anim calcmode="lin" valueType="num">
                                      <p:cBhvr>
                                        <p:cTn id="12"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300"/>
                                        <p:tgtEl>
                                          <p:spTgt spid="5">
                                            <p:txEl>
                                              <p:pRg st="1" end="1"/>
                                            </p:txEl>
                                          </p:spTgt>
                                        </p:tgtEl>
                                      </p:cBhvr>
                                    </p:animEffect>
                                    <p:anim calcmode="lin" valueType="num">
                                      <p:cBhvr>
                                        <p:cTn id="19" dur="3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3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300"/>
                                        <p:tgtEl>
                                          <p:spTgt spid="5">
                                            <p:txEl>
                                              <p:pRg st="2" end="2"/>
                                            </p:txEl>
                                          </p:spTgt>
                                        </p:tgtEl>
                                      </p:cBhvr>
                                    </p:animEffect>
                                    <p:anim calcmode="lin" valueType="num">
                                      <p:cBhvr>
                                        <p:cTn id="26" dur="3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3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9197BE-4CBA-4BE9-88BF-FACD1DDFB81E}"/>
              </a:ext>
            </a:extLst>
          </p:cNvPr>
          <p:cNvPicPr>
            <a:picLocks noChangeAspect="1"/>
          </p:cNvPicPr>
          <p:nvPr/>
        </p:nvPicPr>
        <p:blipFill>
          <a:blip r:embed="rId2"/>
          <a:stretch>
            <a:fillRect/>
          </a:stretch>
        </p:blipFill>
        <p:spPr>
          <a:xfrm>
            <a:off x="505326" y="261087"/>
            <a:ext cx="3766888" cy="2306052"/>
          </a:xfrm>
          <a:prstGeom prst="rect">
            <a:avLst/>
          </a:prstGeom>
        </p:spPr>
      </p:pic>
      <p:pic>
        <p:nvPicPr>
          <p:cNvPr id="6" name="Picture 5">
            <a:extLst>
              <a:ext uri="{FF2B5EF4-FFF2-40B4-BE49-F238E27FC236}">
                <a16:creationId xmlns:a16="http://schemas.microsoft.com/office/drawing/2014/main" id="{2D17B8B5-151A-4177-8553-16C5099C5B91}"/>
              </a:ext>
            </a:extLst>
          </p:cNvPr>
          <p:cNvPicPr>
            <a:picLocks noChangeAspect="1"/>
          </p:cNvPicPr>
          <p:nvPr/>
        </p:nvPicPr>
        <p:blipFill>
          <a:blip r:embed="rId3"/>
          <a:stretch>
            <a:fillRect/>
          </a:stretch>
        </p:blipFill>
        <p:spPr>
          <a:xfrm>
            <a:off x="4572000" y="261087"/>
            <a:ext cx="4151486" cy="2310662"/>
          </a:xfrm>
          <a:prstGeom prst="rect">
            <a:avLst/>
          </a:prstGeom>
        </p:spPr>
      </p:pic>
      <p:pic>
        <p:nvPicPr>
          <p:cNvPr id="8" name="Picture 7">
            <a:extLst>
              <a:ext uri="{FF2B5EF4-FFF2-40B4-BE49-F238E27FC236}">
                <a16:creationId xmlns:a16="http://schemas.microsoft.com/office/drawing/2014/main" id="{12EB367D-240D-4B81-9B88-43DCC070C31C}"/>
              </a:ext>
            </a:extLst>
          </p:cNvPr>
          <p:cNvPicPr>
            <a:picLocks noChangeAspect="1"/>
          </p:cNvPicPr>
          <p:nvPr/>
        </p:nvPicPr>
        <p:blipFill>
          <a:blip r:embed="rId4"/>
          <a:stretch>
            <a:fillRect/>
          </a:stretch>
        </p:blipFill>
        <p:spPr>
          <a:xfrm>
            <a:off x="505326" y="2664996"/>
            <a:ext cx="3766888" cy="2306053"/>
          </a:xfrm>
          <a:prstGeom prst="rect">
            <a:avLst/>
          </a:prstGeom>
        </p:spPr>
      </p:pic>
      <p:pic>
        <p:nvPicPr>
          <p:cNvPr id="10" name="Picture 9">
            <a:extLst>
              <a:ext uri="{FF2B5EF4-FFF2-40B4-BE49-F238E27FC236}">
                <a16:creationId xmlns:a16="http://schemas.microsoft.com/office/drawing/2014/main" id="{70610B49-02CE-42E1-ACA6-F2AAD223AA5C}"/>
              </a:ext>
            </a:extLst>
          </p:cNvPr>
          <p:cNvPicPr>
            <a:picLocks noChangeAspect="1"/>
          </p:cNvPicPr>
          <p:nvPr/>
        </p:nvPicPr>
        <p:blipFill>
          <a:blip r:embed="rId5"/>
          <a:stretch>
            <a:fillRect/>
          </a:stretch>
        </p:blipFill>
        <p:spPr>
          <a:xfrm>
            <a:off x="4572000" y="2669606"/>
            <a:ext cx="4151486" cy="2310663"/>
          </a:xfrm>
          <a:prstGeom prst="rect">
            <a:avLst/>
          </a:prstGeom>
        </p:spPr>
      </p:pic>
    </p:spTree>
    <p:extLst>
      <p:ext uri="{BB962C8B-B14F-4D97-AF65-F5344CB8AC3E}">
        <p14:creationId xmlns:p14="http://schemas.microsoft.com/office/powerpoint/2010/main" val="2733649889"/>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AFC982-32E7-435F-955D-A4FFA373C18F}"/>
              </a:ext>
            </a:extLst>
          </p:cNvPr>
          <p:cNvPicPr>
            <a:picLocks noChangeAspect="1"/>
          </p:cNvPicPr>
          <p:nvPr/>
        </p:nvPicPr>
        <p:blipFill>
          <a:blip r:embed="rId2"/>
          <a:stretch>
            <a:fillRect/>
          </a:stretch>
        </p:blipFill>
        <p:spPr>
          <a:xfrm>
            <a:off x="4342807" y="2619878"/>
            <a:ext cx="4046622" cy="2216818"/>
          </a:xfrm>
          <a:prstGeom prst="rect">
            <a:avLst/>
          </a:prstGeom>
        </p:spPr>
      </p:pic>
      <p:pic>
        <p:nvPicPr>
          <p:cNvPr id="3" name="Picture 2">
            <a:extLst>
              <a:ext uri="{FF2B5EF4-FFF2-40B4-BE49-F238E27FC236}">
                <a16:creationId xmlns:a16="http://schemas.microsoft.com/office/drawing/2014/main" id="{DAFBFE87-8B23-4EE1-9FC7-5BFDD8E0B3E3}"/>
              </a:ext>
            </a:extLst>
          </p:cNvPr>
          <p:cNvPicPr>
            <a:picLocks noChangeAspect="1"/>
          </p:cNvPicPr>
          <p:nvPr/>
        </p:nvPicPr>
        <p:blipFill>
          <a:blip r:embed="rId3"/>
          <a:stretch>
            <a:fillRect/>
          </a:stretch>
        </p:blipFill>
        <p:spPr>
          <a:xfrm>
            <a:off x="754570" y="433137"/>
            <a:ext cx="3288301" cy="4407297"/>
          </a:xfrm>
          <a:prstGeom prst="rect">
            <a:avLst/>
          </a:prstGeom>
        </p:spPr>
      </p:pic>
      <p:pic>
        <p:nvPicPr>
          <p:cNvPr id="8" name="Picture 7">
            <a:extLst>
              <a:ext uri="{FF2B5EF4-FFF2-40B4-BE49-F238E27FC236}">
                <a16:creationId xmlns:a16="http://schemas.microsoft.com/office/drawing/2014/main" id="{414F180E-C596-4A9B-96C8-B1CD4CCFC9F5}"/>
              </a:ext>
            </a:extLst>
          </p:cNvPr>
          <p:cNvPicPr>
            <a:picLocks noChangeAspect="1"/>
          </p:cNvPicPr>
          <p:nvPr/>
        </p:nvPicPr>
        <p:blipFill>
          <a:blip r:embed="rId4"/>
          <a:stretch>
            <a:fillRect/>
          </a:stretch>
        </p:blipFill>
        <p:spPr>
          <a:xfrm>
            <a:off x="4342807" y="433137"/>
            <a:ext cx="4046622" cy="2090487"/>
          </a:xfrm>
          <a:prstGeom prst="rect">
            <a:avLst/>
          </a:prstGeom>
        </p:spPr>
      </p:pic>
    </p:spTree>
    <p:extLst>
      <p:ext uri="{BB962C8B-B14F-4D97-AF65-F5344CB8AC3E}">
        <p14:creationId xmlns:p14="http://schemas.microsoft.com/office/powerpoint/2010/main" val="20398049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
                                        <p:tgtEl>
                                          <p:spTgt spid="8"/>
                                        </p:tgtEl>
                                      </p:cBhvr>
                                    </p:animEffect>
                                    <p:anim calcmode="lin" valueType="num">
                                      <p:cBhvr>
                                        <p:cTn id="13" dur="300" fill="hold"/>
                                        <p:tgtEl>
                                          <p:spTgt spid="8"/>
                                        </p:tgtEl>
                                        <p:attrNameLst>
                                          <p:attrName>ppt_x</p:attrName>
                                        </p:attrNameLst>
                                      </p:cBhvr>
                                      <p:tavLst>
                                        <p:tav tm="0">
                                          <p:val>
                                            <p:strVal val="#ppt_x"/>
                                          </p:val>
                                        </p:tav>
                                        <p:tav tm="100000">
                                          <p:val>
                                            <p:strVal val="#ppt_x"/>
                                          </p:val>
                                        </p:tav>
                                      </p:tavLst>
                                    </p:anim>
                                    <p:anim calcmode="lin" valueType="num">
                                      <p:cBhvr>
                                        <p:cTn id="14"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2" name="Google Shape;442;p38"/>
          <p:cNvSpPr txBox="1">
            <a:spLocks noGrp="1"/>
          </p:cNvSpPr>
          <p:nvPr>
            <p:ph type="title" idx="4294967295"/>
          </p:nvPr>
        </p:nvSpPr>
        <p:spPr>
          <a:xfrm>
            <a:off x="553243" y="310754"/>
            <a:ext cx="8037512" cy="57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b="1" dirty="0">
                <a:solidFill>
                  <a:srgbClr val="724332"/>
                </a:solidFill>
                <a:latin typeface="+mj-lt"/>
              </a:rPr>
              <a:t>2. VAI TRÒ CỦA ĐA DẠNG SINH HỌC</a:t>
            </a:r>
            <a:endParaRPr sz="3400" b="1" dirty="0">
              <a:solidFill>
                <a:srgbClr val="724332"/>
              </a:solidFill>
              <a:latin typeface="+mj-lt"/>
            </a:endParaRPr>
          </a:p>
        </p:txBody>
      </p:sp>
      <p:sp>
        <p:nvSpPr>
          <p:cNvPr id="12" name="TextBox 11">
            <a:extLst>
              <a:ext uri="{FF2B5EF4-FFF2-40B4-BE49-F238E27FC236}">
                <a16:creationId xmlns:a16="http://schemas.microsoft.com/office/drawing/2014/main" id="{E429644A-D9E6-4643-B769-867266A54ADA}"/>
              </a:ext>
            </a:extLst>
          </p:cNvPr>
          <p:cNvSpPr txBox="1"/>
          <p:nvPr/>
        </p:nvSpPr>
        <p:spPr>
          <a:xfrm>
            <a:off x="482608" y="4392772"/>
            <a:ext cx="3999813"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Lưới</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trong</a:t>
            </a:r>
            <a:r>
              <a:rPr lang="en-US" sz="2200" dirty="0">
                <a:solidFill>
                  <a:srgbClr val="724332"/>
                </a:solidFill>
              </a:rPr>
              <a:t> </a:t>
            </a:r>
            <a:r>
              <a:rPr lang="en-US" sz="2200" dirty="0" err="1">
                <a:solidFill>
                  <a:srgbClr val="724332"/>
                </a:solidFill>
              </a:rPr>
              <a:t>tự</a:t>
            </a:r>
            <a:r>
              <a:rPr lang="en-US" sz="2200" dirty="0">
                <a:solidFill>
                  <a:srgbClr val="724332"/>
                </a:solidFill>
              </a:rPr>
              <a:t> </a:t>
            </a:r>
            <a:r>
              <a:rPr lang="en-US" sz="2200" dirty="0" err="1">
                <a:solidFill>
                  <a:srgbClr val="724332"/>
                </a:solidFill>
              </a:rPr>
              <a:t>nhiên</a:t>
            </a:r>
            <a:endParaRPr lang="en-US" sz="2200" dirty="0">
              <a:solidFill>
                <a:srgbClr val="724332"/>
              </a:solidFill>
            </a:endParaRPr>
          </a:p>
        </p:txBody>
      </p:sp>
      <p:pic>
        <p:nvPicPr>
          <p:cNvPr id="14" name="Picture 13">
            <a:extLst>
              <a:ext uri="{FF2B5EF4-FFF2-40B4-BE49-F238E27FC236}">
                <a16:creationId xmlns:a16="http://schemas.microsoft.com/office/drawing/2014/main" id="{688B0F44-5B1E-4689-92DB-E26E54918AF9}"/>
              </a:ext>
            </a:extLst>
          </p:cNvPr>
          <p:cNvPicPr>
            <a:picLocks noChangeAspect="1"/>
          </p:cNvPicPr>
          <p:nvPr/>
        </p:nvPicPr>
        <p:blipFill>
          <a:blip r:embed="rId3"/>
          <a:stretch>
            <a:fillRect/>
          </a:stretch>
        </p:blipFill>
        <p:spPr>
          <a:xfrm>
            <a:off x="393031" y="1092437"/>
            <a:ext cx="4178968" cy="3168809"/>
          </a:xfrm>
          <a:prstGeom prst="rect">
            <a:avLst/>
          </a:prstGeom>
        </p:spPr>
      </p:pic>
      <p:pic>
        <p:nvPicPr>
          <p:cNvPr id="16" name="Picture 15">
            <a:extLst>
              <a:ext uri="{FF2B5EF4-FFF2-40B4-BE49-F238E27FC236}">
                <a16:creationId xmlns:a16="http://schemas.microsoft.com/office/drawing/2014/main" id="{3F75FEEB-D320-48F0-B925-36074AA25F4C}"/>
              </a:ext>
            </a:extLst>
          </p:cNvPr>
          <p:cNvPicPr>
            <a:picLocks noChangeAspect="1"/>
          </p:cNvPicPr>
          <p:nvPr/>
        </p:nvPicPr>
        <p:blipFill>
          <a:blip r:embed="rId4"/>
          <a:stretch>
            <a:fillRect/>
          </a:stretch>
        </p:blipFill>
        <p:spPr>
          <a:xfrm>
            <a:off x="4690310" y="1092436"/>
            <a:ext cx="4060658" cy="3168809"/>
          </a:xfrm>
          <a:prstGeom prst="rect">
            <a:avLst/>
          </a:prstGeom>
        </p:spPr>
      </p:pic>
      <p:sp>
        <p:nvSpPr>
          <p:cNvPr id="42" name="TextBox 41">
            <a:extLst>
              <a:ext uri="{FF2B5EF4-FFF2-40B4-BE49-F238E27FC236}">
                <a16:creationId xmlns:a16="http://schemas.microsoft.com/office/drawing/2014/main" id="{A3EA2370-EC9F-4135-813C-089CE2710070}"/>
              </a:ext>
            </a:extLst>
          </p:cNvPr>
          <p:cNvSpPr txBox="1"/>
          <p:nvPr/>
        </p:nvSpPr>
        <p:spPr>
          <a:xfrm>
            <a:off x="4743174" y="4392772"/>
            <a:ext cx="3954929"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Rừng</a:t>
            </a:r>
            <a:r>
              <a:rPr lang="en-US" sz="2200" dirty="0">
                <a:solidFill>
                  <a:srgbClr val="724332"/>
                </a:solidFill>
              </a:rPr>
              <a:t> </a:t>
            </a:r>
            <a:r>
              <a:rPr lang="en-US" sz="2200" dirty="0" err="1">
                <a:solidFill>
                  <a:srgbClr val="724332"/>
                </a:solidFill>
              </a:rPr>
              <a:t>ngập</a:t>
            </a:r>
            <a:r>
              <a:rPr lang="en-US" sz="2200" dirty="0">
                <a:solidFill>
                  <a:srgbClr val="724332"/>
                </a:solidFill>
              </a:rPr>
              <a:t> </a:t>
            </a:r>
            <a:r>
              <a:rPr lang="en-US" sz="2200" dirty="0" err="1">
                <a:solidFill>
                  <a:srgbClr val="724332"/>
                </a:solidFill>
              </a:rPr>
              <a:t>mặn</a:t>
            </a:r>
            <a:r>
              <a:rPr lang="en-US" sz="2200" dirty="0">
                <a:solidFill>
                  <a:srgbClr val="724332"/>
                </a:solidFill>
              </a:rPr>
              <a:t> </a:t>
            </a:r>
            <a:r>
              <a:rPr lang="en-US" sz="2200" dirty="0" err="1">
                <a:solidFill>
                  <a:srgbClr val="724332"/>
                </a:solidFill>
              </a:rPr>
              <a:t>chắn</a:t>
            </a:r>
            <a:r>
              <a:rPr lang="en-US" sz="2200" dirty="0">
                <a:solidFill>
                  <a:srgbClr val="724332"/>
                </a:solidFill>
              </a:rPr>
              <a:t> </a:t>
            </a:r>
            <a:r>
              <a:rPr lang="en-US" sz="2200" dirty="0" err="1">
                <a:solidFill>
                  <a:srgbClr val="724332"/>
                </a:solidFill>
              </a:rPr>
              <a:t>sóng</a:t>
            </a:r>
            <a:endParaRPr lang="en-US" sz="2200" dirty="0">
              <a:solidFill>
                <a:srgbClr val="724332"/>
              </a:solidFill>
            </a:endParaRPr>
          </a:p>
        </p:txBody>
      </p:sp>
      <p:sp>
        <p:nvSpPr>
          <p:cNvPr id="17" name="Cloud 16">
            <a:extLst>
              <a:ext uri="{FF2B5EF4-FFF2-40B4-BE49-F238E27FC236}">
                <a16:creationId xmlns:a16="http://schemas.microsoft.com/office/drawing/2014/main" id="{A8774807-02DB-45B1-BD4C-7DAC2DCB73E4}"/>
              </a:ext>
            </a:extLst>
          </p:cNvPr>
          <p:cNvSpPr/>
          <p:nvPr/>
        </p:nvSpPr>
        <p:spPr>
          <a:xfrm>
            <a:off x="2041236" y="1423487"/>
            <a:ext cx="5403876" cy="2837758"/>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2400" dirty="0" err="1">
                <a:solidFill>
                  <a:schemeClr val="bg1"/>
                </a:solidFill>
              </a:rPr>
              <a:t>Vai</a:t>
            </a:r>
            <a:r>
              <a:rPr lang="en-US" sz="2400" dirty="0">
                <a:solidFill>
                  <a:schemeClr val="bg1"/>
                </a:solidFill>
              </a:rPr>
              <a:t> </a:t>
            </a:r>
            <a:r>
              <a:rPr lang="en-US" sz="2400" dirty="0" err="1">
                <a:solidFill>
                  <a:schemeClr val="bg1"/>
                </a:solidFill>
              </a:rPr>
              <a:t>trò</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đa</a:t>
            </a:r>
            <a:r>
              <a:rPr lang="en-US" sz="2400" dirty="0">
                <a:solidFill>
                  <a:schemeClr val="bg1"/>
                </a:solidFill>
              </a:rPr>
              <a:t> </a:t>
            </a:r>
            <a:r>
              <a:rPr lang="en-US" sz="2400" dirty="0" err="1">
                <a:solidFill>
                  <a:schemeClr val="bg1"/>
                </a:solidFill>
              </a:rPr>
              <a:t>dạng</a:t>
            </a:r>
            <a:r>
              <a:rPr lang="en-US" sz="2400" dirty="0">
                <a:solidFill>
                  <a:schemeClr val="bg1"/>
                </a:solidFill>
              </a:rPr>
              <a:t> </a:t>
            </a:r>
            <a:r>
              <a:rPr lang="en-US" sz="2400" dirty="0" err="1">
                <a:solidFill>
                  <a:schemeClr val="bg1"/>
                </a:solidFill>
              </a:rPr>
              <a:t>sinh</a:t>
            </a:r>
            <a:r>
              <a:rPr lang="en-US" sz="2400" dirty="0">
                <a:solidFill>
                  <a:schemeClr val="bg1"/>
                </a:solidFill>
              </a:rPr>
              <a:t> </a:t>
            </a:r>
            <a:r>
              <a:rPr lang="en-US" sz="2400" dirty="0" err="1">
                <a:solidFill>
                  <a:schemeClr val="bg1"/>
                </a:solidFill>
              </a:rPr>
              <a:t>học</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tự</a:t>
            </a:r>
            <a:r>
              <a:rPr lang="en-US" sz="2400" dirty="0">
                <a:solidFill>
                  <a:schemeClr val="bg1"/>
                </a:solidFill>
              </a:rPr>
              <a:t> </a:t>
            </a:r>
            <a:r>
              <a:rPr lang="en-US" sz="2400" dirty="0" err="1">
                <a:solidFill>
                  <a:schemeClr val="bg1"/>
                </a:solidFill>
              </a:rPr>
              <a:t>nhiên</a:t>
            </a:r>
            <a:r>
              <a:rPr lang="en-US" sz="2400" dirty="0">
                <a:solidFill>
                  <a:schemeClr val="bg1"/>
                </a:solidFill>
              </a:rPr>
              <a:t> </a:t>
            </a:r>
            <a:r>
              <a:rPr lang="en-US" sz="2400" dirty="0" err="1">
                <a:solidFill>
                  <a:schemeClr val="bg1"/>
                </a:solidFill>
              </a:rPr>
              <a:t>là</a:t>
            </a:r>
            <a:r>
              <a:rPr lang="en-US" sz="2400" dirty="0">
                <a:solidFill>
                  <a:schemeClr val="bg1"/>
                </a:solidFill>
              </a:rPr>
              <a:t> </a:t>
            </a:r>
            <a:r>
              <a:rPr lang="en-US" sz="2400" dirty="0" err="1">
                <a:solidFill>
                  <a:schemeClr val="bg1"/>
                </a:solidFill>
              </a:rPr>
              <a:t>gì</a:t>
            </a:r>
            <a:r>
              <a:rPr lang="en-US" sz="2400" dirty="0">
                <a:solidFill>
                  <a:schemeClr val="bg1"/>
                </a:solidFill>
              </a:rPr>
              <a:t>?</a:t>
            </a: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299"/>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3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3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3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2"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0"/>
          <p:cNvSpPr txBox="1">
            <a:spLocks noGrp="1"/>
          </p:cNvSpPr>
          <p:nvPr>
            <p:ph type="title"/>
          </p:nvPr>
        </p:nvSpPr>
        <p:spPr>
          <a:xfrm>
            <a:off x="720300" y="452325"/>
            <a:ext cx="5285903"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200" dirty="0">
                <a:solidFill>
                  <a:srgbClr val="724332"/>
                </a:solidFill>
                <a:latin typeface="+mj-lt"/>
              </a:rPr>
              <a:t>- Vai trò đa dạng sinh học trong tự nhiên:</a:t>
            </a:r>
            <a:endParaRPr sz="2200" dirty="0">
              <a:solidFill>
                <a:srgbClr val="724332"/>
              </a:solidFill>
              <a:latin typeface="+mj-lt"/>
            </a:endParaRPr>
          </a:p>
        </p:txBody>
      </p:sp>
      <p:sp>
        <p:nvSpPr>
          <p:cNvPr id="491" name="Google Shape;491;p40"/>
          <p:cNvSpPr/>
          <p:nvPr/>
        </p:nvSpPr>
        <p:spPr>
          <a:xfrm>
            <a:off x="525291" y="1180688"/>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0"/>
          <p:cNvSpPr/>
          <p:nvPr/>
        </p:nvSpPr>
        <p:spPr>
          <a:xfrm>
            <a:off x="575266" y="2270290"/>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564241" y="3579445"/>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40"/>
          <p:cNvGrpSpPr/>
          <p:nvPr/>
        </p:nvGrpSpPr>
        <p:grpSpPr>
          <a:xfrm>
            <a:off x="797841" y="3579445"/>
            <a:ext cx="492350" cy="919450"/>
            <a:chOff x="6517175" y="5452025"/>
            <a:chExt cx="492350" cy="919450"/>
          </a:xfrm>
        </p:grpSpPr>
        <p:sp>
          <p:nvSpPr>
            <p:cNvPr id="509" name="Google Shape;509;p40"/>
            <p:cNvSpPr/>
            <p:nvPr/>
          </p:nvSpPr>
          <p:spPr>
            <a:xfrm>
              <a:off x="6517175" y="5452025"/>
              <a:ext cx="492350" cy="919450"/>
            </a:xfrm>
            <a:custGeom>
              <a:avLst/>
              <a:gdLst/>
              <a:ahLst/>
              <a:cxnLst/>
              <a:rect l="l" t="t" r="r" b="b"/>
              <a:pathLst>
                <a:path w="19694" h="36778" extrusionOk="0">
                  <a:moveTo>
                    <a:pt x="6656" y="368"/>
                  </a:moveTo>
                  <a:cubicBezTo>
                    <a:pt x="6715" y="368"/>
                    <a:pt x="6775" y="380"/>
                    <a:pt x="6846" y="392"/>
                  </a:cubicBezTo>
                  <a:cubicBezTo>
                    <a:pt x="6918" y="404"/>
                    <a:pt x="6977" y="428"/>
                    <a:pt x="7061" y="452"/>
                  </a:cubicBezTo>
                  <a:cubicBezTo>
                    <a:pt x="7120" y="487"/>
                    <a:pt x="7180" y="499"/>
                    <a:pt x="7263" y="547"/>
                  </a:cubicBezTo>
                  <a:cubicBezTo>
                    <a:pt x="7394" y="606"/>
                    <a:pt x="7513" y="690"/>
                    <a:pt x="7632" y="761"/>
                  </a:cubicBezTo>
                  <a:lnTo>
                    <a:pt x="7668" y="785"/>
                  </a:lnTo>
                  <a:lnTo>
                    <a:pt x="7692" y="797"/>
                  </a:lnTo>
                  <a:cubicBezTo>
                    <a:pt x="7787" y="868"/>
                    <a:pt x="7894" y="928"/>
                    <a:pt x="7966" y="999"/>
                  </a:cubicBezTo>
                  <a:cubicBezTo>
                    <a:pt x="8085" y="1106"/>
                    <a:pt x="8192" y="1225"/>
                    <a:pt x="8311" y="1356"/>
                  </a:cubicBezTo>
                  <a:cubicBezTo>
                    <a:pt x="8442" y="1523"/>
                    <a:pt x="8573" y="1690"/>
                    <a:pt x="8692" y="1856"/>
                  </a:cubicBezTo>
                  <a:cubicBezTo>
                    <a:pt x="8751" y="1952"/>
                    <a:pt x="8811" y="2047"/>
                    <a:pt x="8871" y="2166"/>
                  </a:cubicBezTo>
                  <a:cubicBezTo>
                    <a:pt x="8918" y="2273"/>
                    <a:pt x="8966" y="2357"/>
                    <a:pt x="8990" y="2452"/>
                  </a:cubicBezTo>
                  <a:cubicBezTo>
                    <a:pt x="9061" y="2690"/>
                    <a:pt x="9121" y="2928"/>
                    <a:pt x="9180" y="3166"/>
                  </a:cubicBezTo>
                  <a:lnTo>
                    <a:pt x="9180" y="3142"/>
                  </a:lnTo>
                  <a:cubicBezTo>
                    <a:pt x="9180" y="3178"/>
                    <a:pt x="9204" y="3190"/>
                    <a:pt x="9204" y="3226"/>
                  </a:cubicBezTo>
                  <a:cubicBezTo>
                    <a:pt x="9216" y="3309"/>
                    <a:pt x="9228" y="3380"/>
                    <a:pt x="9240" y="3476"/>
                  </a:cubicBezTo>
                  <a:cubicBezTo>
                    <a:pt x="9252" y="3547"/>
                    <a:pt x="9252" y="3619"/>
                    <a:pt x="9275" y="3702"/>
                  </a:cubicBezTo>
                  <a:lnTo>
                    <a:pt x="9275" y="3761"/>
                  </a:lnTo>
                  <a:lnTo>
                    <a:pt x="9275" y="3857"/>
                  </a:lnTo>
                  <a:lnTo>
                    <a:pt x="9275" y="4035"/>
                  </a:lnTo>
                  <a:lnTo>
                    <a:pt x="9275" y="4238"/>
                  </a:lnTo>
                  <a:lnTo>
                    <a:pt x="9275" y="4309"/>
                  </a:lnTo>
                  <a:cubicBezTo>
                    <a:pt x="9275" y="4369"/>
                    <a:pt x="9275" y="4416"/>
                    <a:pt x="9263" y="4476"/>
                  </a:cubicBezTo>
                  <a:cubicBezTo>
                    <a:pt x="9240" y="4678"/>
                    <a:pt x="9228" y="4916"/>
                    <a:pt x="9204" y="5143"/>
                  </a:cubicBezTo>
                  <a:lnTo>
                    <a:pt x="9204" y="5155"/>
                  </a:lnTo>
                  <a:cubicBezTo>
                    <a:pt x="9180" y="5285"/>
                    <a:pt x="9168" y="5440"/>
                    <a:pt x="9132" y="5571"/>
                  </a:cubicBezTo>
                  <a:cubicBezTo>
                    <a:pt x="9109" y="5726"/>
                    <a:pt x="9097" y="5857"/>
                    <a:pt x="9061" y="6000"/>
                  </a:cubicBezTo>
                  <a:cubicBezTo>
                    <a:pt x="9037" y="6107"/>
                    <a:pt x="9013" y="6226"/>
                    <a:pt x="8990" y="6333"/>
                  </a:cubicBezTo>
                  <a:cubicBezTo>
                    <a:pt x="8954" y="6452"/>
                    <a:pt x="8930" y="6571"/>
                    <a:pt x="8906" y="6655"/>
                  </a:cubicBezTo>
                  <a:lnTo>
                    <a:pt x="8882" y="6702"/>
                  </a:lnTo>
                  <a:lnTo>
                    <a:pt x="8847" y="6833"/>
                  </a:lnTo>
                  <a:lnTo>
                    <a:pt x="8751" y="7036"/>
                  </a:lnTo>
                  <a:cubicBezTo>
                    <a:pt x="8680" y="7167"/>
                    <a:pt x="8609" y="7310"/>
                    <a:pt x="8525" y="7429"/>
                  </a:cubicBezTo>
                  <a:cubicBezTo>
                    <a:pt x="8501" y="7464"/>
                    <a:pt x="8490" y="7512"/>
                    <a:pt x="8454" y="7536"/>
                  </a:cubicBezTo>
                  <a:lnTo>
                    <a:pt x="8370" y="7631"/>
                  </a:lnTo>
                  <a:cubicBezTo>
                    <a:pt x="8323" y="7667"/>
                    <a:pt x="8275" y="7702"/>
                    <a:pt x="8216" y="7750"/>
                  </a:cubicBezTo>
                  <a:cubicBezTo>
                    <a:pt x="8192" y="7762"/>
                    <a:pt x="8156" y="7774"/>
                    <a:pt x="8144" y="7786"/>
                  </a:cubicBezTo>
                  <a:cubicBezTo>
                    <a:pt x="8097" y="7822"/>
                    <a:pt x="8037" y="7845"/>
                    <a:pt x="7989" y="7893"/>
                  </a:cubicBezTo>
                  <a:cubicBezTo>
                    <a:pt x="7918" y="7952"/>
                    <a:pt x="7858" y="8000"/>
                    <a:pt x="7799" y="8060"/>
                  </a:cubicBezTo>
                  <a:lnTo>
                    <a:pt x="7799" y="8048"/>
                  </a:lnTo>
                  <a:cubicBezTo>
                    <a:pt x="7692" y="7726"/>
                    <a:pt x="7597" y="7393"/>
                    <a:pt x="7513" y="7060"/>
                  </a:cubicBezTo>
                  <a:cubicBezTo>
                    <a:pt x="7477" y="6869"/>
                    <a:pt x="7430" y="6655"/>
                    <a:pt x="7382" y="6464"/>
                  </a:cubicBezTo>
                  <a:lnTo>
                    <a:pt x="7358" y="6333"/>
                  </a:lnTo>
                  <a:lnTo>
                    <a:pt x="7323" y="6202"/>
                  </a:lnTo>
                  <a:lnTo>
                    <a:pt x="7323" y="6167"/>
                  </a:lnTo>
                  <a:cubicBezTo>
                    <a:pt x="7323" y="6143"/>
                    <a:pt x="7311" y="6119"/>
                    <a:pt x="7311" y="6095"/>
                  </a:cubicBezTo>
                  <a:cubicBezTo>
                    <a:pt x="7275" y="6000"/>
                    <a:pt x="7263" y="5917"/>
                    <a:pt x="7239" y="5809"/>
                  </a:cubicBezTo>
                  <a:lnTo>
                    <a:pt x="7239" y="5797"/>
                  </a:lnTo>
                  <a:cubicBezTo>
                    <a:pt x="7120" y="5166"/>
                    <a:pt x="7001" y="4547"/>
                    <a:pt x="6906" y="4000"/>
                  </a:cubicBezTo>
                  <a:cubicBezTo>
                    <a:pt x="6882" y="3821"/>
                    <a:pt x="6846" y="3642"/>
                    <a:pt x="6823" y="3476"/>
                  </a:cubicBezTo>
                  <a:lnTo>
                    <a:pt x="6763" y="3166"/>
                  </a:lnTo>
                  <a:cubicBezTo>
                    <a:pt x="6739" y="3119"/>
                    <a:pt x="6739" y="3059"/>
                    <a:pt x="6727" y="3011"/>
                  </a:cubicBezTo>
                  <a:cubicBezTo>
                    <a:pt x="6715" y="2928"/>
                    <a:pt x="6704" y="2833"/>
                    <a:pt x="6680" y="2761"/>
                  </a:cubicBezTo>
                  <a:cubicBezTo>
                    <a:pt x="6680" y="2726"/>
                    <a:pt x="6680" y="2714"/>
                    <a:pt x="6668" y="2690"/>
                  </a:cubicBezTo>
                  <a:cubicBezTo>
                    <a:pt x="6668" y="2642"/>
                    <a:pt x="6656" y="2583"/>
                    <a:pt x="6644" y="2535"/>
                  </a:cubicBezTo>
                  <a:cubicBezTo>
                    <a:pt x="6620" y="2476"/>
                    <a:pt x="6608" y="2452"/>
                    <a:pt x="6585" y="2416"/>
                  </a:cubicBezTo>
                  <a:cubicBezTo>
                    <a:pt x="6561" y="2404"/>
                    <a:pt x="6537" y="2404"/>
                    <a:pt x="6525" y="2404"/>
                  </a:cubicBezTo>
                  <a:cubicBezTo>
                    <a:pt x="6489" y="2404"/>
                    <a:pt x="6442" y="2416"/>
                    <a:pt x="6430" y="2452"/>
                  </a:cubicBezTo>
                  <a:cubicBezTo>
                    <a:pt x="6406" y="2488"/>
                    <a:pt x="6406" y="2523"/>
                    <a:pt x="6406" y="2571"/>
                  </a:cubicBezTo>
                  <a:lnTo>
                    <a:pt x="6418" y="2666"/>
                  </a:lnTo>
                  <a:lnTo>
                    <a:pt x="6430" y="2773"/>
                  </a:lnTo>
                  <a:cubicBezTo>
                    <a:pt x="6442" y="2845"/>
                    <a:pt x="6454" y="2928"/>
                    <a:pt x="6454" y="2999"/>
                  </a:cubicBezTo>
                  <a:lnTo>
                    <a:pt x="6477" y="3083"/>
                  </a:lnTo>
                  <a:cubicBezTo>
                    <a:pt x="6501" y="3250"/>
                    <a:pt x="6513" y="3416"/>
                    <a:pt x="6549" y="3583"/>
                  </a:cubicBezTo>
                  <a:lnTo>
                    <a:pt x="6573" y="3785"/>
                  </a:lnTo>
                  <a:cubicBezTo>
                    <a:pt x="6632" y="4202"/>
                    <a:pt x="6692" y="4595"/>
                    <a:pt x="6739" y="4952"/>
                  </a:cubicBezTo>
                  <a:lnTo>
                    <a:pt x="6751" y="5095"/>
                  </a:lnTo>
                  <a:cubicBezTo>
                    <a:pt x="6787" y="5274"/>
                    <a:pt x="6799" y="5452"/>
                    <a:pt x="6811" y="5631"/>
                  </a:cubicBezTo>
                  <a:lnTo>
                    <a:pt x="6811" y="5666"/>
                  </a:lnTo>
                  <a:cubicBezTo>
                    <a:pt x="6835" y="5762"/>
                    <a:pt x="6846" y="5869"/>
                    <a:pt x="6846" y="5988"/>
                  </a:cubicBezTo>
                  <a:lnTo>
                    <a:pt x="6846" y="6059"/>
                  </a:lnTo>
                  <a:cubicBezTo>
                    <a:pt x="6846" y="6119"/>
                    <a:pt x="6858" y="6178"/>
                    <a:pt x="6858" y="6238"/>
                  </a:cubicBezTo>
                  <a:lnTo>
                    <a:pt x="6894" y="6440"/>
                  </a:lnTo>
                  <a:cubicBezTo>
                    <a:pt x="6954" y="6821"/>
                    <a:pt x="7013" y="7226"/>
                    <a:pt x="7085" y="7607"/>
                  </a:cubicBezTo>
                  <a:cubicBezTo>
                    <a:pt x="7108" y="7786"/>
                    <a:pt x="7156" y="8000"/>
                    <a:pt x="7227" y="8238"/>
                  </a:cubicBezTo>
                  <a:lnTo>
                    <a:pt x="6894" y="8238"/>
                  </a:lnTo>
                  <a:cubicBezTo>
                    <a:pt x="6775" y="8226"/>
                    <a:pt x="6656" y="8203"/>
                    <a:pt x="6549" y="8179"/>
                  </a:cubicBezTo>
                  <a:cubicBezTo>
                    <a:pt x="6489" y="8155"/>
                    <a:pt x="6418" y="8143"/>
                    <a:pt x="6358" y="8119"/>
                  </a:cubicBezTo>
                  <a:cubicBezTo>
                    <a:pt x="6299" y="8083"/>
                    <a:pt x="6227" y="8072"/>
                    <a:pt x="6144" y="8024"/>
                  </a:cubicBezTo>
                  <a:cubicBezTo>
                    <a:pt x="6108" y="8000"/>
                    <a:pt x="6037" y="7964"/>
                    <a:pt x="6001" y="7941"/>
                  </a:cubicBezTo>
                  <a:cubicBezTo>
                    <a:pt x="5942" y="7893"/>
                    <a:pt x="5882" y="7845"/>
                    <a:pt x="5834" y="7798"/>
                  </a:cubicBezTo>
                  <a:cubicBezTo>
                    <a:pt x="5775" y="7762"/>
                    <a:pt x="5727" y="7702"/>
                    <a:pt x="5668" y="7619"/>
                  </a:cubicBezTo>
                  <a:cubicBezTo>
                    <a:pt x="5608" y="7560"/>
                    <a:pt x="5572" y="7500"/>
                    <a:pt x="5525" y="7429"/>
                  </a:cubicBezTo>
                  <a:cubicBezTo>
                    <a:pt x="5453" y="7310"/>
                    <a:pt x="5370" y="7190"/>
                    <a:pt x="5311" y="7060"/>
                  </a:cubicBezTo>
                  <a:lnTo>
                    <a:pt x="5287" y="7012"/>
                  </a:lnTo>
                  <a:cubicBezTo>
                    <a:pt x="5239" y="6893"/>
                    <a:pt x="5180" y="6774"/>
                    <a:pt x="5120" y="6631"/>
                  </a:cubicBezTo>
                  <a:cubicBezTo>
                    <a:pt x="5061" y="6440"/>
                    <a:pt x="5013" y="6238"/>
                    <a:pt x="4977" y="6036"/>
                  </a:cubicBezTo>
                  <a:cubicBezTo>
                    <a:pt x="4941" y="5845"/>
                    <a:pt x="4930" y="5643"/>
                    <a:pt x="4894" y="5428"/>
                  </a:cubicBezTo>
                  <a:cubicBezTo>
                    <a:pt x="4882" y="5190"/>
                    <a:pt x="4870" y="4916"/>
                    <a:pt x="4870" y="4595"/>
                  </a:cubicBezTo>
                  <a:cubicBezTo>
                    <a:pt x="4870" y="4262"/>
                    <a:pt x="4858" y="3940"/>
                    <a:pt x="4858" y="3619"/>
                  </a:cubicBezTo>
                  <a:lnTo>
                    <a:pt x="4858" y="3297"/>
                  </a:lnTo>
                  <a:lnTo>
                    <a:pt x="4858" y="2666"/>
                  </a:lnTo>
                  <a:cubicBezTo>
                    <a:pt x="4858" y="2464"/>
                    <a:pt x="4858" y="2237"/>
                    <a:pt x="4870" y="2035"/>
                  </a:cubicBezTo>
                  <a:cubicBezTo>
                    <a:pt x="4882" y="1892"/>
                    <a:pt x="4894" y="1797"/>
                    <a:pt x="4918" y="1702"/>
                  </a:cubicBezTo>
                  <a:cubicBezTo>
                    <a:pt x="4930" y="1618"/>
                    <a:pt x="4953" y="1511"/>
                    <a:pt x="4989" y="1404"/>
                  </a:cubicBezTo>
                  <a:cubicBezTo>
                    <a:pt x="5013" y="1333"/>
                    <a:pt x="5049" y="1261"/>
                    <a:pt x="5072" y="1202"/>
                  </a:cubicBezTo>
                  <a:cubicBezTo>
                    <a:pt x="5108" y="1118"/>
                    <a:pt x="5144" y="1059"/>
                    <a:pt x="5191" y="987"/>
                  </a:cubicBezTo>
                  <a:cubicBezTo>
                    <a:pt x="5239" y="928"/>
                    <a:pt x="5287" y="868"/>
                    <a:pt x="5334" y="821"/>
                  </a:cubicBezTo>
                  <a:cubicBezTo>
                    <a:pt x="5358" y="785"/>
                    <a:pt x="5406" y="749"/>
                    <a:pt x="5430" y="713"/>
                  </a:cubicBezTo>
                  <a:cubicBezTo>
                    <a:pt x="5477" y="690"/>
                    <a:pt x="5513" y="654"/>
                    <a:pt x="5549" y="630"/>
                  </a:cubicBezTo>
                  <a:cubicBezTo>
                    <a:pt x="5596" y="606"/>
                    <a:pt x="5644" y="571"/>
                    <a:pt x="5703" y="547"/>
                  </a:cubicBezTo>
                  <a:cubicBezTo>
                    <a:pt x="5739" y="511"/>
                    <a:pt x="5811" y="499"/>
                    <a:pt x="5882" y="463"/>
                  </a:cubicBezTo>
                  <a:cubicBezTo>
                    <a:pt x="5953" y="440"/>
                    <a:pt x="6025" y="428"/>
                    <a:pt x="6084" y="404"/>
                  </a:cubicBezTo>
                  <a:cubicBezTo>
                    <a:pt x="6204" y="392"/>
                    <a:pt x="6311" y="380"/>
                    <a:pt x="6430" y="368"/>
                  </a:cubicBezTo>
                  <a:close/>
                  <a:moveTo>
                    <a:pt x="13859" y="5928"/>
                  </a:moveTo>
                  <a:cubicBezTo>
                    <a:pt x="13871" y="5928"/>
                    <a:pt x="13895" y="5940"/>
                    <a:pt x="13919" y="5940"/>
                  </a:cubicBezTo>
                  <a:cubicBezTo>
                    <a:pt x="13943" y="5964"/>
                    <a:pt x="13978" y="5976"/>
                    <a:pt x="14026" y="5988"/>
                  </a:cubicBezTo>
                  <a:cubicBezTo>
                    <a:pt x="14050" y="6000"/>
                    <a:pt x="14097" y="6036"/>
                    <a:pt x="14121" y="6047"/>
                  </a:cubicBezTo>
                  <a:cubicBezTo>
                    <a:pt x="14181" y="6095"/>
                    <a:pt x="14228" y="6143"/>
                    <a:pt x="14288" y="6178"/>
                  </a:cubicBezTo>
                  <a:lnTo>
                    <a:pt x="14407" y="6298"/>
                  </a:lnTo>
                  <a:cubicBezTo>
                    <a:pt x="14443" y="6345"/>
                    <a:pt x="14466" y="6381"/>
                    <a:pt x="14490" y="6417"/>
                  </a:cubicBezTo>
                  <a:cubicBezTo>
                    <a:pt x="14526" y="6464"/>
                    <a:pt x="14538" y="6512"/>
                    <a:pt x="14574" y="6559"/>
                  </a:cubicBezTo>
                  <a:cubicBezTo>
                    <a:pt x="14597" y="6619"/>
                    <a:pt x="14609" y="6679"/>
                    <a:pt x="14645" y="6738"/>
                  </a:cubicBezTo>
                  <a:cubicBezTo>
                    <a:pt x="14669" y="6798"/>
                    <a:pt x="14693" y="6869"/>
                    <a:pt x="14705" y="6929"/>
                  </a:cubicBezTo>
                  <a:lnTo>
                    <a:pt x="14716" y="6976"/>
                  </a:lnTo>
                  <a:cubicBezTo>
                    <a:pt x="14728" y="7012"/>
                    <a:pt x="14728" y="7048"/>
                    <a:pt x="14752" y="7095"/>
                  </a:cubicBezTo>
                  <a:lnTo>
                    <a:pt x="14764" y="7131"/>
                  </a:lnTo>
                  <a:lnTo>
                    <a:pt x="14764" y="7167"/>
                  </a:lnTo>
                  <a:cubicBezTo>
                    <a:pt x="14776" y="7238"/>
                    <a:pt x="14788" y="7310"/>
                    <a:pt x="14788" y="7393"/>
                  </a:cubicBezTo>
                  <a:cubicBezTo>
                    <a:pt x="14812" y="7476"/>
                    <a:pt x="14812" y="7571"/>
                    <a:pt x="14824" y="7643"/>
                  </a:cubicBezTo>
                  <a:cubicBezTo>
                    <a:pt x="14824" y="7762"/>
                    <a:pt x="14836" y="7893"/>
                    <a:pt x="14824" y="8012"/>
                  </a:cubicBezTo>
                  <a:cubicBezTo>
                    <a:pt x="14824" y="8072"/>
                    <a:pt x="14812" y="8131"/>
                    <a:pt x="14788" y="8203"/>
                  </a:cubicBezTo>
                  <a:cubicBezTo>
                    <a:pt x="14764" y="8310"/>
                    <a:pt x="14728" y="8417"/>
                    <a:pt x="14693" y="8548"/>
                  </a:cubicBezTo>
                  <a:cubicBezTo>
                    <a:pt x="14645" y="8679"/>
                    <a:pt x="14586" y="8822"/>
                    <a:pt x="14526" y="8941"/>
                  </a:cubicBezTo>
                  <a:lnTo>
                    <a:pt x="14514" y="8976"/>
                  </a:lnTo>
                  <a:cubicBezTo>
                    <a:pt x="14502" y="9012"/>
                    <a:pt x="14478" y="9036"/>
                    <a:pt x="14478" y="9060"/>
                  </a:cubicBezTo>
                  <a:lnTo>
                    <a:pt x="14466" y="9095"/>
                  </a:lnTo>
                  <a:lnTo>
                    <a:pt x="14455" y="9143"/>
                  </a:lnTo>
                  <a:cubicBezTo>
                    <a:pt x="14443" y="9179"/>
                    <a:pt x="14419" y="9203"/>
                    <a:pt x="14407" y="9250"/>
                  </a:cubicBezTo>
                  <a:cubicBezTo>
                    <a:pt x="14383" y="9322"/>
                    <a:pt x="14335" y="9393"/>
                    <a:pt x="14300" y="9453"/>
                  </a:cubicBezTo>
                  <a:lnTo>
                    <a:pt x="14288" y="9476"/>
                  </a:lnTo>
                  <a:cubicBezTo>
                    <a:pt x="14228" y="9596"/>
                    <a:pt x="14169" y="9691"/>
                    <a:pt x="14097" y="9810"/>
                  </a:cubicBezTo>
                  <a:lnTo>
                    <a:pt x="14062" y="9857"/>
                  </a:lnTo>
                  <a:cubicBezTo>
                    <a:pt x="14050" y="9905"/>
                    <a:pt x="14026" y="9929"/>
                    <a:pt x="14002" y="9977"/>
                  </a:cubicBezTo>
                  <a:cubicBezTo>
                    <a:pt x="13966" y="10036"/>
                    <a:pt x="13931" y="10096"/>
                    <a:pt x="13883" y="10167"/>
                  </a:cubicBezTo>
                  <a:cubicBezTo>
                    <a:pt x="13824" y="10262"/>
                    <a:pt x="13752" y="10369"/>
                    <a:pt x="13693" y="10453"/>
                  </a:cubicBezTo>
                  <a:lnTo>
                    <a:pt x="13621" y="10560"/>
                  </a:lnTo>
                  <a:cubicBezTo>
                    <a:pt x="13573" y="10619"/>
                    <a:pt x="13526" y="10691"/>
                    <a:pt x="13466" y="10750"/>
                  </a:cubicBezTo>
                  <a:cubicBezTo>
                    <a:pt x="13335" y="10929"/>
                    <a:pt x="13216" y="11120"/>
                    <a:pt x="13050" y="11358"/>
                  </a:cubicBezTo>
                  <a:lnTo>
                    <a:pt x="13038" y="11381"/>
                  </a:lnTo>
                  <a:cubicBezTo>
                    <a:pt x="12978" y="11465"/>
                    <a:pt x="12919" y="11536"/>
                    <a:pt x="12859" y="11631"/>
                  </a:cubicBezTo>
                  <a:lnTo>
                    <a:pt x="12835" y="11655"/>
                  </a:lnTo>
                  <a:cubicBezTo>
                    <a:pt x="12800" y="11691"/>
                    <a:pt x="12788" y="11715"/>
                    <a:pt x="12752" y="11751"/>
                  </a:cubicBezTo>
                  <a:lnTo>
                    <a:pt x="12716" y="11810"/>
                  </a:lnTo>
                  <a:lnTo>
                    <a:pt x="12657" y="11870"/>
                  </a:lnTo>
                  <a:lnTo>
                    <a:pt x="12633" y="11882"/>
                  </a:lnTo>
                  <a:cubicBezTo>
                    <a:pt x="12573" y="11941"/>
                    <a:pt x="12514" y="12012"/>
                    <a:pt x="12442" y="12072"/>
                  </a:cubicBezTo>
                  <a:cubicBezTo>
                    <a:pt x="12383" y="12132"/>
                    <a:pt x="12323" y="12179"/>
                    <a:pt x="12264" y="12239"/>
                  </a:cubicBezTo>
                  <a:lnTo>
                    <a:pt x="12240" y="12274"/>
                  </a:lnTo>
                  <a:cubicBezTo>
                    <a:pt x="12157" y="12334"/>
                    <a:pt x="12097" y="12370"/>
                    <a:pt x="12038" y="12417"/>
                  </a:cubicBezTo>
                  <a:cubicBezTo>
                    <a:pt x="11966" y="12465"/>
                    <a:pt x="11907" y="12513"/>
                    <a:pt x="11835" y="12536"/>
                  </a:cubicBezTo>
                  <a:cubicBezTo>
                    <a:pt x="11788" y="12572"/>
                    <a:pt x="11728" y="12584"/>
                    <a:pt x="11680" y="12596"/>
                  </a:cubicBezTo>
                  <a:cubicBezTo>
                    <a:pt x="11657" y="12608"/>
                    <a:pt x="11609" y="12632"/>
                    <a:pt x="11585" y="12644"/>
                  </a:cubicBezTo>
                  <a:cubicBezTo>
                    <a:pt x="11561" y="12655"/>
                    <a:pt x="11538" y="12667"/>
                    <a:pt x="11526" y="12667"/>
                  </a:cubicBezTo>
                  <a:lnTo>
                    <a:pt x="11466" y="12644"/>
                  </a:lnTo>
                  <a:cubicBezTo>
                    <a:pt x="11395" y="12608"/>
                    <a:pt x="11347" y="12596"/>
                    <a:pt x="11299" y="12572"/>
                  </a:cubicBezTo>
                  <a:cubicBezTo>
                    <a:pt x="11264" y="12548"/>
                    <a:pt x="11252" y="12536"/>
                    <a:pt x="11228" y="12536"/>
                  </a:cubicBezTo>
                  <a:lnTo>
                    <a:pt x="11240" y="12489"/>
                  </a:lnTo>
                  <a:cubicBezTo>
                    <a:pt x="11287" y="12346"/>
                    <a:pt x="11323" y="12191"/>
                    <a:pt x="11371" y="12036"/>
                  </a:cubicBezTo>
                  <a:lnTo>
                    <a:pt x="11371" y="12012"/>
                  </a:lnTo>
                  <a:cubicBezTo>
                    <a:pt x="11418" y="11858"/>
                    <a:pt x="11466" y="11703"/>
                    <a:pt x="11502" y="11536"/>
                  </a:cubicBezTo>
                  <a:cubicBezTo>
                    <a:pt x="11549" y="11381"/>
                    <a:pt x="11609" y="11203"/>
                    <a:pt x="11657" y="11048"/>
                  </a:cubicBezTo>
                  <a:lnTo>
                    <a:pt x="11704" y="10929"/>
                  </a:lnTo>
                  <a:cubicBezTo>
                    <a:pt x="11716" y="10881"/>
                    <a:pt x="11740" y="10822"/>
                    <a:pt x="11764" y="10786"/>
                  </a:cubicBezTo>
                  <a:lnTo>
                    <a:pt x="11788" y="10727"/>
                  </a:lnTo>
                  <a:lnTo>
                    <a:pt x="11823" y="10631"/>
                  </a:lnTo>
                  <a:lnTo>
                    <a:pt x="11895" y="10465"/>
                  </a:lnTo>
                  <a:lnTo>
                    <a:pt x="11907" y="10429"/>
                  </a:lnTo>
                  <a:cubicBezTo>
                    <a:pt x="11966" y="10286"/>
                    <a:pt x="12026" y="10155"/>
                    <a:pt x="12073" y="10024"/>
                  </a:cubicBezTo>
                  <a:lnTo>
                    <a:pt x="12121" y="9893"/>
                  </a:lnTo>
                  <a:cubicBezTo>
                    <a:pt x="12204" y="9619"/>
                    <a:pt x="12311" y="9357"/>
                    <a:pt x="12430" y="9095"/>
                  </a:cubicBezTo>
                  <a:cubicBezTo>
                    <a:pt x="12454" y="9024"/>
                    <a:pt x="12502" y="8965"/>
                    <a:pt x="12538" y="8893"/>
                  </a:cubicBezTo>
                  <a:cubicBezTo>
                    <a:pt x="12561" y="8834"/>
                    <a:pt x="12609" y="8774"/>
                    <a:pt x="12633" y="8726"/>
                  </a:cubicBezTo>
                  <a:lnTo>
                    <a:pt x="12657" y="8714"/>
                  </a:lnTo>
                  <a:cubicBezTo>
                    <a:pt x="12681" y="8667"/>
                    <a:pt x="12728" y="8607"/>
                    <a:pt x="12752" y="8560"/>
                  </a:cubicBezTo>
                  <a:cubicBezTo>
                    <a:pt x="12800" y="8500"/>
                    <a:pt x="12835" y="8464"/>
                    <a:pt x="12871" y="8405"/>
                  </a:cubicBezTo>
                  <a:cubicBezTo>
                    <a:pt x="12931" y="8322"/>
                    <a:pt x="12990" y="8250"/>
                    <a:pt x="13038" y="8167"/>
                  </a:cubicBezTo>
                  <a:cubicBezTo>
                    <a:pt x="13157" y="8000"/>
                    <a:pt x="13228" y="7869"/>
                    <a:pt x="13288" y="7714"/>
                  </a:cubicBezTo>
                  <a:cubicBezTo>
                    <a:pt x="13431" y="7405"/>
                    <a:pt x="13502" y="7060"/>
                    <a:pt x="13562" y="6714"/>
                  </a:cubicBezTo>
                  <a:lnTo>
                    <a:pt x="13562" y="6714"/>
                  </a:lnTo>
                  <a:lnTo>
                    <a:pt x="13526" y="6774"/>
                  </a:lnTo>
                  <a:cubicBezTo>
                    <a:pt x="13407" y="6988"/>
                    <a:pt x="13276" y="7190"/>
                    <a:pt x="13169" y="7405"/>
                  </a:cubicBezTo>
                  <a:cubicBezTo>
                    <a:pt x="13169" y="7417"/>
                    <a:pt x="13157" y="7429"/>
                    <a:pt x="13157" y="7452"/>
                  </a:cubicBezTo>
                  <a:cubicBezTo>
                    <a:pt x="13121" y="7524"/>
                    <a:pt x="13085" y="7595"/>
                    <a:pt x="13050" y="7655"/>
                  </a:cubicBezTo>
                  <a:lnTo>
                    <a:pt x="13038" y="7691"/>
                  </a:lnTo>
                  <a:lnTo>
                    <a:pt x="13038" y="7702"/>
                  </a:lnTo>
                  <a:cubicBezTo>
                    <a:pt x="13002" y="7762"/>
                    <a:pt x="12978" y="7810"/>
                    <a:pt x="12954" y="7869"/>
                  </a:cubicBezTo>
                  <a:cubicBezTo>
                    <a:pt x="12919" y="7929"/>
                    <a:pt x="12871" y="7988"/>
                    <a:pt x="12847" y="8048"/>
                  </a:cubicBezTo>
                  <a:cubicBezTo>
                    <a:pt x="12800" y="8119"/>
                    <a:pt x="12740" y="8191"/>
                    <a:pt x="12692" y="8250"/>
                  </a:cubicBezTo>
                  <a:cubicBezTo>
                    <a:pt x="12609" y="8369"/>
                    <a:pt x="12514" y="8488"/>
                    <a:pt x="12442" y="8619"/>
                  </a:cubicBezTo>
                  <a:cubicBezTo>
                    <a:pt x="12335" y="8774"/>
                    <a:pt x="12264" y="8917"/>
                    <a:pt x="12192" y="9072"/>
                  </a:cubicBezTo>
                  <a:cubicBezTo>
                    <a:pt x="12109" y="9238"/>
                    <a:pt x="12038" y="9393"/>
                    <a:pt x="11978" y="9548"/>
                  </a:cubicBezTo>
                  <a:cubicBezTo>
                    <a:pt x="11966" y="9596"/>
                    <a:pt x="11954" y="9631"/>
                    <a:pt x="11919" y="9679"/>
                  </a:cubicBezTo>
                  <a:lnTo>
                    <a:pt x="11788" y="9988"/>
                  </a:lnTo>
                  <a:cubicBezTo>
                    <a:pt x="11728" y="10131"/>
                    <a:pt x="11657" y="10286"/>
                    <a:pt x="11561" y="10465"/>
                  </a:cubicBezTo>
                  <a:lnTo>
                    <a:pt x="11502" y="10584"/>
                  </a:lnTo>
                  <a:cubicBezTo>
                    <a:pt x="11454" y="10691"/>
                    <a:pt x="11395" y="10810"/>
                    <a:pt x="11359" y="10917"/>
                  </a:cubicBezTo>
                  <a:cubicBezTo>
                    <a:pt x="11299" y="11048"/>
                    <a:pt x="11240" y="11203"/>
                    <a:pt x="11192" y="11381"/>
                  </a:cubicBezTo>
                  <a:cubicBezTo>
                    <a:pt x="11145" y="11524"/>
                    <a:pt x="11097" y="11655"/>
                    <a:pt x="11061" y="11810"/>
                  </a:cubicBezTo>
                  <a:lnTo>
                    <a:pt x="10883" y="12346"/>
                  </a:lnTo>
                  <a:cubicBezTo>
                    <a:pt x="10859" y="12370"/>
                    <a:pt x="10847" y="12417"/>
                    <a:pt x="10835" y="12453"/>
                  </a:cubicBezTo>
                  <a:cubicBezTo>
                    <a:pt x="10823" y="12429"/>
                    <a:pt x="10799" y="12429"/>
                    <a:pt x="10776" y="12417"/>
                  </a:cubicBezTo>
                  <a:cubicBezTo>
                    <a:pt x="10740" y="12465"/>
                    <a:pt x="10740" y="12524"/>
                    <a:pt x="10728" y="12572"/>
                  </a:cubicBezTo>
                  <a:lnTo>
                    <a:pt x="10704" y="12536"/>
                  </a:lnTo>
                  <a:lnTo>
                    <a:pt x="10525" y="12358"/>
                  </a:lnTo>
                  <a:cubicBezTo>
                    <a:pt x="10549" y="12298"/>
                    <a:pt x="10514" y="12239"/>
                    <a:pt x="10478" y="12179"/>
                  </a:cubicBezTo>
                  <a:cubicBezTo>
                    <a:pt x="10454" y="12120"/>
                    <a:pt x="10406" y="12072"/>
                    <a:pt x="10371" y="12012"/>
                  </a:cubicBezTo>
                  <a:lnTo>
                    <a:pt x="10371" y="12001"/>
                  </a:lnTo>
                  <a:lnTo>
                    <a:pt x="10287" y="11774"/>
                  </a:lnTo>
                  <a:cubicBezTo>
                    <a:pt x="10240" y="11655"/>
                    <a:pt x="10216" y="11560"/>
                    <a:pt x="10192" y="11441"/>
                  </a:cubicBezTo>
                  <a:cubicBezTo>
                    <a:pt x="10180" y="11381"/>
                    <a:pt x="10180" y="11322"/>
                    <a:pt x="10168" y="11262"/>
                  </a:cubicBezTo>
                  <a:cubicBezTo>
                    <a:pt x="10168" y="11215"/>
                    <a:pt x="10156" y="11155"/>
                    <a:pt x="10156" y="11108"/>
                  </a:cubicBezTo>
                  <a:cubicBezTo>
                    <a:pt x="10133" y="10881"/>
                    <a:pt x="10133" y="10679"/>
                    <a:pt x="10156" y="10488"/>
                  </a:cubicBezTo>
                  <a:lnTo>
                    <a:pt x="10156" y="10465"/>
                  </a:lnTo>
                  <a:cubicBezTo>
                    <a:pt x="10156" y="10405"/>
                    <a:pt x="10168" y="10369"/>
                    <a:pt x="10168" y="10310"/>
                  </a:cubicBezTo>
                  <a:cubicBezTo>
                    <a:pt x="10180" y="10215"/>
                    <a:pt x="10216" y="10131"/>
                    <a:pt x="10240" y="10048"/>
                  </a:cubicBezTo>
                  <a:lnTo>
                    <a:pt x="10252" y="10012"/>
                  </a:lnTo>
                  <a:cubicBezTo>
                    <a:pt x="10311" y="9846"/>
                    <a:pt x="10371" y="9691"/>
                    <a:pt x="10454" y="9548"/>
                  </a:cubicBezTo>
                  <a:cubicBezTo>
                    <a:pt x="10478" y="9500"/>
                    <a:pt x="10514" y="9441"/>
                    <a:pt x="10537" y="9393"/>
                  </a:cubicBezTo>
                  <a:cubicBezTo>
                    <a:pt x="10549" y="9369"/>
                    <a:pt x="10585" y="9334"/>
                    <a:pt x="10597" y="9298"/>
                  </a:cubicBezTo>
                  <a:lnTo>
                    <a:pt x="10609" y="9262"/>
                  </a:lnTo>
                  <a:lnTo>
                    <a:pt x="10609" y="9250"/>
                  </a:lnTo>
                  <a:cubicBezTo>
                    <a:pt x="10668" y="9179"/>
                    <a:pt x="10716" y="9084"/>
                    <a:pt x="10787" y="9012"/>
                  </a:cubicBezTo>
                  <a:cubicBezTo>
                    <a:pt x="10847" y="8941"/>
                    <a:pt x="10930" y="8857"/>
                    <a:pt x="11002" y="8774"/>
                  </a:cubicBezTo>
                  <a:cubicBezTo>
                    <a:pt x="11049" y="8714"/>
                    <a:pt x="11109" y="8667"/>
                    <a:pt x="11145" y="8607"/>
                  </a:cubicBezTo>
                  <a:cubicBezTo>
                    <a:pt x="11204" y="8548"/>
                    <a:pt x="11264" y="8476"/>
                    <a:pt x="11323" y="8417"/>
                  </a:cubicBezTo>
                  <a:cubicBezTo>
                    <a:pt x="11538" y="8179"/>
                    <a:pt x="11740" y="7929"/>
                    <a:pt x="12002" y="7607"/>
                  </a:cubicBezTo>
                  <a:cubicBezTo>
                    <a:pt x="12085" y="7512"/>
                    <a:pt x="12157" y="7405"/>
                    <a:pt x="12240" y="7298"/>
                  </a:cubicBezTo>
                  <a:lnTo>
                    <a:pt x="12300" y="7214"/>
                  </a:lnTo>
                  <a:lnTo>
                    <a:pt x="12371" y="7107"/>
                  </a:lnTo>
                  <a:cubicBezTo>
                    <a:pt x="12502" y="6929"/>
                    <a:pt x="12657" y="6738"/>
                    <a:pt x="12800" y="6559"/>
                  </a:cubicBezTo>
                  <a:cubicBezTo>
                    <a:pt x="12871" y="6476"/>
                    <a:pt x="12954" y="6393"/>
                    <a:pt x="13038" y="6321"/>
                  </a:cubicBezTo>
                  <a:cubicBezTo>
                    <a:pt x="13109" y="6262"/>
                    <a:pt x="13192" y="6202"/>
                    <a:pt x="13276" y="6143"/>
                  </a:cubicBezTo>
                  <a:cubicBezTo>
                    <a:pt x="13347" y="6095"/>
                    <a:pt x="13443" y="6036"/>
                    <a:pt x="13514" y="5988"/>
                  </a:cubicBezTo>
                  <a:cubicBezTo>
                    <a:pt x="13550" y="5976"/>
                    <a:pt x="13573" y="5964"/>
                    <a:pt x="13597" y="5964"/>
                  </a:cubicBezTo>
                  <a:cubicBezTo>
                    <a:pt x="13633" y="5940"/>
                    <a:pt x="13645" y="5940"/>
                    <a:pt x="13681" y="5940"/>
                  </a:cubicBezTo>
                  <a:cubicBezTo>
                    <a:pt x="13704" y="5940"/>
                    <a:pt x="13752" y="5928"/>
                    <a:pt x="13776" y="5928"/>
                  </a:cubicBezTo>
                  <a:close/>
                  <a:moveTo>
                    <a:pt x="2536" y="12548"/>
                  </a:moveTo>
                  <a:cubicBezTo>
                    <a:pt x="2560" y="12548"/>
                    <a:pt x="2608" y="12572"/>
                    <a:pt x="2632" y="12572"/>
                  </a:cubicBezTo>
                  <a:cubicBezTo>
                    <a:pt x="2667" y="12584"/>
                    <a:pt x="2715" y="12584"/>
                    <a:pt x="2739" y="12596"/>
                  </a:cubicBezTo>
                  <a:cubicBezTo>
                    <a:pt x="2751" y="12608"/>
                    <a:pt x="2786" y="12608"/>
                    <a:pt x="2798" y="12632"/>
                  </a:cubicBezTo>
                  <a:cubicBezTo>
                    <a:pt x="2810" y="12644"/>
                    <a:pt x="2834" y="12644"/>
                    <a:pt x="2858" y="12655"/>
                  </a:cubicBezTo>
                  <a:cubicBezTo>
                    <a:pt x="2953" y="12715"/>
                    <a:pt x="3036" y="12786"/>
                    <a:pt x="3108" y="12870"/>
                  </a:cubicBezTo>
                  <a:lnTo>
                    <a:pt x="3132" y="12882"/>
                  </a:lnTo>
                  <a:cubicBezTo>
                    <a:pt x="3251" y="13001"/>
                    <a:pt x="3382" y="13120"/>
                    <a:pt x="3501" y="13239"/>
                  </a:cubicBezTo>
                  <a:lnTo>
                    <a:pt x="3644" y="13382"/>
                  </a:lnTo>
                  <a:cubicBezTo>
                    <a:pt x="3858" y="13596"/>
                    <a:pt x="4084" y="13822"/>
                    <a:pt x="4322" y="14084"/>
                  </a:cubicBezTo>
                  <a:lnTo>
                    <a:pt x="4406" y="14191"/>
                  </a:lnTo>
                  <a:cubicBezTo>
                    <a:pt x="4501" y="14275"/>
                    <a:pt x="4584" y="14382"/>
                    <a:pt x="4680" y="14477"/>
                  </a:cubicBezTo>
                  <a:cubicBezTo>
                    <a:pt x="4799" y="14608"/>
                    <a:pt x="4894" y="14715"/>
                    <a:pt x="5013" y="14810"/>
                  </a:cubicBezTo>
                  <a:cubicBezTo>
                    <a:pt x="5037" y="14834"/>
                    <a:pt x="5049" y="14846"/>
                    <a:pt x="5061" y="14846"/>
                  </a:cubicBezTo>
                  <a:lnTo>
                    <a:pt x="5108" y="14870"/>
                  </a:lnTo>
                  <a:lnTo>
                    <a:pt x="5191" y="14953"/>
                  </a:lnTo>
                  <a:cubicBezTo>
                    <a:pt x="5227" y="14977"/>
                    <a:pt x="5251" y="14989"/>
                    <a:pt x="5287" y="15025"/>
                  </a:cubicBezTo>
                  <a:cubicBezTo>
                    <a:pt x="5406" y="15108"/>
                    <a:pt x="5525" y="15203"/>
                    <a:pt x="5668" y="15311"/>
                  </a:cubicBezTo>
                  <a:cubicBezTo>
                    <a:pt x="5775" y="15382"/>
                    <a:pt x="5858" y="15441"/>
                    <a:pt x="5965" y="15501"/>
                  </a:cubicBezTo>
                  <a:cubicBezTo>
                    <a:pt x="6025" y="15525"/>
                    <a:pt x="6073" y="15572"/>
                    <a:pt x="6132" y="15608"/>
                  </a:cubicBezTo>
                  <a:lnTo>
                    <a:pt x="6144" y="15620"/>
                  </a:lnTo>
                  <a:cubicBezTo>
                    <a:pt x="6192" y="15644"/>
                    <a:pt x="6239" y="15680"/>
                    <a:pt x="6263" y="15703"/>
                  </a:cubicBezTo>
                  <a:cubicBezTo>
                    <a:pt x="6311" y="15739"/>
                    <a:pt x="6358" y="15787"/>
                    <a:pt x="6382" y="15811"/>
                  </a:cubicBezTo>
                  <a:lnTo>
                    <a:pt x="6501" y="15930"/>
                  </a:lnTo>
                  <a:cubicBezTo>
                    <a:pt x="6537" y="15977"/>
                    <a:pt x="6573" y="16025"/>
                    <a:pt x="6608" y="16061"/>
                  </a:cubicBezTo>
                  <a:cubicBezTo>
                    <a:pt x="6632" y="16108"/>
                    <a:pt x="6668" y="16168"/>
                    <a:pt x="6692" y="16227"/>
                  </a:cubicBezTo>
                  <a:cubicBezTo>
                    <a:pt x="6692" y="16239"/>
                    <a:pt x="6715" y="16239"/>
                    <a:pt x="6715" y="16263"/>
                  </a:cubicBezTo>
                  <a:cubicBezTo>
                    <a:pt x="6727" y="16287"/>
                    <a:pt x="6739" y="16299"/>
                    <a:pt x="6739" y="16334"/>
                  </a:cubicBezTo>
                  <a:lnTo>
                    <a:pt x="6751" y="16394"/>
                  </a:lnTo>
                  <a:lnTo>
                    <a:pt x="6775" y="16454"/>
                  </a:lnTo>
                  <a:cubicBezTo>
                    <a:pt x="6787" y="16513"/>
                    <a:pt x="6811" y="16573"/>
                    <a:pt x="6835" y="16632"/>
                  </a:cubicBezTo>
                  <a:cubicBezTo>
                    <a:pt x="6846" y="16692"/>
                    <a:pt x="6858" y="16751"/>
                    <a:pt x="6870" y="16799"/>
                  </a:cubicBezTo>
                  <a:lnTo>
                    <a:pt x="6894" y="16858"/>
                  </a:lnTo>
                  <a:cubicBezTo>
                    <a:pt x="6906" y="16942"/>
                    <a:pt x="6918" y="17037"/>
                    <a:pt x="6930" y="17132"/>
                  </a:cubicBezTo>
                  <a:cubicBezTo>
                    <a:pt x="6954" y="17251"/>
                    <a:pt x="6966" y="17358"/>
                    <a:pt x="6966" y="17477"/>
                  </a:cubicBezTo>
                  <a:lnTo>
                    <a:pt x="6966" y="17823"/>
                  </a:lnTo>
                  <a:lnTo>
                    <a:pt x="6966" y="18073"/>
                  </a:lnTo>
                  <a:lnTo>
                    <a:pt x="6966" y="18120"/>
                  </a:lnTo>
                  <a:cubicBezTo>
                    <a:pt x="6966" y="18204"/>
                    <a:pt x="6954" y="18299"/>
                    <a:pt x="6930" y="18382"/>
                  </a:cubicBezTo>
                  <a:lnTo>
                    <a:pt x="6918" y="18406"/>
                  </a:lnTo>
                  <a:cubicBezTo>
                    <a:pt x="6906" y="18418"/>
                    <a:pt x="6894" y="18430"/>
                    <a:pt x="6858" y="18442"/>
                  </a:cubicBezTo>
                  <a:cubicBezTo>
                    <a:pt x="6787" y="18370"/>
                    <a:pt x="6692" y="18299"/>
                    <a:pt x="6573" y="18204"/>
                  </a:cubicBezTo>
                  <a:cubicBezTo>
                    <a:pt x="6442" y="18108"/>
                    <a:pt x="6299" y="18001"/>
                    <a:pt x="6144" y="17906"/>
                  </a:cubicBezTo>
                  <a:cubicBezTo>
                    <a:pt x="6001" y="17823"/>
                    <a:pt x="5846" y="17727"/>
                    <a:pt x="5715" y="17656"/>
                  </a:cubicBezTo>
                  <a:lnTo>
                    <a:pt x="5703" y="17656"/>
                  </a:lnTo>
                  <a:cubicBezTo>
                    <a:pt x="5561" y="17585"/>
                    <a:pt x="5418" y="17513"/>
                    <a:pt x="5263" y="17418"/>
                  </a:cubicBezTo>
                  <a:cubicBezTo>
                    <a:pt x="5144" y="17346"/>
                    <a:pt x="5049" y="17287"/>
                    <a:pt x="4930" y="17216"/>
                  </a:cubicBezTo>
                  <a:lnTo>
                    <a:pt x="4846" y="17168"/>
                  </a:lnTo>
                  <a:cubicBezTo>
                    <a:pt x="4751" y="17096"/>
                    <a:pt x="4656" y="17037"/>
                    <a:pt x="4549" y="16954"/>
                  </a:cubicBezTo>
                  <a:lnTo>
                    <a:pt x="4287" y="16739"/>
                  </a:lnTo>
                  <a:cubicBezTo>
                    <a:pt x="4239" y="16692"/>
                    <a:pt x="4191" y="16644"/>
                    <a:pt x="4156" y="16620"/>
                  </a:cubicBezTo>
                  <a:cubicBezTo>
                    <a:pt x="4048" y="16513"/>
                    <a:pt x="3929" y="16418"/>
                    <a:pt x="3822" y="16323"/>
                  </a:cubicBezTo>
                  <a:cubicBezTo>
                    <a:pt x="3751" y="16263"/>
                    <a:pt x="3679" y="16180"/>
                    <a:pt x="3596" y="16120"/>
                  </a:cubicBezTo>
                  <a:cubicBezTo>
                    <a:pt x="3513" y="16049"/>
                    <a:pt x="3417" y="15977"/>
                    <a:pt x="3346" y="15906"/>
                  </a:cubicBezTo>
                  <a:cubicBezTo>
                    <a:pt x="3215" y="15787"/>
                    <a:pt x="3096" y="15668"/>
                    <a:pt x="2977" y="15549"/>
                  </a:cubicBezTo>
                  <a:cubicBezTo>
                    <a:pt x="2858" y="15406"/>
                    <a:pt x="2739" y="15287"/>
                    <a:pt x="2620" y="15168"/>
                  </a:cubicBezTo>
                  <a:cubicBezTo>
                    <a:pt x="2572" y="15132"/>
                    <a:pt x="2548" y="15084"/>
                    <a:pt x="2501" y="15025"/>
                  </a:cubicBezTo>
                  <a:cubicBezTo>
                    <a:pt x="2465" y="14977"/>
                    <a:pt x="2441" y="14953"/>
                    <a:pt x="2405" y="14906"/>
                  </a:cubicBezTo>
                  <a:lnTo>
                    <a:pt x="2394" y="14870"/>
                  </a:lnTo>
                  <a:cubicBezTo>
                    <a:pt x="2334" y="14787"/>
                    <a:pt x="2274" y="14679"/>
                    <a:pt x="2215" y="14596"/>
                  </a:cubicBezTo>
                  <a:cubicBezTo>
                    <a:pt x="2167" y="14537"/>
                    <a:pt x="2143" y="14453"/>
                    <a:pt x="2096" y="14394"/>
                  </a:cubicBezTo>
                  <a:lnTo>
                    <a:pt x="2048" y="14310"/>
                  </a:lnTo>
                  <a:cubicBezTo>
                    <a:pt x="1965" y="14156"/>
                    <a:pt x="1870" y="13977"/>
                    <a:pt x="1774" y="13775"/>
                  </a:cubicBezTo>
                  <a:cubicBezTo>
                    <a:pt x="1727" y="13679"/>
                    <a:pt x="1691" y="13596"/>
                    <a:pt x="1667" y="13525"/>
                  </a:cubicBezTo>
                  <a:cubicBezTo>
                    <a:pt x="1655" y="13477"/>
                    <a:pt x="1632" y="13417"/>
                    <a:pt x="1620" y="13370"/>
                  </a:cubicBezTo>
                  <a:lnTo>
                    <a:pt x="1620" y="13370"/>
                  </a:lnTo>
                  <a:cubicBezTo>
                    <a:pt x="1632" y="13489"/>
                    <a:pt x="1655" y="13596"/>
                    <a:pt x="1679" y="13679"/>
                  </a:cubicBezTo>
                  <a:cubicBezTo>
                    <a:pt x="1691" y="13763"/>
                    <a:pt x="1727" y="13834"/>
                    <a:pt x="1751" y="13917"/>
                  </a:cubicBezTo>
                  <a:cubicBezTo>
                    <a:pt x="1810" y="14096"/>
                    <a:pt x="1870" y="14251"/>
                    <a:pt x="1929" y="14382"/>
                  </a:cubicBezTo>
                  <a:cubicBezTo>
                    <a:pt x="1989" y="14537"/>
                    <a:pt x="2072" y="14691"/>
                    <a:pt x="2155" y="14846"/>
                  </a:cubicBezTo>
                  <a:lnTo>
                    <a:pt x="2167" y="14870"/>
                  </a:lnTo>
                  <a:lnTo>
                    <a:pt x="2215" y="14965"/>
                  </a:lnTo>
                  <a:lnTo>
                    <a:pt x="2263" y="15025"/>
                  </a:lnTo>
                  <a:lnTo>
                    <a:pt x="2286" y="15084"/>
                  </a:lnTo>
                  <a:cubicBezTo>
                    <a:pt x="2334" y="15144"/>
                    <a:pt x="2382" y="15215"/>
                    <a:pt x="2441" y="15275"/>
                  </a:cubicBezTo>
                  <a:cubicBezTo>
                    <a:pt x="2548" y="15406"/>
                    <a:pt x="2667" y="15525"/>
                    <a:pt x="2763" y="15644"/>
                  </a:cubicBezTo>
                  <a:cubicBezTo>
                    <a:pt x="2917" y="15799"/>
                    <a:pt x="3025" y="15918"/>
                    <a:pt x="3120" y="16025"/>
                  </a:cubicBezTo>
                  <a:cubicBezTo>
                    <a:pt x="3203" y="16096"/>
                    <a:pt x="3275" y="16156"/>
                    <a:pt x="3346" y="16227"/>
                  </a:cubicBezTo>
                  <a:cubicBezTo>
                    <a:pt x="3394" y="16275"/>
                    <a:pt x="3441" y="16299"/>
                    <a:pt x="3477" y="16346"/>
                  </a:cubicBezTo>
                  <a:cubicBezTo>
                    <a:pt x="3596" y="16454"/>
                    <a:pt x="3715" y="16573"/>
                    <a:pt x="3834" y="16704"/>
                  </a:cubicBezTo>
                  <a:lnTo>
                    <a:pt x="3929" y="16799"/>
                  </a:lnTo>
                  <a:cubicBezTo>
                    <a:pt x="4001" y="16882"/>
                    <a:pt x="4096" y="16954"/>
                    <a:pt x="4179" y="17049"/>
                  </a:cubicBezTo>
                  <a:cubicBezTo>
                    <a:pt x="4429" y="17287"/>
                    <a:pt x="4715" y="17489"/>
                    <a:pt x="4989" y="17692"/>
                  </a:cubicBezTo>
                  <a:cubicBezTo>
                    <a:pt x="5144" y="17811"/>
                    <a:pt x="5311" y="17906"/>
                    <a:pt x="5489" y="18013"/>
                  </a:cubicBezTo>
                  <a:cubicBezTo>
                    <a:pt x="5596" y="18073"/>
                    <a:pt x="5703" y="18144"/>
                    <a:pt x="5799" y="18228"/>
                  </a:cubicBezTo>
                  <a:cubicBezTo>
                    <a:pt x="6025" y="18370"/>
                    <a:pt x="6251" y="18537"/>
                    <a:pt x="6454" y="18704"/>
                  </a:cubicBezTo>
                  <a:cubicBezTo>
                    <a:pt x="6489" y="18716"/>
                    <a:pt x="6501" y="18740"/>
                    <a:pt x="6537" y="18775"/>
                  </a:cubicBezTo>
                  <a:lnTo>
                    <a:pt x="6477" y="18835"/>
                  </a:lnTo>
                  <a:cubicBezTo>
                    <a:pt x="6442" y="18847"/>
                    <a:pt x="6418" y="18882"/>
                    <a:pt x="6370" y="18894"/>
                  </a:cubicBezTo>
                  <a:cubicBezTo>
                    <a:pt x="6299" y="18942"/>
                    <a:pt x="6204" y="18978"/>
                    <a:pt x="6132" y="19025"/>
                  </a:cubicBezTo>
                  <a:lnTo>
                    <a:pt x="6108" y="19037"/>
                  </a:lnTo>
                  <a:cubicBezTo>
                    <a:pt x="6061" y="19061"/>
                    <a:pt x="6013" y="19085"/>
                    <a:pt x="5965" y="19097"/>
                  </a:cubicBezTo>
                  <a:lnTo>
                    <a:pt x="5834" y="19144"/>
                  </a:lnTo>
                  <a:cubicBezTo>
                    <a:pt x="5775" y="19156"/>
                    <a:pt x="5715" y="19180"/>
                    <a:pt x="5656" y="19204"/>
                  </a:cubicBezTo>
                  <a:cubicBezTo>
                    <a:pt x="5596" y="19216"/>
                    <a:pt x="5537" y="19240"/>
                    <a:pt x="5489" y="19251"/>
                  </a:cubicBezTo>
                  <a:cubicBezTo>
                    <a:pt x="5430" y="19263"/>
                    <a:pt x="5370" y="19263"/>
                    <a:pt x="5311" y="19275"/>
                  </a:cubicBezTo>
                  <a:lnTo>
                    <a:pt x="5180" y="19275"/>
                  </a:lnTo>
                  <a:cubicBezTo>
                    <a:pt x="5061" y="19275"/>
                    <a:pt x="4941" y="19275"/>
                    <a:pt x="4822" y="19263"/>
                  </a:cubicBezTo>
                  <a:lnTo>
                    <a:pt x="4787" y="19263"/>
                  </a:lnTo>
                  <a:cubicBezTo>
                    <a:pt x="4727" y="19263"/>
                    <a:pt x="4656" y="19251"/>
                    <a:pt x="4596" y="19251"/>
                  </a:cubicBezTo>
                  <a:cubicBezTo>
                    <a:pt x="4549" y="19251"/>
                    <a:pt x="4489" y="19240"/>
                    <a:pt x="4453" y="19240"/>
                  </a:cubicBezTo>
                  <a:lnTo>
                    <a:pt x="4418" y="19240"/>
                  </a:lnTo>
                  <a:cubicBezTo>
                    <a:pt x="4299" y="19204"/>
                    <a:pt x="4179" y="19192"/>
                    <a:pt x="4072" y="19144"/>
                  </a:cubicBezTo>
                  <a:cubicBezTo>
                    <a:pt x="4013" y="19121"/>
                    <a:pt x="3953" y="19097"/>
                    <a:pt x="3894" y="19073"/>
                  </a:cubicBezTo>
                  <a:cubicBezTo>
                    <a:pt x="3691" y="18966"/>
                    <a:pt x="3501" y="18835"/>
                    <a:pt x="3298" y="18716"/>
                  </a:cubicBezTo>
                  <a:lnTo>
                    <a:pt x="3215" y="18656"/>
                  </a:lnTo>
                  <a:cubicBezTo>
                    <a:pt x="3108" y="18585"/>
                    <a:pt x="3036" y="18525"/>
                    <a:pt x="2965" y="18466"/>
                  </a:cubicBezTo>
                  <a:cubicBezTo>
                    <a:pt x="2870" y="18382"/>
                    <a:pt x="2798" y="18299"/>
                    <a:pt x="2703" y="18204"/>
                  </a:cubicBezTo>
                  <a:cubicBezTo>
                    <a:pt x="2679" y="18180"/>
                    <a:pt x="2644" y="18132"/>
                    <a:pt x="2620" y="18108"/>
                  </a:cubicBezTo>
                  <a:cubicBezTo>
                    <a:pt x="2513" y="17966"/>
                    <a:pt x="2394" y="17835"/>
                    <a:pt x="2286" y="17716"/>
                  </a:cubicBezTo>
                  <a:lnTo>
                    <a:pt x="2263" y="17692"/>
                  </a:lnTo>
                  <a:cubicBezTo>
                    <a:pt x="2215" y="17632"/>
                    <a:pt x="2167" y="17585"/>
                    <a:pt x="2143" y="17525"/>
                  </a:cubicBezTo>
                  <a:lnTo>
                    <a:pt x="2096" y="17466"/>
                  </a:lnTo>
                  <a:cubicBezTo>
                    <a:pt x="2072" y="17418"/>
                    <a:pt x="2024" y="17370"/>
                    <a:pt x="1989" y="17311"/>
                  </a:cubicBezTo>
                  <a:lnTo>
                    <a:pt x="1965" y="17251"/>
                  </a:lnTo>
                  <a:lnTo>
                    <a:pt x="1893" y="17132"/>
                  </a:lnTo>
                  <a:lnTo>
                    <a:pt x="1858" y="17096"/>
                  </a:lnTo>
                  <a:lnTo>
                    <a:pt x="1810" y="17001"/>
                  </a:lnTo>
                  <a:cubicBezTo>
                    <a:pt x="1786" y="16942"/>
                    <a:pt x="1751" y="16894"/>
                    <a:pt x="1727" y="16835"/>
                  </a:cubicBezTo>
                  <a:lnTo>
                    <a:pt x="1679" y="16751"/>
                  </a:lnTo>
                  <a:cubicBezTo>
                    <a:pt x="1620" y="16632"/>
                    <a:pt x="1560" y="16501"/>
                    <a:pt x="1501" y="16358"/>
                  </a:cubicBezTo>
                  <a:lnTo>
                    <a:pt x="1489" y="16334"/>
                  </a:lnTo>
                  <a:cubicBezTo>
                    <a:pt x="1477" y="16287"/>
                    <a:pt x="1441" y="16227"/>
                    <a:pt x="1429" y="16180"/>
                  </a:cubicBezTo>
                  <a:lnTo>
                    <a:pt x="1346" y="15965"/>
                  </a:lnTo>
                  <a:lnTo>
                    <a:pt x="1298" y="15799"/>
                  </a:lnTo>
                  <a:lnTo>
                    <a:pt x="1262" y="15692"/>
                  </a:lnTo>
                  <a:cubicBezTo>
                    <a:pt x="1251" y="15632"/>
                    <a:pt x="1227" y="15572"/>
                    <a:pt x="1203" y="15501"/>
                  </a:cubicBezTo>
                  <a:lnTo>
                    <a:pt x="1179" y="15406"/>
                  </a:lnTo>
                  <a:cubicBezTo>
                    <a:pt x="1131" y="15263"/>
                    <a:pt x="1096" y="15096"/>
                    <a:pt x="1060" y="14930"/>
                  </a:cubicBezTo>
                  <a:cubicBezTo>
                    <a:pt x="1048" y="14846"/>
                    <a:pt x="1024" y="14739"/>
                    <a:pt x="1012" y="14632"/>
                  </a:cubicBezTo>
                  <a:lnTo>
                    <a:pt x="1012" y="14298"/>
                  </a:lnTo>
                  <a:lnTo>
                    <a:pt x="1012" y="14251"/>
                  </a:lnTo>
                  <a:lnTo>
                    <a:pt x="1024" y="14120"/>
                  </a:lnTo>
                  <a:lnTo>
                    <a:pt x="1036" y="13965"/>
                  </a:lnTo>
                  <a:cubicBezTo>
                    <a:pt x="1036" y="13882"/>
                    <a:pt x="1060" y="13798"/>
                    <a:pt x="1084" y="13703"/>
                  </a:cubicBezTo>
                  <a:cubicBezTo>
                    <a:pt x="1096" y="13620"/>
                    <a:pt x="1120" y="13560"/>
                    <a:pt x="1143" y="13489"/>
                  </a:cubicBezTo>
                  <a:cubicBezTo>
                    <a:pt x="1155" y="13429"/>
                    <a:pt x="1191" y="13382"/>
                    <a:pt x="1203" y="13346"/>
                  </a:cubicBezTo>
                  <a:cubicBezTo>
                    <a:pt x="1215" y="13310"/>
                    <a:pt x="1251" y="13263"/>
                    <a:pt x="1262" y="13227"/>
                  </a:cubicBezTo>
                  <a:cubicBezTo>
                    <a:pt x="1298" y="13179"/>
                    <a:pt x="1322" y="13132"/>
                    <a:pt x="1370" y="13084"/>
                  </a:cubicBezTo>
                  <a:lnTo>
                    <a:pt x="1536" y="12929"/>
                  </a:lnTo>
                  <a:cubicBezTo>
                    <a:pt x="1572" y="12882"/>
                    <a:pt x="1643" y="12834"/>
                    <a:pt x="1691" y="12810"/>
                  </a:cubicBezTo>
                  <a:cubicBezTo>
                    <a:pt x="1762" y="12763"/>
                    <a:pt x="1810" y="12727"/>
                    <a:pt x="1870" y="12703"/>
                  </a:cubicBezTo>
                  <a:lnTo>
                    <a:pt x="2096" y="12608"/>
                  </a:lnTo>
                  <a:cubicBezTo>
                    <a:pt x="2155" y="12596"/>
                    <a:pt x="2215" y="12584"/>
                    <a:pt x="2263" y="12572"/>
                  </a:cubicBezTo>
                  <a:cubicBezTo>
                    <a:pt x="2310" y="12548"/>
                    <a:pt x="2346" y="12548"/>
                    <a:pt x="2394" y="12548"/>
                  </a:cubicBezTo>
                  <a:close/>
                  <a:moveTo>
                    <a:pt x="17348" y="13703"/>
                  </a:moveTo>
                  <a:cubicBezTo>
                    <a:pt x="17383" y="13703"/>
                    <a:pt x="17395" y="13703"/>
                    <a:pt x="17431" y="13715"/>
                  </a:cubicBezTo>
                  <a:cubicBezTo>
                    <a:pt x="17443" y="13715"/>
                    <a:pt x="17455" y="13727"/>
                    <a:pt x="17467" y="13727"/>
                  </a:cubicBezTo>
                  <a:cubicBezTo>
                    <a:pt x="17514" y="13739"/>
                    <a:pt x="17550" y="13763"/>
                    <a:pt x="17610" y="13787"/>
                  </a:cubicBezTo>
                  <a:cubicBezTo>
                    <a:pt x="17681" y="13822"/>
                    <a:pt x="17741" y="13858"/>
                    <a:pt x="17800" y="13894"/>
                  </a:cubicBezTo>
                  <a:cubicBezTo>
                    <a:pt x="17848" y="13917"/>
                    <a:pt x="17872" y="13953"/>
                    <a:pt x="17919" y="13977"/>
                  </a:cubicBezTo>
                  <a:lnTo>
                    <a:pt x="18003" y="14072"/>
                  </a:lnTo>
                  <a:cubicBezTo>
                    <a:pt x="18038" y="14096"/>
                    <a:pt x="18050" y="14132"/>
                    <a:pt x="18086" y="14156"/>
                  </a:cubicBezTo>
                  <a:cubicBezTo>
                    <a:pt x="18098" y="14191"/>
                    <a:pt x="18122" y="14215"/>
                    <a:pt x="18145" y="14263"/>
                  </a:cubicBezTo>
                  <a:cubicBezTo>
                    <a:pt x="18169" y="14310"/>
                    <a:pt x="18181" y="14370"/>
                    <a:pt x="18217" y="14418"/>
                  </a:cubicBezTo>
                  <a:cubicBezTo>
                    <a:pt x="18229" y="14453"/>
                    <a:pt x="18241" y="14501"/>
                    <a:pt x="18265" y="14537"/>
                  </a:cubicBezTo>
                  <a:cubicBezTo>
                    <a:pt x="18276" y="14572"/>
                    <a:pt x="18276" y="14620"/>
                    <a:pt x="18288" y="14668"/>
                  </a:cubicBezTo>
                  <a:cubicBezTo>
                    <a:pt x="18300" y="14727"/>
                    <a:pt x="18300" y="14799"/>
                    <a:pt x="18324" y="14870"/>
                  </a:cubicBezTo>
                  <a:lnTo>
                    <a:pt x="18324" y="14906"/>
                  </a:lnTo>
                  <a:lnTo>
                    <a:pt x="18324" y="15084"/>
                  </a:lnTo>
                  <a:lnTo>
                    <a:pt x="18324" y="15322"/>
                  </a:lnTo>
                  <a:lnTo>
                    <a:pt x="18324" y="15346"/>
                  </a:lnTo>
                  <a:cubicBezTo>
                    <a:pt x="18300" y="15441"/>
                    <a:pt x="18300" y="15513"/>
                    <a:pt x="18288" y="15608"/>
                  </a:cubicBezTo>
                  <a:lnTo>
                    <a:pt x="18276" y="15644"/>
                  </a:lnTo>
                  <a:lnTo>
                    <a:pt x="18265" y="15751"/>
                  </a:lnTo>
                  <a:lnTo>
                    <a:pt x="18265" y="15763"/>
                  </a:lnTo>
                  <a:lnTo>
                    <a:pt x="18265" y="15787"/>
                  </a:lnTo>
                  <a:cubicBezTo>
                    <a:pt x="18217" y="15942"/>
                    <a:pt x="18181" y="16096"/>
                    <a:pt x="18145" y="16239"/>
                  </a:cubicBezTo>
                  <a:cubicBezTo>
                    <a:pt x="18098" y="16406"/>
                    <a:pt x="18038" y="16573"/>
                    <a:pt x="18003" y="16692"/>
                  </a:cubicBezTo>
                  <a:cubicBezTo>
                    <a:pt x="17967" y="16799"/>
                    <a:pt x="17919" y="16918"/>
                    <a:pt x="17872" y="17013"/>
                  </a:cubicBezTo>
                  <a:cubicBezTo>
                    <a:pt x="17848" y="17108"/>
                    <a:pt x="17800" y="17180"/>
                    <a:pt x="17753" y="17251"/>
                  </a:cubicBezTo>
                  <a:lnTo>
                    <a:pt x="17729" y="17299"/>
                  </a:lnTo>
                  <a:cubicBezTo>
                    <a:pt x="17586" y="17549"/>
                    <a:pt x="17467" y="17763"/>
                    <a:pt x="17372" y="17942"/>
                  </a:cubicBezTo>
                  <a:cubicBezTo>
                    <a:pt x="17253" y="18132"/>
                    <a:pt x="17110" y="18347"/>
                    <a:pt x="16979" y="18549"/>
                  </a:cubicBezTo>
                  <a:cubicBezTo>
                    <a:pt x="16800" y="18799"/>
                    <a:pt x="16621" y="19061"/>
                    <a:pt x="16431" y="19299"/>
                  </a:cubicBezTo>
                  <a:cubicBezTo>
                    <a:pt x="16312" y="19430"/>
                    <a:pt x="16193" y="19549"/>
                    <a:pt x="16062" y="19668"/>
                  </a:cubicBezTo>
                  <a:cubicBezTo>
                    <a:pt x="15967" y="19740"/>
                    <a:pt x="15895" y="19811"/>
                    <a:pt x="15800" y="19871"/>
                  </a:cubicBezTo>
                  <a:cubicBezTo>
                    <a:pt x="15538" y="20097"/>
                    <a:pt x="15264" y="20323"/>
                    <a:pt x="14990" y="20549"/>
                  </a:cubicBezTo>
                  <a:cubicBezTo>
                    <a:pt x="14943" y="20573"/>
                    <a:pt x="14895" y="20621"/>
                    <a:pt x="14847" y="20645"/>
                  </a:cubicBezTo>
                  <a:lnTo>
                    <a:pt x="14586" y="20871"/>
                  </a:lnTo>
                  <a:cubicBezTo>
                    <a:pt x="14514" y="20930"/>
                    <a:pt x="14431" y="21002"/>
                    <a:pt x="14371" y="21061"/>
                  </a:cubicBezTo>
                  <a:cubicBezTo>
                    <a:pt x="14335" y="21109"/>
                    <a:pt x="14288" y="21145"/>
                    <a:pt x="14240" y="21180"/>
                  </a:cubicBezTo>
                  <a:cubicBezTo>
                    <a:pt x="14216" y="21216"/>
                    <a:pt x="14181" y="21240"/>
                    <a:pt x="14157" y="21264"/>
                  </a:cubicBezTo>
                  <a:cubicBezTo>
                    <a:pt x="14109" y="21287"/>
                    <a:pt x="14074" y="21299"/>
                    <a:pt x="14038" y="21335"/>
                  </a:cubicBezTo>
                  <a:cubicBezTo>
                    <a:pt x="14002" y="21347"/>
                    <a:pt x="13954" y="21359"/>
                    <a:pt x="13931" y="21383"/>
                  </a:cubicBezTo>
                  <a:cubicBezTo>
                    <a:pt x="13859" y="21407"/>
                    <a:pt x="13776" y="21418"/>
                    <a:pt x="13704" y="21442"/>
                  </a:cubicBezTo>
                  <a:cubicBezTo>
                    <a:pt x="13645" y="21454"/>
                    <a:pt x="13597" y="21454"/>
                    <a:pt x="13538" y="21454"/>
                  </a:cubicBezTo>
                  <a:lnTo>
                    <a:pt x="13407" y="21454"/>
                  </a:lnTo>
                  <a:cubicBezTo>
                    <a:pt x="13288" y="21442"/>
                    <a:pt x="13169" y="21442"/>
                    <a:pt x="13050" y="21407"/>
                  </a:cubicBezTo>
                  <a:lnTo>
                    <a:pt x="12990" y="21395"/>
                  </a:lnTo>
                  <a:lnTo>
                    <a:pt x="12931" y="21383"/>
                  </a:lnTo>
                  <a:cubicBezTo>
                    <a:pt x="12919" y="21383"/>
                    <a:pt x="12907" y="21359"/>
                    <a:pt x="12883" y="21359"/>
                  </a:cubicBezTo>
                  <a:lnTo>
                    <a:pt x="12859" y="21347"/>
                  </a:lnTo>
                  <a:lnTo>
                    <a:pt x="12847" y="21347"/>
                  </a:lnTo>
                  <a:cubicBezTo>
                    <a:pt x="12800" y="21335"/>
                    <a:pt x="12752" y="21323"/>
                    <a:pt x="12704" y="21287"/>
                  </a:cubicBezTo>
                  <a:cubicBezTo>
                    <a:pt x="12669" y="21276"/>
                    <a:pt x="12633" y="21264"/>
                    <a:pt x="12585" y="21228"/>
                  </a:cubicBezTo>
                  <a:lnTo>
                    <a:pt x="12550" y="21204"/>
                  </a:lnTo>
                  <a:lnTo>
                    <a:pt x="12454" y="21156"/>
                  </a:lnTo>
                  <a:cubicBezTo>
                    <a:pt x="12466" y="21109"/>
                    <a:pt x="12502" y="21061"/>
                    <a:pt x="12514" y="21026"/>
                  </a:cubicBezTo>
                  <a:cubicBezTo>
                    <a:pt x="12526" y="20978"/>
                    <a:pt x="12561" y="20930"/>
                    <a:pt x="12573" y="20906"/>
                  </a:cubicBezTo>
                  <a:lnTo>
                    <a:pt x="12609" y="20859"/>
                  </a:lnTo>
                  <a:cubicBezTo>
                    <a:pt x="12621" y="20811"/>
                    <a:pt x="12645" y="20787"/>
                    <a:pt x="12669" y="20740"/>
                  </a:cubicBezTo>
                  <a:lnTo>
                    <a:pt x="12692" y="20680"/>
                  </a:lnTo>
                  <a:cubicBezTo>
                    <a:pt x="12704" y="20645"/>
                    <a:pt x="12740" y="20609"/>
                    <a:pt x="12752" y="20573"/>
                  </a:cubicBezTo>
                  <a:lnTo>
                    <a:pt x="12847" y="20442"/>
                  </a:lnTo>
                  <a:cubicBezTo>
                    <a:pt x="12859" y="20406"/>
                    <a:pt x="12883" y="20383"/>
                    <a:pt x="12907" y="20371"/>
                  </a:cubicBezTo>
                  <a:lnTo>
                    <a:pt x="12931" y="20335"/>
                  </a:lnTo>
                  <a:cubicBezTo>
                    <a:pt x="12978" y="20275"/>
                    <a:pt x="13038" y="20216"/>
                    <a:pt x="13085" y="20156"/>
                  </a:cubicBezTo>
                  <a:lnTo>
                    <a:pt x="13109" y="20109"/>
                  </a:lnTo>
                  <a:cubicBezTo>
                    <a:pt x="13216" y="19978"/>
                    <a:pt x="13347" y="19835"/>
                    <a:pt x="13466" y="19668"/>
                  </a:cubicBezTo>
                  <a:cubicBezTo>
                    <a:pt x="13585" y="19502"/>
                    <a:pt x="13693" y="19359"/>
                    <a:pt x="13764" y="19216"/>
                  </a:cubicBezTo>
                  <a:cubicBezTo>
                    <a:pt x="13812" y="19144"/>
                    <a:pt x="13871" y="19061"/>
                    <a:pt x="13919" y="18978"/>
                  </a:cubicBezTo>
                  <a:cubicBezTo>
                    <a:pt x="13943" y="18918"/>
                    <a:pt x="13990" y="18882"/>
                    <a:pt x="14014" y="18823"/>
                  </a:cubicBezTo>
                  <a:lnTo>
                    <a:pt x="14038" y="18787"/>
                  </a:lnTo>
                  <a:cubicBezTo>
                    <a:pt x="14193" y="18537"/>
                    <a:pt x="14359" y="18263"/>
                    <a:pt x="14526" y="18001"/>
                  </a:cubicBezTo>
                  <a:lnTo>
                    <a:pt x="14526" y="17989"/>
                  </a:lnTo>
                  <a:cubicBezTo>
                    <a:pt x="14586" y="17894"/>
                    <a:pt x="14645" y="17811"/>
                    <a:pt x="14716" y="17716"/>
                  </a:cubicBezTo>
                  <a:cubicBezTo>
                    <a:pt x="14764" y="17656"/>
                    <a:pt x="14812" y="17597"/>
                    <a:pt x="14847" y="17549"/>
                  </a:cubicBezTo>
                  <a:lnTo>
                    <a:pt x="15026" y="17335"/>
                  </a:lnTo>
                  <a:cubicBezTo>
                    <a:pt x="15086" y="17251"/>
                    <a:pt x="15133" y="17180"/>
                    <a:pt x="15193" y="17108"/>
                  </a:cubicBezTo>
                  <a:cubicBezTo>
                    <a:pt x="15228" y="17061"/>
                    <a:pt x="15264" y="17001"/>
                    <a:pt x="15300" y="16954"/>
                  </a:cubicBezTo>
                  <a:lnTo>
                    <a:pt x="15407" y="16811"/>
                  </a:lnTo>
                  <a:cubicBezTo>
                    <a:pt x="15562" y="16584"/>
                    <a:pt x="15729" y="16358"/>
                    <a:pt x="15883" y="16120"/>
                  </a:cubicBezTo>
                  <a:cubicBezTo>
                    <a:pt x="15967" y="15989"/>
                    <a:pt x="16038" y="15858"/>
                    <a:pt x="16121" y="15703"/>
                  </a:cubicBezTo>
                  <a:cubicBezTo>
                    <a:pt x="16157" y="15620"/>
                    <a:pt x="16205" y="15549"/>
                    <a:pt x="16252" y="15453"/>
                  </a:cubicBezTo>
                  <a:lnTo>
                    <a:pt x="16336" y="15287"/>
                  </a:lnTo>
                  <a:cubicBezTo>
                    <a:pt x="16419" y="15144"/>
                    <a:pt x="16491" y="15013"/>
                    <a:pt x="16574" y="14858"/>
                  </a:cubicBezTo>
                  <a:cubicBezTo>
                    <a:pt x="16621" y="14787"/>
                    <a:pt x="16669" y="14691"/>
                    <a:pt x="16717" y="14620"/>
                  </a:cubicBezTo>
                  <a:cubicBezTo>
                    <a:pt x="16752" y="14549"/>
                    <a:pt x="16800" y="14453"/>
                    <a:pt x="16848" y="14394"/>
                  </a:cubicBezTo>
                  <a:lnTo>
                    <a:pt x="16848" y="14394"/>
                  </a:lnTo>
                  <a:lnTo>
                    <a:pt x="16800" y="14441"/>
                  </a:lnTo>
                  <a:cubicBezTo>
                    <a:pt x="16741" y="14501"/>
                    <a:pt x="16681" y="14560"/>
                    <a:pt x="16645" y="14620"/>
                  </a:cubicBezTo>
                  <a:cubicBezTo>
                    <a:pt x="16479" y="14799"/>
                    <a:pt x="16264" y="15037"/>
                    <a:pt x="16074" y="15287"/>
                  </a:cubicBezTo>
                  <a:cubicBezTo>
                    <a:pt x="15895" y="15513"/>
                    <a:pt x="15717" y="15763"/>
                    <a:pt x="15562" y="15989"/>
                  </a:cubicBezTo>
                  <a:cubicBezTo>
                    <a:pt x="15478" y="16120"/>
                    <a:pt x="15371" y="16263"/>
                    <a:pt x="15288" y="16394"/>
                  </a:cubicBezTo>
                  <a:cubicBezTo>
                    <a:pt x="15240" y="16454"/>
                    <a:pt x="15205" y="16501"/>
                    <a:pt x="15169" y="16561"/>
                  </a:cubicBezTo>
                  <a:cubicBezTo>
                    <a:pt x="15109" y="16632"/>
                    <a:pt x="15062" y="16704"/>
                    <a:pt x="15002" y="16775"/>
                  </a:cubicBezTo>
                  <a:lnTo>
                    <a:pt x="14931" y="16894"/>
                  </a:lnTo>
                  <a:cubicBezTo>
                    <a:pt x="14859" y="17001"/>
                    <a:pt x="14776" y="17108"/>
                    <a:pt x="14705" y="17192"/>
                  </a:cubicBezTo>
                  <a:cubicBezTo>
                    <a:pt x="14657" y="17251"/>
                    <a:pt x="14621" y="17311"/>
                    <a:pt x="14562" y="17370"/>
                  </a:cubicBezTo>
                  <a:cubicBezTo>
                    <a:pt x="14514" y="17430"/>
                    <a:pt x="14455" y="17489"/>
                    <a:pt x="14407" y="17573"/>
                  </a:cubicBezTo>
                  <a:cubicBezTo>
                    <a:pt x="14216" y="17823"/>
                    <a:pt x="14050" y="18085"/>
                    <a:pt x="13883" y="18359"/>
                  </a:cubicBezTo>
                  <a:lnTo>
                    <a:pt x="13871" y="18382"/>
                  </a:lnTo>
                  <a:cubicBezTo>
                    <a:pt x="13812" y="18489"/>
                    <a:pt x="13752" y="18585"/>
                    <a:pt x="13693" y="18680"/>
                  </a:cubicBezTo>
                  <a:cubicBezTo>
                    <a:pt x="13585" y="18859"/>
                    <a:pt x="13478" y="19037"/>
                    <a:pt x="13371" y="19204"/>
                  </a:cubicBezTo>
                  <a:cubicBezTo>
                    <a:pt x="13228" y="19394"/>
                    <a:pt x="13133" y="19549"/>
                    <a:pt x="13026" y="19680"/>
                  </a:cubicBezTo>
                  <a:cubicBezTo>
                    <a:pt x="12966" y="19740"/>
                    <a:pt x="12919" y="19811"/>
                    <a:pt x="12859" y="19871"/>
                  </a:cubicBezTo>
                  <a:cubicBezTo>
                    <a:pt x="12788" y="19954"/>
                    <a:pt x="12728" y="20037"/>
                    <a:pt x="12657" y="20133"/>
                  </a:cubicBezTo>
                  <a:cubicBezTo>
                    <a:pt x="12609" y="20192"/>
                    <a:pt x="12550" y="20264"/>
                    <a:pt x="12490" y="20335"/>
                  </a:cubicBezTo>
                  <a:cubicBezTo>
                    <a:pt x="12430" y="20406"/>
                    <a:pt x="12383" y="20490"/>
                    <a:pt x="12335" y="20561"/>
                  </a:cubicBezTo>
                  <a:cubicBezTo>
                    <a:pt x="12311" y="20609"/>
                    <a:pt x="12276" y="20645"/>
                    <a:pt x="12264" y="20692"/>
                  </a:cubicBezTo>
                  <a:lnTo>
                    <a:pt x="12240" y="20752"/>
                  </a:lnTo>
                  <a:lnTo>
                    <a:pt x="12192" y="20847"/>
                  </a:lnTo>
                  <a:lnTo>
                    <a:pt x="12180" y="20883"/>
                  </a:lnTo>
                  <a:lnTo>
                    <a:pt x="12157" y="20918"/>
                  </a:lnTo>
                  <a:cubicBezTo>
                    <a:pt x="12145" y="20942"/>
                    <a:pt x="12133" y="20966"/>
                    <a:pt x="12133" y="20990"/>
                  </a:cubicBezTo>
                  <a:lnTo>
                    <a:pt x="12097" y="21061"/>
                  </a:lnTo>
                  <a:lnTo>
                    <a:pt x="12061" y="21026"/>
                  </a:lnTo>
                  <a:cubicBezTo>
                    <a:pt x="12038" y="21002"/>
                    <a:pt x="12026" y="20978"/>
                    <a:pt x="12014" y="20966"/>
                  </a:cubicBezTo>
                  <a:cubicBezTo>
                    <a:pt x="12002" y="20930"/>
                    <a:pt x="11966" y="20883"/>
                    <a:pt x="11954" y="20859"/>
                  </a:cubicBezTo>
                  <a:cubicBezTo>
                    <a:pt x="11942" y="20823"/>
                    <a:pt x="11919" y="20787"/>
                    <a:pt x="11907" y="20752"/>
                  </a:cubicBezTo>
                  <a:cubicBezTo>
                    <a:pt x="11883" y="20680"/>
                    <a:pt x="11859" y="20585"/>
                    <a:pt x="11835" y="20514"/>
                  </a:cubicBezTo>
                  <a:cubicBezTo>
                    <a:pt x="11823" y="20394"/>
                    <a:pt x="11799" y="20264"/>
                    <a:pt x="11788" y="20133"/>
                  </a:cubicBezTo>
                  <a:cubicBezTo>
                    <a:pt x="11776" y="19894"/>
                    <a:pt x="11776" y="19632"/>
                    <a:pt x="11788" y="19382"/>
                  </a:cubicBezTo>
                  <a:cubicBezTo>
                    <a:pt x="11788" y="19323"/>
                    <a:pt x="11799" y="19263"/>
                    <a:pt x="11823" y="19192"/>
                  </a:cubicBezTo>
                  <a:lnTo>
                    <a:pt x="11835" y="19097"/>
                  </a:lnTo>
                  <a:lnTo>
                    <a:pt x="11847" y="19013"/>
                  </a:lnTo>
                  <a:cubicBezTo>
                    <a:pt x="11859" y="18978"/>
                    <a:pt x="11859" y="18942"/>
                    <a:pt x="11883" y="18906"/>
                  </a:cubicBezTo>
                  <a:cubicBezTo>
                    <a:pt x="11883" y="18894"/>
                    <a:pt x="11895" y="18882"/>
                    <a:pt x="11895" y="18847"/>
                  </a:cubicBezTo>
                  <a:lnTo>
                    <a:pt x="11907" y="18823"/>
                  </a:lnTo>
                  <a:lnTo>
                    <a:pt x="11954" y="18680"/>
                  </a:lnTo>
                  <a:cubicBezTo>
                    <a:pt x="11978" y="18620"/>
                    <a:pt x="11990" y="18561"/>
                    <a:pt x="12038" y="18489"/>
                  </a:cubicBezTo>
                  <a:cubicBezTo>
                    <a:pt x="12085" y="18418"/>
                    <a:pt x="12109" y="18359"/>
                    <a:pt x="12157" y="18299"/>
                  </a:cubicBezTo>
                  <a:cubicBezTo>
                    <a:pt x="12228" y="18180"/>
                    <a:pt x="12323" y="18073"/>
                    <a:pt x="12407" y="17966"/>
                  </a:cubicBezTo>
                  <a:cubicBezTo>
                    <a:pt x="12454" y="17906"/>
                    <a:pt x="12502" y="17847"/>
                    <a:pt x="12561" y="17811"/>
                  </a:cubicBezTo>
                  <a:cubicBezTo>
                    <a:pt x="12609" y="17763"/>
                    <a:pt x="12645" y="17704"/>
                    <a:pt x="12692" y="17656"/>
                  </a:cubicBezTo>
                  <a:cubicBezTo>
                    <a:pt x="12811" y="17525"/>
                    <a:pt x="12931" y="17370"/>
                    <a:pt x="13038" y="17239"/>
                  </a:cubicBezTo>
                  <a:cubicBezTo>
                    <a:pt x="13145" y="17108"/>
                    <a:pt x="13252" y="16989"/>
                    <a:pt x="13347" y="16858"/>
                  </a:cubicBezTo>
                  <a:cubicBezTo>
                    <a:pt x="13443" y="16739"/>
                    <a:pt x="13538" y="16632"/>
                    <a:pt x="13633" y="16513"/>
                  </a:cubicBezTo>
                  <a:cubicBezTo>
                    <a:pt x="13764" y="16358"/>
                    <a:pt x="13883" y="16203"/>
                    <a:pt x="14014" y="16049"/>
                  </a:cubicBezTo>
                  <a:cubicBezTo>
                    <a:pt x="14133" y="15918"/>
                    <a:pt x="14228" y="15811"/>
                    <a:pt x="14312" y="15727"/>
                  </a:cubicBezTo>
                  <a:lnTo>
                    <a:pt x="14538" y="15501"/>
                  </a:lnTo>
                  <a:lnTo>
                    <a:pt x="14633" y="15406"/>
                  </a:lnTo>
                  <a:cubicBezTo>
                    <a:pt x="14836" y="15203"/>
                    <a:pt x="15050" y="15013"/>
                    <a:pt x="15264" y="14810"/>
                  </a:cubicBezTo>
                  <a:lnTo>
                    <a:pt x="15359" y="14739"/>
                  </a:lnTo>
                  <a:cubicBezTo>
                    <a:pt x="15526" y="14608"/>
                    <a:pt x="15681" y="14453"/>
                    <a:pt x="15836" y="14310"/>
                  </a:cubicBezTo>
                  <a:cubicBezTo>
                    <a:pt x="15943" y="14215"/>
                    <a:pt x="16038" y="14132"/>
                    <a:pt x="16157" y="14037"/>
                  </a:cubicBezTo>
                  <a:cubicBezTo>
                    <a:pt x="16217" y="14001"/>
                    <a:pt x="16300" y="13965"/>
                    <a:pt x="16360" y="13917"/>
                  </a:cubicBezTo>
                  <a:cubicBezTo>
                    <a:pt x="16419" y="13894"/>
                    <a:pt x="16491" y="13858"/>
                    <a:pt x="16550" y="13834"/>
                  </a:cubicBezTo>
                  <a:cubicBezTo>
                    <a:pt x="16657" y="13798"/>
                    <a:pt x="16752" y="13775"/>
                    <a:pt x="16895" y="13739"/>
                  </a:cubicBezTo>
                  <a:cubicBezTo>
                    <a:pt x="17014" y="13727"/>
                    <a:pt x="17110" y="13715"/>
                    <a:pt x="17217" y="13703"/>
                  </a:cubicBezTo>
                  <a:close/>
                  <a:moveTo>
                    <a:pt x="1977" y="22299"/>
                  </a:moveTo>
                  <a:cubicBezTo>
                    <a:pt x="2072" y="22299"/>
                    <a:pt x="2167" y="22299"/>
                    <a:pt x="2310" y="22311"/>
                  </a:cubicBezTo>
                  <a:lnTo>
                    <a:pt x="2322" y="22311"/>
                  </a:lnTo>
                  <a:cubicBezTo>
                    <a:pt x="2405" y="22311"/>
                    <a:pt x="2489" y="22323"/>
                    <a:pt x="2560" y="22347"/>
                  </a:cubicBezTo>
                  <a:cubicBezTo>
                    <a:pt x="2691" y="22371"/>
                    <a:pt x="2810" y="22407"/>
                    <a:pt x="2941" y="22430"/>
                  </a:cubicBezTo>
                  <a:lnTo>
                    <a:pt x="3060" y="22466"/>
                  </a:lnTo>
                  <a:cubicBezTo>
                    <a:pt x="3215" y="22502"/>
                    <a:pt x="3394" y="22550"/>
                    <a:pt x="3572" y="22597"/>
                  </a:cubicBezTo>
                  <a:lnTo>
                    <a:pt x="3632" y="22609"/>
                  </a:lnTo>
                  <a:lnTo>
                    <a:pt x="3691" y="22621"/>
                  </a:lnTo>
                  <a:cubicBezTo>
                    <a:pt x="3703" y="22621"/>
                    <a:pt x="3727" y="22645"/>
                    <a:pt x="3751" y="22645"/>
                  </a:cubicBezTo>
                  <a:cubicBezTo>
                    <a:pt x="3846" y="22669"/>
                    <a:pt x="3929" y="22716"/>
                    <a:pt x="4025" y="22764"/>
                  </a:cubicBezTo>
                  <a:lnTo>
                    <a:pt x="4037" y="22764"/>
                  </a:lnTo>
                  <a:cubicBezTo>
                    <a:pt x="4120" y="22800"/>
                    <a:pt x="4191" y="22847"/>
                    <a:pt x="4287" y="22907"/>
                  </a:cubicBezTo>
                  <a:cubicBezTo>
                    <a:pt x="4334" y="22942"/>
                    <a:pt x="4370" y="22954"/>
                    <a:pt x="4418" y="22978"/>
                  </a:cubicBezTo>
                  <a:cubicBezTo>
                    <a:pt x="4525" y="23038"/>
                    <a:pt x="4644" y="23121"/>
                    <a:pt x="4751" y="23181"/>
                  </a:cubicBezTo>
                  <a:cubicBezTo>
                    <a:pt x="4918" y="23264"/>
                    <a:pt x="5096" y="23359"/>
                    <a:pt x="5227" y="23431"/>
                  </a:cubicBezTo>
                  <a:cubicBezTo>
                    <a:pt x="5346" y="23490"/>
                    <a:pt x="5477" y="23562"/>
                    <a:pt x="5596" y="23621"/>
                  </a:cubicBezTo>
                  <a:lnTo>
                    <a:pt x="5703" y="23681"/>
                  </a:lnTo>
                  <a:cubicBezTo>
                    <a:pt x="5846" y="23752"/>
                    <a:pt x="5989" y="23847"/>
                    <a:pt x="6132" y="23931"/>
                  </a:cubicBezTo>
                  <a:cubicBezTo>
                    <a:pt x="6299" y="24050"/>
                    <a:pt x="6477" y="24169"/>
                    <a:pt x="6644" y="24288"/>
                  </a:cubicBezTo>
                  <a:cubicBezTo>
                    <a:pt x="6787" y="24407"/>
                    <a:pt x="6954" y="24526"/>
                    <a:pt x="7096" y="24669"/>
                  </a:cubicBezTo>
                  <a:cubicBezTo>
                    <a:pt x="7251" y="24800"/>
                    <a:pt x="7370" y="24919"/>
                    <a:pt x="7477" y="25026"/>
                  </a:cubicBezTo>
                  <a:lnTo>
                    <a:pt x="7656" y="25240"/>
                  </a:lnTo>
                  <a:cubicBezTo>
                    <a:pt x="7739" y="25383"/>
                    <a:pt x="7811" y="25514"/>
                    <a:pt x="7894" y="25681"/>
                  </a:cubicBezTo>
                  <a:cubicBezTo>
                    <a:pt x="8013" y="25919"/>
                    <a:pt x="8144" y="26193"/>
                    <a:pt x="8251" y="26479"/>
                  </a:cubicBezTo>
                  <a:cubicBezTo>
                    <a:pt x="8275" y="26574"/>
                    <a:pt x="8287" y="26645"/>
                    <a:pt x="8323" y="26717"/>
                  </a:cubicBezTo>
                  <a:cubicBezTo>
                    <a:pt x="8335" y="26764"/>
                    <a:pt x="8335" y="26812"/>
                    <a:pt x="8335" y="26848"/>
                  </a:cubicBezTo>
                  <a:lnTo>
                    <a:pt x="8335" y="27014"/>
                  </a:lnTo>
                  <a:cubicBezTo>
                    <a:pt x="8335" y="27050"/>
                    <a:pt x="8335" y="27062"/>
                    <a:pt x="8323" y="27086"/>
                  </a:cubicBezTo>
                  <a:cubicBezTo>
                    <a:pt x="8287" y="27110"/>
                    <a:pt x="8263" y="27110"/>
                    <a:pt x="8228" y="27121"/>
                  </a:cubicBezTo>
                  <a:lnTo>
                    <a:pt x="8204" y="27110"/>
                  </a:lnTo>
                  <a:cubicBezTo>
                    <a:pt x="8144" y="27062"/>
                    <a:pt x="8085" y="27038"/>
                    <a:pt x="8025" y="26991"/>
                  </a:cubicBezTo>
                  <a:cubicBezTo>
                    <a:pt x="7918" y="26919"/>
                    <a:pt x="7811" y="26848"/>
                    <a:pt x="7728" y="26776"/>
                  </a:cubicBezTo>
                  <a:cubicBezTo>
                    <a:pt x="7608" y="26693"/>
                    <a:pt x="7489" y="26598"/>
                    <a:pt x="7370" y="26490"/>
                  </a:cubicBezTo>
                  <a:lnTo>
                    <a:pt x="7263" y="26407"/>
                  </a:lnTo>
                  <a:cubicBezTo>
                    <a:pt x="7180" y="26336"/>
                    <a:pt x="7085" y="26252"/>
                    <a:pt x="7013" y="26181"/>
                  </a:cubicBezTo>
                  <a:cubicBezTo>
                    <a:pt x="6858" y="26062"/>
                    <a:pt x="6727" y="25955"/>
                    <a:pt x="6608" y="25871"/>
                  </a:cubicBezTo>
                  <a:cubicBezTo>
                    <a:pt x="6549" y="25824"/>
                    <a:pt x="6501" y="25800"/>
                    <a:pt x="6442" y="25752"/>
                  </a:cubicBezTo>
                  <a:lnTo>
                    <a:pt x="6406" y="25728"/>
                  </a:lnTo>
                  <a:cubicBezTo>
                    <a:pt x="6358" y="25693"/>
                    <a:pt x="6311" y="25645"/>
                    <a:pt x="6251" y="25621"/>
                  </a:cubicBezTo>
                  <a:cubicBezTo>
                    <a:pt x="6227" y="25609"/>
                    <a:pt x="6204" y="25586"/>
                    <a:pt x="6180" y="25574"/>
                  </a:cubicBezTo>
                  <a:cubicBezTo>
                    <a:pt x="6132" y="25550"/>
                    <a:pt x="6073" y="25514"/>
                    <a:pt x="6025" y="25467"/>
                  </a:cubicBezTo>
                  <a:lnTo>
                    <a:pt x="5823" y="25336"/>
                  </a:lnTo>
                  <a:cubicBezTo>
                    <a:pt x="5727" y="25288"/>
                    <a:pt x="5656" y="25228"/>
                    <a:pt x="5572" y="25181"/>
                  </a:cubicBezTo>
                  <a:cubicBezTo>
                    <a:pt x="5525" y="25157"/>
                    <a:pt x="5477" y="25145"/>
                    <a:pt x="5453" y="25109"/>
                  </a:cubicBezTo>
                  <a:lnTo>
                    <a:pt x="5311" y="25038"/>
                  </a:lnTo>
                  <a:cubicBezTo>
                    <a:pt x="5096" y="24907"/>
                    <a:pt x="4858" y="24764"/>
                    <a:pt x="4632" y="24657"/>
                  </a:cubicBezTo>
                  <a:cubicBezTo>
                    <a:pt x="4501" y="24574"/>
                    <a:pt x="4346" y="24502"/>
                    <a:pt x="4179" y="24431"/>
                  </a:cubicBezTo>
                  <a:cubicBezTo>
                    <a:pt x="4037" y="24359"/>
                    <a:pt x="3882" y="24312"/>
                    <a:pt x="3751" y="24252"/>
                  </a:cubicBezTo>
                  <a:cubicBezTo>
                    <a:pt x="3691" y="24240"/>
                    <a:pt x="3644" y="24204"/>
                    <a:pt x="3584" y="24193"/>
                  </a:cubicBezTo>
                  <a:cubicBezTo>
                    <a:pt x="3501" y="24157"/>
                    <a:pt x="3406" y="24133"/>
                    <a:pt x="3334" y="24097"/>
                  </a:cubicBezTo>
                  <a:cubicBezTo>
                    <a:pt x="3191" y="24038"/>
                    <a:pt x="3036" y="23978"/>
                    <a:pt x="2905" y="23919"/>
                  </a:cubicBezTo>
                  <a:lnTo>
                    <a:pt x="2858" y="23907"/>
                  </a:lnTo>
                  <a:cubicBezTo>
                    <a:pt x="2727" y="23847"/>
                    <a:pt x="2596" y="23800"/>
                    <a:pt x="2453" y="23764"/>
                  </a:cubicBezTo>
                  <a:lnTo>
                    <a:pt x="2334" y="23716"/>
                  </a:lnTo>
                  <a:lnTo>
                    <a:pt x="2215" y="23669"/>
                  </a:lnTo>
                  <a:lnTo>
                    <a:pt x="2191" y="23657"/>
                  </a:lnTo>
                  <a:cubicBezTo>
                    <a:pt x="2132" y="23645"/>
                    <a:pt x="2072" y="23609"/>
                    <a:pt x="2013" y="23585"/>
                  </a:cubicBezTo>
                  <a:lnTo>
                    <a:pt x="2001" y="23585"/>
                  </a:lnTo>
                  <a:lnTo>
                    <a:pt x="1548" y="23407"/>
                  </a:lnTo>
                  <a:cubicBezTo>
                    <a:pt x="1477" y="23371"/>
                    <a:pt x="1381" y="23359"/>
                    <a:pt x="1310" y="23323"/>
                  </a:cubicBezTo>
                  <a:cubicBezTo>
                    <a:pt x="1239" y="23312"/>
                    <a:pt x="1179" y="23288"/>
                    <a:pt x="1108" y="23264"/>
                  </a:cubicBezTo>
                  <a:lnTo>
                    <a:pt x="1108" y="23264"/>
                  </a:lnTo>
                  <a:cubicBezTo>
                    <a:pt x="1298" y="23466"/>
                    <a:pt x="1489" y="23609"/>
                    <a:pt x="1667" y="23716"/>
                  </a:cubicBezTo>
                  <a:cubicBezTo>
                    <a:pt x="1846" y="23823"/>
                    <a:pt x="2036" y="23895"/>
                    <a:pt x="2215" y="23966"/>
                  </a:cubicBezTo>
                  <a:lnTo>
                    <a:pt x="2322" y="24014"/>
                  </a:lnTo>
                  <a:cubicBezTo>
                    <a:pt x="2441" y="24062"/>
                    <a:pt x="2572" y="24121"/>
                    <a:pt x="2691" y="24169"/>
                  </a:cubicBezTo>
                  <a:lnTo>
                    <a:pt x="2751" y="24204"/>
                  </a:lnTo>
                  <a:cubicBezTo>
                    <a:pt x="2894" y="24264"/>
                    <a:pt x="3036" y="24335"/>
                    <a:pt x="3191" y="24395"/>
                  </a:cubicBezTo>
                  <a:cubicBezTo>
                    <a:pt x="3275" y="24431"/>
                    <a:pt x="3370" y="24466"/>
                    <a:pt x="3441" y="24502"/>
                  </a:cubicBezTo>
                  <a:cubicBezTo>
                    <a:pt x="3489" y="24514"/>
                    <a:pt x="3548" y="24550"/>
                    <a:pt x="3584" y="24562"/>
                  </a:cubicBezTo>
                  <a:cubicBezTo>
                    <a:pt x="3739" y="24621"/>
                    <a:pt x="3870" y="24681"/>
                    <a:pt x="4037" y="24752"/>
                  </a:cubicBezTo>
                  <a:cubicBezTo>
                    <a:pt x="4179" y="24835"/>
                    <a:pt x="4334" y="24907"/>
                    <a:pt x="4477" y="24990"/>
                  </a:cubicBezTo>
                  <a:cubicBezTo>
                    <a:pt x="4632" y="25062"/>
                    <a:pt x="4763" y="25157"/>
                    <a:pt x="4918" y="25228"/>
                  </a:cubicBezTo>
                  <a:cubicBezTo>
                    <a:pt x="5037" y="25300"/>
                    <a:pt x="5156" y="25359"/>
                    <a:pt x="5287" y="25443"/>
                  </a:cubicBezTo>
                  <a:lnTo>
                    <a:pt x="5394" y="25502"/>
                  </a:lnTo>
                  <a:cubicBezTo>
                    <a:pt x="5477" y="25562"/>
                    <a:pt x="5584" y="25609"/>
                    <a:pt x="5668" y="25657"/>
                  </a:cubicBezTo>
                  <a:lnTo>
                    <a:pt x="5715" y="25693"/>
                  </a:lnTo>
                  <a:cubicBezTo>
                    <a:pt x="5763" y="25728"/>
                    <a:pt x="5823" y="25752"/>
                    <a:pt x="5870" y="25776"/>
                  </a:cubicBezTo>
                  <a:lnTo>
                    <a:pt x="6084" y="25919"/>
                  </a:lnTo>
                  <a:lnTo>
                    <a:pt x="6120" y="25943"/>
                  </a:lnTo>
                  <a:cubicBezTo>
                    <a:pt x="6227" y="26026"/>
                    <a:pt x="6311" y="26086"/>
                    <a:pt x="6418" y="26157"/>
                  </a:cubicBezTo>
                  <a:cubicBezTo>
                    <a:pt x="6549" y="26240"/>
                    <a:pt x="6668" y="26348"/>
                    <a:pt x="6787" y="26443"/>
                  </a:cubicBezTo>
                  <a:cubicBezTo>
                    <a:pt x="6846" y="26479"/>
                    <a:pt x="6906" y="26526"/>
                    <a:pt x="6977" y="26586"/>
                  </a:cubicBezTo>
                  <a:cubicBezTo>
                    <a:pt x="7037" y="26633"/>
                    <a:pt x="7096" y="26681"/>
                    <a:pt x="7180" y="26740"/>
                  </a:cubicBezTo>
                  <a:cubicBezTo>
                    <a:pt x="7311" y="26836"/>
                    <a:pt x="7454" y="26931"/>
                    <a:pt x="7561" y="27002"/>
                  </a:cubicBezTo>
                  <a:cubicBezTo>
                    <a:pt x="7656" y="27062"/>
                    <a:pt x="7739" y="27121"/>
                    <a:pt x="7847" y="27169"/>
                  </a:cubicBezTo>
                  <a:lnTo>
                    <a:pt x="7930" y="27229"/>
                  </a:lnTo>
                  <a:lnTo>
                    <a:pt x="7966" y="27276"/>
                  </a:lnTo>
                  <a:cubicBezTo>
                    <a:pt x="7811" y="27348"/>
                    <a:pt x="7692" y="27431"/>
                    <a:pt x="7573" y="27526"/>
                  </a:cubicBezTo>
                  <a:cubicBezTo>
                    <a:pt x="7489" y="27598"/>
                    <a:pt x="7394" y="27669"/>
                    <a:pt x="7323" y="27764"/>
                  </a:cubicBezTo>
                  <a:lnTo>
                    <a:pt x="7204" y="27883"/>
                  </a:lnTo>
                  <a:cubicBezTo>
                    <a:pt x="7180" y="27907"/>
                    <a:pt x="7132" y="27943"/>
                    <a:pt x="7096" y="27967"/>
                  </a:cubicBezTo>
                  <a:lnTo>
                    <a:pt x="7013" y="28014"/>
                  </a:lnTo>
                  <a:cubicBezTo>
                    <a:pt x="6918" y="28062"/>
                    <a:pt x="6835" y="28086"/>
                    <a:pt x="6727" y="28134"/>
                  </a:cubicBezTo>
                  <a:cubicBezTo>
                    <a:pt x="6680" y="28145"/>
                    <a:pt x="6656" y="28157"/>
                    <a:pt x="6608" y="28157"/>
                  </a:cubicBezTo>
                  <a:cubicBezTo>
                    <a:pt x="6585" y="28157"/>
                    <a:pt x="6549" y="28181"/>
                    <a:pt x="6537" y="28181"/>
                  </a:cubicBezTo>
                  <a:lnTo>
                    <a:pt x="6323" y="28181"/>
                  </a:lnTo>
                  <a:cubicBezTo>
                    <a:pt x="6061" y="28145"/>
                    <a:pt x="5823" y="28122"/>
                    <a:pt x="5608" y="28086"/>
                  </a:cubicBezTo>
                  <a:cubicBezTo>
                    <a:pt x="5418" y="28038"/>
                    <a:pt x="5227" y="27979"/>
                    <a:pt x="4989" y="27907"/>
                  </a:cubicBezTo>
                  <a:lnTo>
                    <a:pt x="4930" y="27895"/>
                  </a:lnTo>
                  <a:cubicBezTo>
                    <a:pt x="4870" y="27883"/>
                    <a:pt x="4810" y="27848"/>
                    <a:pt x="4751" y="27824"/>
                  </a:cubicBezTo>
                  <a:cubicBezTo>
                    <a:pt x="4465" y="27705"/>
                    <a:pt x="4179" y="27562"/>
                    <a:pt x="3918" y="27431"/>
                  </a:cubicBezTo>
                  <a:lnTo>
                    <a:pt x="3810" y="27395"/>
                  </a:lnTo>
                  <a:cubicBezTo>
                    <a:pt x="3489" y="27229"/>
                    <a:pt x="3144" y="27062"/>
                    <a:pt x="2810" y="26895"/>
                  </a:cubicBezTo>
                  <a:lnTo>
                    <a:pt x="2798" y="26895"/>
                  </a:lnTo>
                  <a:cubicBezTo>
                    <a:pt x="2572" y="26800"/>
                    <a:pt x="2370" y="26681"/>
                    <a:pt x="2143" y="26574"/>
                  </a:cubicBezTo>
                  <a:lnTo>
                    <a:pt x="1846" y="26419"/>
                  </a:lnTo>
                  <a:cubicBezTo>
                    <a:pt x="1786" y="26395"/>
                    <a:pt x="1727" y="26359"/>
                    <a:pt x="1667" y="26324"/>
                  </a:cubicBezTo>
                  <a:lnTo>
                    <a:pt x="1584" y="26276"/>
                  </a:lnTo>
                  <a:cubicBezTo>
                    <a:pt x="1465" y="26217"/>
                    <a:pt x="1346" y="26145"/>
                    <a:pt x="1203" y="26050"/>
                  </a:cubicBezTo>
                  <a:cubicBezTo>
                    <a:pt x="1143" y="26002"/>
                    <a:pt x="1108" y="25978"/>
                    <a:pt x="1060" y="25943"/>
                  </a:cubicBezTo>
                  <a:lnTo>
                    <a:pt x="1000" y="25883"/>
                  </a:lnTo>
                  <a:cubicBezTo>
                    <a:pt x="953" y="25848"/>
                    <a:pt x="929" y="25800"/>
                    <a:pt x="893" y="25752"/>
                  </a:cubicBezTo>
                  <a:cubicBezTo>
                    <a:pt x="834" y="25645"/>
                    <a:pt x="774" y="25538"/>
                    <a:pt x="715" y="25455"/>
                  </a:cubicBezTo>
                  <a:cubicBezTo>
                    <a:pt x="667" y="25347"/>
                    <a:pt x="631" y="25240"/>
                    <a:pt x="584" y="25157"/>
                  </a:cubicBezTo>
                  <a:lnTo>
                    <a:pt x="489" y="24931"/>
                  </a:lnTo>
                  <a:lnTo>
                    <a:pt x="477" y="24883"/>
                  </a:lnTo>
                  <a:cubicBezTo>
                    <a:pt x="453" y="24812"/>
                    <a:pt x="417" y="24728"/>
                    <a:pt x="405" y="24657"/>
                  </a:cubicBezTo>
                  <a:cubicBezTo>
                    <a:pt x="393" y="24585"/>
                    <a:pt x="369" y="24514"/>
                    <a:pt x="358" y="24454"/>
                  </a:cubicBezTo>
                  <a:lnTo>
                    <a:pt x="358" y="24443"/>
                  </a:lnTo>
                  <a:lnTo>
                    <a:pt x="358" y="24419"/>
                  </a:lnTo>
                  <a:cubicBezTo>
                    <a:pt x="358" y="24383"/>
                    <a:pt x="346" y="24359"/>
                    <a:pt x="346" y="24324"/>
                  </a:cubicBezTo>
                  <a:lnTo>
                    <a:pt x="334" y="24204"/>
                  </a:lnTo>
                  <a:lnTo>
                    <a:pt x="334" y="24002"/>
                  </a:lnTo>
                  <a:lnTo>
                    <a:pt x="334" y="23823"/>
                  </a:lnTo>
                  <a:lnTo>
                    <a:pt x="334" y="23776"/>
                  </a:lnTo>
                  <a:cubicBezTo>
                    <a:pt x="334" y="23740"/>
                    <a:pt x="334" y="23716"/>
                    <a:pt x="346" y="23681"/>
                  </a:cubicBezTo>
                  <a:lnTo>
                    <a:pt x="358" y="23585"/>
                  </a:lnTo>
                  <a:cubicBezTo>
                    <a:pt x="369" y="23538"/>
                    <a:pt x="393" y="23478"/>
                    <a:pt x="405" y="23431"/>
                  </a:cubicBezTo>
                  <a:cubicBezTo>
                    <a:pt x="417" y="23383"/>
                    <a:pt x="429" y="23347"/>
                    <a:pt x="453" y="23288"/>
                  </a:cubicBezTo>
                  <a:cubicBezTo>
                    <a:pt x="489" y="23181"/>
                    <a:pt x="524" y="23085"/>
                    <a:pt x="572" y="23002"/>
                  </a:cubicBezTo>
                  <a:cubicBezTo>
                    <a:pt x="608" y="22931"/>
                    <a:pt x="643" y="22847"/>
                    <a:pt x="679" y="22776"/>
                  </a:cubicBezTo>
                  <a:cubicBezTo>
                    <a:pt x="715" y="22752"/>
                    <a:pt x="727" y="22704"/>
                    <a:pt x="762" y="22669"/>
                  </a:cubicBezTo>
                  <a:cubicBezTo>
                    <a:pt x="774" y="22657"/>
                    <a:pt x="786" y="22633"/>
                    <a:pt x="822" y="22609"/>
                  </a:cubicBezTo>
                  <a:cubicBezTo>
                    <a:pt x="846" y="22597"/>
                    <a:pt x="870" y="22573"/>
                    <a:pt x="893" y="22550"/>
                  </a:cubicBezTo>
                  <a:cubicBezTo>
                    <a:pt x="941" y="22526"/>
                    <a:pt x="965" y="22502"/>
                    <a:pt x="1012" y="22490"/>
                  </a:cubicBezTo>
                  <a:cubicBezTo>
                    <a:pt x="1060" y="22478"/>
                    <a:pt x="1096" y="22466"/>
                    <a:pt x="1143" y="22430"/>
                  </a:cubicBezTo>
                  <a:cubicBezTo>
                    <a:pt x="1286" y="22383"/>
                    <a:pt x="1405" y="22359"/>
                    <a:pt x="1524" y="22347"/>
                  </a:cubicBezTo>
                  <a:cubicBezTo>
                    <a:pt x="1620" y="22323"/>
                    <a:pt x="1727" y="22311"/>
                    <a:pt x="1822" y="22299"/>
                  </a:cubicBezTo>
                  <a:close/>
                  <a:moveTo>
                    <a:pt x="18848" y="21537"/>
                  </a:moveTo>
                  <a:cubicBezTo>
                    <a:pt x="18860" y="21537"/>
                    <a:pt x="18860" y="21537"/>
                    <a:pt x="18872" y="21549"/>
                  </a:cubicBezTo>
                  <a:cubicBezTo>
                    <a:pt x="18884" y="21549"/>
                    <a:pt x="18907" y="21573"/>
                    <a:pt x="18919" y="21573"/>
                  </a:cubicBezTo>
                  <a:cubicBezTo>
                    <a:pt x="18931" y="21585"/>
                    <a:pt x="18943" y="21585"/>
                    <a:pt x="18967" y="21597"/>
                  </a:cubicBezTo>
                  <a:lnTo>
                    <a:pt x="19003" y="21645"/>
                  </a:lnTo>
                  <a:cubicBezTo>
                    <a:pt x="19027" y="21657"/>
                    <a:pt x="19038" y="21692"/>
                    <a:pt x="19050" y="21704"/>
                  </a:cubicBezTo>
                  <a:cubicBezTo>
                    <a:pt x="19086" y="21752"/>
                    <a:pt x="19098" y="21776"/>
                    <a:pt x="19122" y="21823"/>
                  </a:cubicBezTo>
                  <a:cubicBezTo>
                    <a:pt x="19158" y="21895"/>
                    <a:pt x="19205" y="21966"/>
                    <a:pt x="19229" y="22061"/>
                  </a:cubicBezTo>
                  <a:cubicBezTo>
                    <a:pt x="19265" y="22145"/>
                    <a:pt x="19277" y="22240"/>
                    <a:pt x="19300" y="22323"/>
                  </a:cubicBezTo>
                  <a:lnTo>
                    <a:pt x="19348" y="22645"/>
                  </a:lnTo>
                  <a:lnTo>
                    <a:pt x="19348" y="22657"/>
                  </a:lnTo>
                  <a:lnTo>
                    <a:pt x="19348" y="22788"/>
                  </a:lnTo>
                  <a:cubicBezTo>
                    <a:pt x="19336" y="23002"/>
                    <a:pt x="19336" y="23228"/>
                    <a:pt x="19324" y="23442"/>
                  </a:cubicBezTo>
                  <a:lnTo>
                    <a:pt x="19324" y="23478"/>
                  </a:lnTo>
                  <a:cubicBezTo>
                    <a:pt x="19324" y="23538"/>
                    <a:pt x="19300" y="23597"/>
                    <a:pt x="19288" y="23669"/>
                  </a:cubicBezTo>
                  <a:lnTo>
                    <a:pt x="19288" y="23681"/>
                  </a:lnTo>
                  <a:lnTo>
                    <a:pt x="19288" y="23716"/>
                  </a:lnTo>
                  <a:lnTo>
                    <a:pt x="19241" y="23895"/>
                  </a:lnTo>
                  <a:cubicBezTo>
                    <a:pt x="19229" y="23954"/>
                    <a:pt x="19217" y="24014"/>
                    <a:pt x="19205" y="24062"/>
                  </a:cubicBezTo>
                  <a:lnTo>
                    <a:pt x="19205" y="24074"/>
                  </a:lnTo>
                  <a:cubicBezTo>
                    <a:pt x="19181" y="24109"/>
                    <a:pt x="19158" y="24169"/>
                    <a:pt x="19146" y="24216"/>
                  </a:cubicBezTo>
                  <a:cubicBezTo>
                    <a:pt x="19122" y="24264"/>
                    <a:pt x="19098" y="24312"/>
                    <a:pt x="19086" y="24335"/>
                  </a:cubicBezTo>
                  <a:cubicBezTo>
                    <a:pt x="19003" y="24490"/>
                    <a:pt x="18919" y="24621"/>
                    <a:pt x="18848" y="24752"/>
                  </a:cubicBezTo>
                  <a:cubicBezTo>
                    <a:pt x="18765" y="24871"/>
                    <a:pt x="18693" y="25002"/>
                    <a:pt x="18622" y="25145"/>
                  </a:cubicBezTo>
                  <a:cubicBezTo>
                    <a:pt x="18574" y="25216"/>
                    <a:pt x="18526" y="25288"/>
                    <a:pt x="18503" y="25383"/>
                  </a:cubicBezTo>
                  <a:cubicBezTo>
                    <a:pt x="18407" y="25562"/>
                    <a:pt x="18312" y="25740"/>
                    <a:pt x="18205" y="25895"/>
                  </a:cubicBezTo>
                  <a:lnTo>
                    <a:pt x="18193" y="25919"/>
                  </a:lnTo>
                  <a:lnTo>
                    <a:pt x="18169" y="25931"/>
                  </a:lnTo>
                  <a:lnTo>
                    <a:pt x="18157" y="25943"/>
                  </a:lnTo>
                  <a:cubicBezTo>
                    <a:pt x="18145" y="25955"/>
                    <a:pt x="18145" y="25955"/>
                    <a:pt x="18145" y="25978"/>
                  </a:cubicBezTo>
                  <a:lnTo>
                    <a:pt x="18134" y="25990"/>
                  </a:lnTo>
                  <a:cubicBezTo>
                    <a:pt x="18050" y="26109"/>
                    <a:pt x="17967" y="26217"/>
                    <a:pt x="17895" y="26300"/>
                  </a:cubicBezTo>
                  <a:cubicBezTo>
                    <a:pt x="17788" y="26407"/>
                    <a:pt x="17681" y="26526"/>
                    <a:pt x="17562" y="26657"/>
                  </a:cubicBezTo>
                  <a:lnTo>
                    <a:pt x="17431" y="26788"/>
                  </a:lnTo>
                  <a:lnTo>
                    <a:pt x="17217" y="27002"/>
                  </a:lnTo>
                  <a:cubicBezTo>
                    <a:pt x="17098" y="27133"/>
                    <a:pt x="16979" y="27252"/>
                    <a:pt x="16883" y="27383"/>
                  </a:cubicBezTo>
                  <a:cubicBezTo>
                    <a:pt x="16776" y="27526"/>
                    <a:pt x="16669" y="27657"/>
                    <a:pt x="16562" y="27800"/>
                  </a:cubicBezTo>
                  <a:lnTo>
                    <a:pt x="16431" y="27979"/>
                  </a:lnTo>
                  <a:cubicBezTo>
                    <a:pt x="16383" y="28062"/>
                    <a:pt x="16324" y="28134"/>
                    <a:pt x="16288" y="28193"/>
                  </a:cubicBezTo>
                  <a:cubicBezTo>
                    <a:pt x="16181" y="28336"/>
                    <a:pt x="16074" y="28455"/>
                    <a:pt x="15967" y="28574"/>
                  </a:cubicBezTo>
                  <a:cubicBezTo>
                    <a:pt x="15883" y="28681"/>
                    <a:pt x="15788" y="28753"/>
                    <a:pt x="15717" y="28848"/>
                  </a:cubicBezTo>
                  <a:cubicBezTo>
                    <a:pt x="15669" y="28872"/>
                    <a:pt x="15645" y="28919"/>
                    <a:pt x="15598" y="28955"/>
                  </a:cubicBezTo>
                  <a:cubicBezTo>
                    <a:pt x="15574" y="28979"/>
                    <a:pt x="15538" y="28991"/>
                    <a:pt x="15514" y="29015"/>
                  </a:cubicBezTo>
                  <a:lnTo>
                    <a:pt x="15490" y="29026"/>
                  </a:lnTo>
                  <a:cubicBezTo>
                    <a:pt x="15431" y="29050"/>
                    <a:pt x="15395" y="29086"/>
                    <a:pt x="15336" y="29110"/>
                  </a:cubicBezTo>
                  <a:cubicBezTo>
                    <a:pt x="15276" y="29146"/>
                    <a:pt x="15228" y="29157"/>
                    <a:pt x="15169" y="29193"/>
                  </a:cubicBezTo>
                  <a:cubicBezTo>
                    <a:pt x="15121" y="29205"/>
                    <a:pt x="15062" y="29217"/>
                    <a:pt x="15014" y="29229"/>
                  </a:cubicBezTo>
                  <a:cubicBezTo>
                    <a:pt x="14978" y="29253"/>
                    <a:pt x="14931" y="29265"/>
                    <a:pt x="14871" y="29265"/>
                  </a:cubicBezTo>
                  <a:cubicBezTo>
                    <a:pt x="14764" y="29277"/>
                    <a:pt x="14645" y="29288"/>
                    <a:pt x="14538" y="29312"/>
                  </a:cubicBezTo>
                  <a:cubicBezTo>
                    <a:pt x="14466" y="29312"/>
                    <a:pt x="14395" y="29324"/>
                    <a:pt x="14300" y="29324"/>
                  </a:cubicBezTo>
                  <a:lnTo>
                    <a:pt x="14240" y="29324"/>
                  </a:lnTo>
                  <a:cubicBezTo>
                    <a:pt x="14216" y="29324"/>
                    <a:pt x="14169" y="29324"/>
                    <a:pt x="14145" y="29312"/>
                  </a:cubicBezTo>
                  <a:cubicBezTo>
                    <a:pt x="14109" y="29312"/>
                    <a:pt x="14097" y="29288"/>
                    <a:pt x="14062" y="29288"/>
                  </a:cubicBezTo>
                  <a:cubicBezTo>
                    <a:pt x="14026" y="29277"/>
                    <a:pt x="13978" y="29265"/>
                    <a:pt x="13931" y="29229"/>
                  </a:cubicBezTo>
                  <a:lnTo>
                    <a:pt x="13847" y="29193"/>
                  </a:lnTo>
                  <a:cubicBezTo>
                    <a:pt x="13800" y="29157"/>
                    <a:pt x="13752" y="29134"/>
                    <a:pt x="13704" y="29086"/>
                  </a:cubicBezTo>
                  <a:cubicBezTo>
                    <a:pt x="13681" y="29074"/>
                    <a:pt x="13645" y="29038"/>
                    <a:pt x="13633" y="29026"/>
                  </a:cubicBezTo>
                  <a:cubicBezTo>
                    <a:pt x="13585" y="28991"/>
                    <a:pt x="13562" y="28967"/>
                    <a:pt x="13514" y="28931"/>
                  </a:cubicBezTo>
                  <a:cubicBezTo>
                    <a:pt x="13585" y="28800"/>
                    <a:pt x="13681" y="28669"/>
                    <a:pt x="13752" y="28550"/>
                  </a:cubicBezTo>
                  <a:cubicBezTo>
                    <a:pt x="13800" y="28479"/>
                    <a:pt x="13847" y="28395"/>
                    <a:pt x="13883" y="28312"/>
                  </a:cubicBezTo>
                  <a:lnTo>
                    <a:pt x="14026" y="28086"/>
                  </a:lnTo>
                  <a:cubicBezTo>
                    <a:pt x="14121" y="27919"/>
                    <a:pt x="14216" y="27764"/>
                    <a:pt x="14324" y="27610"/>
                  </a:cubicBezTo>
                  <a:cubicBezTo>
                    <a:pt x="14395" y="27502"/>
                    <a:pt x="14466" y="27407"/>
                    <a:pt x="14538" y="27312"/>
                  </a:cubicBezTo>
                  <a:cubicBezTo>
                    <a:pt x="14597" y="27241"/>
                    <a:pt x="14657" y="27181"/>
                    <a:pt x="14716" y="27110"/>
                  </a:cubicBezTo>
                  <a:lnTo>
                    <a:pt x="14776" y="27050"/>
                  </a:lnTo>
                  <a:cubicBezTo>
                    <a:pt x="14800" y="27026"/>
                    <a:pt x="14812" y="27002"/>
                    <a:pt x="14836" y="26991"/>
                  </a:cubicBezTo>
                  <a:cubicBezTo>
                    <a:pt x="14931" y="26895"/>
                    <a:pt x="15002" y="26812"/>
                    <a:pt x="15097" y="26705"/>
                  </a:cubicBezTo>
                  <a:cubicBezTo>
                    <a:pt x="15348" y="26431"/>
                    <a:pt x="15598" y="26169"/>
                    <a:pt x="15836" y="25871"/>
                  </a:cubicBezTo>
                  <a:cubicBezTo>
                    <a:pt x="15943" y="25752"/>
                    <a:pt x="16050" y="25621"/>
                    <a:pt x="16145" y="25478"/>
                  </a:cubicBezTo>
                  <a:cubicBezTo>
                    <a:pt x="16264" y="25336"/>
                    <a:pt x="16407" y="25169"/>
                    <a:pt x="16538" y="25026"/>
                  </a:cubicBezTo>
                  <a:cubicBezTo>
                    <a:pt x="16717" y="24824"/>
                    <a:pt x="16895" y="24633"/>
                    <a:pt x="17086" y="24454"/>
                  </a:cubicBezTo>
                  <a:lnTo>
                    <a:pt x="17098" y="24443"/>
                  </a:lnTo>
                  <a:cubicBezTo>
                    <a:pt x="17193" y="24347"/>
                    <a:pt x="17300" y="24264"/>
                    <a:pt x="17383" y="24169"/>
                  </a:cubicBezTo>
                  <a:cubicBezTo>
                    <a:pt x="17479" y="24085"/>
                    <a:pt x="17574" y="23978"/>
                    <a:pt x="17681" y="23847"/>
                  </a:cubicBezTo>
                  <a:lnTo>
                    <a:pt x="17693" y="23835"/>
                  </a:lnTo>
                  <a:lnTo>
                    <a:pt x="18015" y="23478"/>
                  </a:lnTo>
                  <a:cubicBezTo>
                    <a:pt x="18110" y="23359"/>
                    <a:pt x="18217" y="23216"/>
                    <a:pt x="18312" y="23073"/>
                  </a:cubicBezTo>
                  <a:cubicBezTo>
                    <a:pt x="18396" y="22942"/>
                    <a:pt x="18455" y="22788"/>
                    <a:pt x="18526" y="22645"/>
                  </a:cubicBezTo>
                  <a:cubicBezTo>
                    <a:pt x="18610" y="22478"/>
                    <a:pt x="18669" y="22323"/>
                    <a:pt x="18729" y="22169"/>
                  </a:cubicBezTo>
                  <a:lnTo>
                    <a:pt x="18729" y="22169"/>
                  </a:lnTo>
                  <a:cubicBezTo>
                    <a:pt x="18646" y="22228"/>
                    <a:pt x="18574" y="22288"/>
                    <a:pt x="18503" y="22323"/>
                  </a:cubicBezTo>
                  <a:cubicBezTo>
                    <a:pt x="18396" y="22407"/>
                    <a:pt x="18288" y="22478"/>
                    <a:pt x="18205" y="22561"/>
                  </a:cubicBezTo>
                  <a:cubicBezTo>
                    <a:pt x="18098" y="22669"/>
                    <a:pt x="17991" y="22776"/>
                    <a:pt x="17907" y="22895"/>
                  </a:cubicBezTo>
                  <a:cubicBezTo>
                    <a:pt x="17872" y="22942"/>
                    <a:pt x="17848" y="22966"/>
                    <a:pt x="17812" y="23014"/>
                  </a:cubicBezTo>
                  <a:cubicBezTo>
                    <a:pt x="17657" y="23192"/>
                    <a:pt x="17491" y="23371"/>
                    <a:pt x="17324" y="23538"/>
                  </a:cubicBezTo>
                  <a:lnTo>
                    <a:pt x="17217" y="23633"/>
                  </a:lnTo>
                  <a:cubicBezTo>
                    <a:pt x="17074" y="23788"/>
                    <a:pt x="16907" y="23931"/>
                    <a:pt x="16764" y="24074"/>
                  </a:cubicBezTo>
                  <a:cubicBezTo>
                    <a:pt x="16705" y="24109"/>
                    <a:pt x="16657" y="24169"/>
                    <a:pt x="16598" y="24216"/>
                  </a:cubicBezTo>
                  <a:cubicBezTo>
                    <a:pt x="16348" y="24454"/>
                    <a:pt x="16086" y="24728"/>
                    <a:pt x="15836" y="25050"/>
                  </a:cubicBezTo>
                  <a:cubicBezTo>
                    <a:pt x="15812" y="25097"/>
                    <a:pt x="15764" y="25145"/>
                    <a:pt x="15729" y="25181"/>
                  </a:cubicBezTo>
                  <a:cubicBezTo>
                    <a:pt x="15657" y="25288"/>
                    <a:pt x="15574" y="25395"/>
                    <a:pt x="15490" y="25478"/>
                  </a:cubicBezTo>
                  <a:cubicBezTo>
                    <a:pt x="15359" y="25645"/>
                    <a:pt x="15252" y="25764"/>
                    <a:pt x="15157" y="25883"/>
                  </a:cubicBezTo>
                  <a:cubicBezTo>
                    <a:pt x="15133" y="25895"/>
                    <a:pt x="15121" y="25919"/>
                    <a:pt x="15121" y="25931"/>
                  </a:cubicBezTo>
                  <a:lnTo>
                    <a:pt x="15109" y="25955"/>
                  </a:lnTo>
                  <a:lnTo>
                    <a:pt x="15097" y="25978"/>
                  </a:lnTo>
                  <a:lnTo>
                    <a:pt x="15074" y="25990"/>
                  </a:lnTo>
                  <a:lnTo>
                    <a:pt x="15038" y="26038"/>
                  </a:lnTo>
                  <a:lnTo>
                    <a:pt x="14990" y="26074"/>
                  </a:lnTo>
                  <a:cubicBezTo>
                    <a:pt x="14931" y="26133"/>
                    <a:pt x="14871" y="26217"/>
                    <a:pt x="14812" y="26276"/>
                  </a:cubicBezTo>
                  <a:cubicBezTo>
                    <a:pt x="14752" y="26336"/>
                    <a:pt x="14693" y="26407"/>
                    <a:pt x="14633" y="26467"/>
                  </a:cubicBezTo>
                  <a:lnTo>
                    <a:pt x="14597" y="26514"/>
                  </a:lnTo>
                  <a:cubicBezTo>
                    <a:pt x="14502" y="26633"/>
                    <a:pt x="14383" y="26764"/>
                    <a:pt x="14276" y="26895"/>
                  </a:cubicBezTo>
                  <a:cubicBezTo>
                    <a:pt x="14169" y="27026"/>
                    <a:pt x="14050" y="27193"/>
                    <a:pt x="13943" y="27360"/>
                  </a:cubicBezTo>
                  <a:cubicBezTo>
                    <a:pt x="13847" y="27526"/>
                    <a:pt x="13740" y="27705"/>
                    <a:pt x="13633" y="27883"/>
                  </a:cubicBezTo>
                  <a:cubicBezTo>
                    <a:pt x="13562" y="28003"/>
                    <a:pt x="13490" y="28134"/>
                    <a:pt x="13407" y="28253"/>
                  </a:cubicBezTo>
                  <a:cubicBezTo>
                    <a:pt x="13347" y="28372"/>
                    <a:pt x="13276" y="28479"/>
                    <a:pt x="13216" y="28598"/>
                  </a:cubicBezTo>
                  <a:lnTo>
                    <a:pt x="13216" y="28574"/>
                  </a:lnTo>
                  <a:cubicBezTo>
                    <a:pt x="13216" y="28550"/>
                    <a:pt x="13204" y="28538"/>
                    <a:pt x="13204" y="28503"/>
                  </a:cubicBezTo>
                  <a:cubicBezTo>
                    <a:pt x="13192" y="28443"/>
                    <a:pt x="13192" y="28384"/>
                    <a:pt x="13169" y="28324"/>
                  </a:cubicBezTo>
                  <a:cubicBezTo>
                    <a:pt x="13169" y="28276"/>
                    <a:pt x="13157" y="28217"/>
                    <a:pt x="13157" y="28181"/>
                  </a:cubicBezTo>
                  <a:cubicBezTo>
                    <a:pt x="13145" y="27919"/>
                    <a:pt x="13145" y="27669"/>
                    <a:pt x="13157" y="27407"/>
                  </a:cubicBezTo>
                  <a:lnTo>
                    <a:pt x="13157" y="27383"/>
                  </a:lnTo>
                  <a:cubicBezTo>
                    <a:pt x="13157" y="27324"/>
                    <a:pt x="13169" y="27264"/>
                    <a:pt x="13169" y="27229"/>
                  </a:cubicBezTo>
                  <a:cubicBezTo>
                    <a:pt x="13192" y="27169"/>
                    <a:pt x="13192" y="27086"/>
                    <a:pt x="13204" y="27026"/>
                  </a:cubicBezTo>
                  <a:cubicBezTo>
                    <a:pt x="13312" y="26538"/>
                    <a:pt x="13454" y="25895"/>
                    <a:pt x="13669" y="25264"/>
                  </a:cubicBezTo>
                  <a:lnTo>
                    <a:pt x="13681" y="25205"/>
                  </a:lnTo>
                  <a:cubicBezTo>
                    <a:pt x="13693" y="25157"/>
                    <a:pt x="13704" y="25121"/>
                    <a:pt x="13728" y="25086"/>
                  </a:cubicBezTo>
                  <a:lnTo>
                    <a:pt x="13752" y="24990"/>
                  </a:lnTo>
                  <a:lnTo>
                    <a:pt x="13788" y="24907"/>
                  </a:lnTo>
                  <a:lnTo>
                    <a:pt x="13919" y="24633"/>
                  </a:lnTo>
                  <a:lnTo>
                    <a:pt x="13931" y="24609"/>
                  </a:lnTo>
                  <a:lnTo>
                    <a:pt x="13943" y="24574"/>
                  </a:lnTo>
                  <a:cubicBezTo>
                    <a:pt x="13966" y="24550"/>
                    <a:pt x="13978" y="24514"/>
                    <a:pt x="13990" y="24502"/>
                  </a:cubicBezTo>
                  <a:lnTo>
                    <a:pt x="14038" y="24443"/>
                  </a:lnTo>
                  <a:lnTo>
                    <a:pt x="14062" y="24383"/>
                  </a:lnTo>
                  <a:lnTo>
                    <a:pt x="14085" y="24371"/>
                  </a:lnTo>
                  <a:lnTo>
                    <a:pt x="14097" y="24347"/>
                  </a:lnTo>
                  <a:cubicBezTo>
                    <a:pt x="14097" y="24347"/>
                    <a:pt x="14097" y="24335"/>
                    <a:pt x="14109" y="24335"/>
                  </a:cubicBezTo>
                  <a:lnTo>
                    <a:pt x="14121" y="24324"/>
                  </a:lnTo>
                  <a:lnTo>
                    <a:pt x="14145" y="24312"/>
                  </a:lnTo>
                  <a:lnTo>
                    <a:pt x="14145" y="24288"/>
                  </a:lnTo>
                  <a:lnTo>
                    <a:pt x="14157" y="24276"/>
                  </a:lnTo>
                  <a:lnTo>
                    <a:pt x="14157" y="24264"/>
                  </a:lnTo>
                  <a:cubicBezTo>
                    <a:pt x="14169" y="24228"/>
                    <a:pt x="14205" y="24204"/>
                    <a:pt x="14216" y="24169"/>
                  </a:cubicBezTo>
                  <a:cubicBezTo>
                    <a:pt x="14324" y="24026"/>
                    <a:pt x="14419" y="23895"/>
                    <a:pt x="14514" y="23788"/>
                  </a:cubicBezTo>
                  <a:cubicBezTo>
                    <a:pt x="14574" y="23716"/>
                    <a:pt x="14633" y="23657"/>
                    <a:pt x="14705" y="23597"/>
                  </a:cubicBezTo>
                  <a:cubicBezTo>
                    <a:pt x="14764" y="23538"/>
                    <a:pt x="14836" y="23478"/>
                    <a:pt x="14895" y="23419"/>
                  </a:cubicBezTo>
                  <a:lnTo>
                    <a:pt x="14978" y="23359"/>
                  </a:lnTo>
                  <a:lnTo>
                    <a:pt x="15050" y="23300"/>
                  </a:lnTo>
                  <a:cubicBezTo>
                    <a:pt x="15074" y="23264"/>
                    <a:pt x="15109" y="23252"/>
                    <a:pt x="15157" y="23216"/>
                  </a:cubicBezTo>
                  <a:lnTo>
                    <a:pt x="15181" y="23192"/>
                  </a:lnTo>
                  <a:cubicBezTo>
                    <a:pt x="15240" y="23145"/>
                    <a:pt x="15300" y="23121"/>
                    <a:pt x="15371" y="23073"/>
                  </a:cubicBezTo>
                  <a:cubicBezTo>
                    <a:pt x="15431" y="23038"/>
                    <a:pt x="15514" y="23002"/>
                    <a:pt x="15574" y="22966"/>
                  </a:cubicBezTo>
                  <a:lnTo>
                    <a:pt x="15633" y="22942"/>
                  </a:lnTo>
                  <a:cubicBezTo>
                    <a:pt x="15729" y="22883"/>
                    <a:pt x="15848" y="22823"/>
                    <a:pt x="15955" y="22764"/>
                  </a:cubicBezTo>
                  <a:cubicBezTo>
                    <a:pt x="16074" y="22704"/>
                    <a:pt x="16193" y="22621"/>
                    <a:pt x="16300" y="22561"/>
                  </a:cubicBezTo>
                  <a:cubicBezTo>
                    <a:pt x="16443" y="22478"/>
                    <a:pt x="16598" y="22407"/>
                    <a:pt x="16741" y="22311"/>
                  </a:cubicBezTo>
                  <a:cubicBezTo>
                    <a:pt x="17002" y="22192"/>
                    <a:pt x="17264" y="22073"/>
                    <a:pt x="17514" y="21966"/>
                  </a:cubicBezTo>
                  <a:lnTo>
                    <a:pt x="17622" y="21930"/>
                  </a:lnTo>
                  <a:cubicBezTo>
                    <a:pt x="17753" y="21871"/>
                    <a:pt x="17895" y="21823"/>
                    <a:pt x="18038" y="21764"/>
                  </a:cubicBezTo>
                  <a:cubicBezTo>
                    <a:pt x="18098" y="21752"/>
                    <a:pt x="18157" y="21716"/>
                    <a:pt x="18205" y="21704"/>
                  </a:cubicBezTo>
                  <a:cubicBezTo>
                    <a:pt x="18288" y="21668"/>
                    <a:pt x="18384" y="21633"/>
                    <a:pt x="18455" y="21597"/>
                  </a:cubicBezTo>
                  <a:lnTo>
                    <a:pt x="18586" y="21549"/>
                  </a:lnTo>
                  <a:cubicBezTo>
                    <a:pt x="18634" y="21549"/>
                    <a:pt x="18681" y="21537"/>
                    <a:pt x="18705" y="21537"/>
                  </a:cubicBezTo>
                  <a:close/>
                  <a:moveTo>
                    <a:pt x="6531" y="1"/>
                  </a:moveTo>
                  <a:cubicBezTo>
                    <a:pt x="6438" y="1"/>
                    <a:pt x="6341" y="15"/>
                    <a:pt x="6251" y="23"/>
                  </a:cubicBezTo>
                  <a:cubicBezTo>
                    <a:pt x="6084" y="35"/>
                    <a:pt x="5942" y="59"/>
                    <a:pt x="5787" y="106"/>
                  </a:cubicBezTo>
                  <a:cubicBezTo>
                    <a:pt x="5668" y="154"/>
                    <a:pt x="5549" y="202"/>
                    <a:pt x="5430" y="273"/>
                  </a:cubicBezTo>
                  <a:cubicBezTo>
                    <a:pt x="5215" y="404"/>
                    <a:pt x="5037" y="594"/>
                    <a:pt x="4894" y="833"/>
                  </a:cubicBezTo>
                  <a:cubicBezTo>
                    <a:pt x="4822" y="952"/>
                    <a:pt x="4763" y="1094"/>
                    <a:pt x="4715" y="1237"/>
                  </a:cubicBezTo>
                  <a:cubicBezTo>
                    <a:pt x="4691" y="1309"/>
                    <a:pt x="4680" y="1404"/>
                    <a:pt x="4644" y="1475"/>
                  </a:cubicBezTo>
                  <a:cubicBezTo>
                    <a:pt x="4620" y="1583"/>
                    <a:pt x="4596" y="1690"/>
                    <a:pt x="4596" y="1785"/>
                  </a:cubicBezTo>
                  <a:cubicBezTo>
                    <a:pt x="4584" y="1999"/>
                    <a:pt x="4584" y="2202"/>
                    <a:pt x="4584" y="2416"/>
                  </a:cubicBezTo>
                  <a:lnTo>
                    <a:pt x="4584" y="3059"/>
                  </a:lnTo>
                  <a:cubicBezTo>
                    <a:pt x="4584" y="3488"/>
                    <a:pt x="4572" y="3916"/>
                    <a:pt x="4572" y="4345"/>
                  </a:cubicBezTo>
                  <a:lnTo>
                    <a:pt x="4572" y="5035"/>
                  </a:lnTo>
                  <a:cubicBezTo>
                    <a:pt x="4572" y="5238"/>
                    <a:pt x="4584" y="5464"/>
                    <a:pt x="4596" y="5678"/>
                  </a:cubicBezTo>
                  <a:cubicBezTo>
                    <a:pt x="4620" y="5797"/>
                    <a:pt x="4620" y="5917"/>
                    <a:pt x="4632" y="6036"/>
                  </a:cubicBezTo>
                  <a:cubicBezTo>
                    <a:pt x="4644" y="6131"/>
                    <a:pt x="4656" y="6238"/>
                    <a:pt x="4691" y="6345"/>
                  </a:cubicBezTo>
                  <a:cubicBezTo>
                    <a:pt x="4703" y="6452"/>
                    <a:pt x="4739" y="6548"/>
                    <a:pt x="4763" y="6655"/>
                  </a:cubicBezTo>
                  <a:cubicBezTo>
                    <a:pt x="4799" y="6762"/>
                    <a:pt x="4822" y="6869"/>
                    <a:pt x="4870" y="6964"/>
                  </a:cubicBezTo>
                  <a:cubicBezTo>
                    <a:pt x="4894" y="7071"/>
                    <a:pt x="4941" y="7179"/>
                    <a:pt x="4989" y="7286"/>
                  </a:cubicBezTo>
                  <a:cubicBezTo>
                    <a:pt x="5049" y="7429"/>
                    <a:pt x="5120" y="7560"/>
                    <a:pt x="5215" y="7702"/>
                  </a:cubicBezTo>
                  <a:cubicBezTo>
                    <a:pt x="5287" y="7798"/>
                    <a:pt x="5358" y="7893"/>
                    <a:pt x="5453" y="7976"/>
                  </a:cubicBezTo>
                  <a:cubicBezTo>
                    <a:pt x="5572" y="8095"/>
                    <a:pt x="5703" y="8214"/>
                    <a:pt x="5846" y="8310"/>
                  </a:cubicBezTo>
                  <a:cubicBezTo>
                    <a:pt x="6084" y="8441"/>
                    <a:pt x="6346" y="8500"/>
                    <a:pt x="6608" y="8536"/>
                  </a:cubicBezTo>
                  <a:cubicBezTo>
                    <a:pt x="6668" y="8536"/>
                    <a:pt x="6739" y="8548"/>
                    <a:pt x="6799" y="8548"/>
                  </a:cubicBezTo>
                  <a:lnTo>
                    <a:pt x="7275" y="8548"/>
                  </a:lnTo>
                  <a:cubicBezTo>
                    <a:pt x="7311" y="8631"/>
                    <a:pt x="7323" y="8726"/>
                    <a:pt x="7358" y="8810"/>
                  </a:cubicBezTo>
                  <a:cubicBezTo>
                    <a:pt x="7477" y="9250"/>
                    <a:pt x="7561" y="9679"/>
                    <a:pt x="7680" y="10107"/>
                  </a:cubicBezTo>
                  <a:cubicBezTo>
                    <a:pt x="7728" y="10298"/>
                    <a:pt x="7787" y="10512"/>
                    <a:pt x="7847" y="10703"/>
                  </a:cubicBezTo>
                  <a:cubicBezTo>
                    <a:pt x="7906" y="10917"/>
                    <a:pt x="7954" y="11131"/>
                    <a:pt x="8013" y="11346"/>
                  </a:cubicBezTo>
                  <a:cubicBezTo>
                    <a:pt x="8109" y="11762"/>
                    <a:pt x="8204" y="12191"/>
                    <a:pt x="8311" y="12608"/>
                  </a:cubicBezTo>
                  <a:cubicBezTo>
                    <a:pt x="8501" y="13429"/>
                    <a:pt x="8668" y="14263"/>
                    <a:pt x="8847" y="15084"/>
                  </a:cubicBezTo>
                  <a:cubicBezTo>
                    <a:pt x="8942" y="15584"/>
                    <a:pt x="9037" y="16073"/>
                    <a:pt x="9121" y="16584"/>
                  </a:cubicBezTo>
                  <a:cubicBezTo>
                    <a:pt x="9216" y="17085"/>
                    <a:pt x="9323" y="17597"/>
                    <a:pt x="9418" y="18085"/>
                  </a:cubicBezTo>
                  <a:cubicBezTo>
                    <a:pt x="9537" y="18680"/>
                    <a:pt x="9656" y="19263"/>
                    <a:pt x="9775" y="19859"/>
                  </a:cubicBezTo>
                  <a:cubicBezTo>
                    <a:pt x="9871" y="20275"/>
                    <a:pt x="9942" y="20692"/>
                    <a:pt x="10014" y="21109"/>
                  </a:cubicBezTo>
                  <a:cubicBezTo>
                    <a:pt x="10049" y="21299"/>
                    <a:pt x="10096" y="21512"/>
                    <a:pt x="10120" y="21714"/>
                  </a:cubicBezTo>
                  <a:lnTo>
                    <a:pt x="10120" y="21714"/>
                  </a:lnTo>
                  <a:cubicBezTo>
                    <a:pt x="10120" y="21710"/>
                    <a:pt x="10117" y="21704"/>
                    <a:pt x="10109" y="21704"/>
                  </a:cubicBezTo>
                  <a:cubicBezTo>
                    <a:pt x="10037" y="21573"/>
                    <a:pt x="9942" y="21430"/>
                    <a:pt x="9859" y="21299"/>
                  </a:cubicBezTo>
                  <a:cubicBezTo>
                    <a:pt x="9656" y="21037"/>
                    <a:pt x="9454" y="20764"/>
                    <a:pt x="9228" y="20525"/>
                  </a:cubicBezTo>
                  <a:cubicBezTo>
                    <a:pt x="9109" y="20394"/>
                    <a:pt x="8978" y="20275"/>
                    <a:pt x="8847" y="20156"/>
                  </a:cubicBezTo>
                  <a:cubicBezTo>
                    <a:pt x="8728" y="20049"/>
                    <a:pt x="8585" y="19942"/>
                    <a:pt x="8454" y="19847"/>
                  </a:cubicBezTo>
                  <a:cubicBezTo>
                    <a:pt x="8335" y="19752"/>
                    <a:pt x="8204" y="19668"/>
                    <a:pt x="8085" y="19573"/>
                  </a:cubicBezTo>
                  <a:lnTo>
                    <a:pt x="7680" y="19263"/>
                  </a:lnTo>
                  <a:cubicBezTo>
                    <a:pt x="7489" y="19085"/>
                    <a:pt x="7299" y="18906"/>
                    <a:pt x="7120" y="18716"/>
                  </a:cubicBezTo>
                  <a:lnTo>
                    <a:pt x="7061" y="18656"/>
                  </a:lnTo>
                  <a:cubicBezTo>
                    <a:pt x="7073" y="18609"/>
                    <a:pt x="7085" y="18573"/>
                    <a:pt x="7085" y="18537"/>
                  </a:cubicBezTo>
                  <a:cubicBezTo>
                    <a:pt x="7096" y="18454"/>
                    <a:pt x="7132" y="18370"/>
                    <a:pt x="7144" y="18299"/>
                  </a:cubicBezTo>
                  <a:cubicBezTo>
                    <a:pt x="7156" y="18216"/>
                    <a:pt x="7180" y="18132"/>
                    <a:pt x="7192" y="18061"/>
                  </a:cubicBezTo>
                  <a:cubicBezTo>
                    <a:pt x="7204" y="17966"/>
                    <a:pt x="7204" y="17882"/>
                    <a:pt x="7216" y="17787"/>
                  </a:cubicBezTo>
                  <a:cubicBezTo>
                    <a:pt x="7239" y="17620"/>
                    <a:pt x="7239" y="17442"/>
                    <a:pt x="7216" y="17263"/>
                  </a:cubicBezTo>
                  <a:cubicBezTo>
                    <a:pt x="7204" y="17108"/>
                    <a:pt x="7192" y="16942"/>
                    <a:pt x="7156" y="16787"/>
                  </a:cubicBezTo>
                  <a:cubicBezTo>
                    <a:pt x="7144" y="16704"/>
                    <a:pt x="7132" y="16608"/>
                    <a:pt x="7120" y="16537"/>
                  </a:cubicBezTo>
                  <a:cubicBezTo>
                    <a:pt x="7096" y="16489"/>
                    <a:pt x="7096" y="16454"/>
                    <a:pt x="7085" y="16406"/>
                  </a:cubicBezTo>
                  <a:cubicBezTo>
                    <a:pt x="7073" y="16358"/>
                    <a:pt x="7061" y="16334"/>
                    <a:pt x="7037" y="16287"/>
                  </a:cubicBezTo>
                  <a:cubicBezTo>
                    <a:pt x="7013" y="16192"/>
                    <a:pt x="6977" y="16120"/>
                    <a:pt x="6942" y="16049"/>
                  </a:cubicBezTo>
                  <a:cubicBezTo>
                    <a:pt x="6894" y="15953"/>
                    <a:pt x="6846" y="15882"/>
                    <a:pt x="6787" y="15799"/>
                  </a:cubicBezTo>
                  <a:cubicBezTo>
                    <a:pt x="6739" y="15715"/>
                    <a:pt x="6680" y="15656"/>
                    <a:pt x="6620" y="15596"/>
                  </a:cubicBezTo>
                  <a:cubicBezTo>
                    <a:pt x="6561" y="15537"/>
                    <a:pt x="6501" y="15477"/>
                    <a:pt x="6430" y="15441"/>
                  </a:cubicBezTo>
                  <a:cubicBezTo>
                    <a:pt x="6358" y="15394"/>
                    <a:pt x="6299" y="15334"/>
                    <a:pt x="6227" y="15287"/>
                  </a:cubicBezTo>
                  <a:cubicBezTo>
                    <a:pt x="6084" y="15203"/>
                    <a:pt x="5942" y="15108"/>
                    <a:pt x="5811" y="15025"/>
                  </a:cubicBezTo>
                  <a:cubicBezTo>
                    <a:pt x="5703" y="14941"/>
                    <a:pt x="5584" y="14870"/>
                    <a:pt x="5489" y="14799"/>
                  </a:cubicBezTo>
                  <a:cubicBezTo>
                    <a:pt x="5430" y="14751"/>
                    <a:pt x="5370" y="14703"/>
                    <a:pt x="5334" y="14668"/>
                  </a:cubicBezTo>
                  <a:cubicBezTo>
                    <a:pt x="5287" y="14620"/>
                    <a:pt x="5227" y="14572"/>
                    <a:pt x="5180" y="14525"/>
                  </a:cubicBezTo>
                  <a:lnTo>
                    <a:pt x="5001" y="14346"/>
                  </a:lnTo>
                  <a:cubicBezTo>
                    <a:pt x="4930" y="14287"/>
                    <a:pt x="4870" y="14215"/>
                    <a:pt x="4810" y="14144"/>
                  </a:cubicBezTo>
                  <a:cubicBezTo>
                    <a:pt x="4691" y="14025"/>
                    <a:pt x="4584" y="13906"/>
                    <a:pt x="4477" y="13787"/>
                  </a:cubicBezTo>
                  <a:cubicBezTo>
                    <a:pt x="4239" y="13536"/>
                    <a:pt x="4001" y="13298"/>
                    <a:pt x="3763" y="13060"/>
                  </a:cubicBezTo>
                  <a:lnTo>
                    <a:pt x="3406" y="12703"/>
                  </a:lnTo>
                  <a:cubicBezTo>
                    <a:pt x="3346" y="12644"/>
                    <a:pt x="3286" y="12584"/>
                    <a:pt x="3215" y="12536"/>
                  </a:cubicBezTo>
                  <a:cubicBezTo>
                    <a:pt x="3191" y="12501"/>
                    <a:pt x="3156" y="12477"/>
                    <a:pt x="3132" y="12465"/>
                  </a:cubicBezTo>
                  <a:lnTo>
                    <a:pt x="2953" y="12322"/>
                  </a:lnTo>
                  <a:cubicBezTo>
                    <a:pt x="2786" y="12236"/>
                    <a:pt x="2605" y="12200"/>
                    <a:pt x="2422" y="12200"/>
                  </a:cubicBezTo>
                  <a:cubicBezTo>
                    <a:pt x="2175" y="12200"/>
                    <a:pt x="1927" y="12267"/>
                    <a:pt x="1715" y="12370"/>
                  </a:cubicBezTo>
                  <a:cubicBezTo>
                    <a:pt x="1524" y="12465"/>
                    <a:pt x="1322" y="12596"/>
                    <a:pt x="1179" y="12739"/>
                  </a:cubicBezTo>
                  <a:cubicBezTo>
                    <a:pt x="1108" y="12822"/>
                    <a:pt x="1012" y="12905"/>
                    <a:pt x="953" y="13001"/>
                  </a:cubicBezTo>
                  <a:cubicBezTo>
                    <a:pt x="893" y="13084"/>
                    <a:pt x="846" y="13155"/>
                    <a:pt x="810" y="13263"/>
                  </a:cubicBezTo>
                  <a:cubicBezTo>
                    <a:pt x="762" y="13382"/>
                    <a:pt x="715" y="13489"/>
                    <a:pt x="703" y="13608"/>
                  </a:cubicBezTo>
                  <a:cubicBezTo>
                    <a:pt x="691" y="13715"/>
                    <a:pt x="655" y="13798"/>
                    <a:pt x="655" y="13906"/>
                  </a:cubicBezTo>
                  <a:cubicBezTo>
                    <a:pt x="655" y="13989"/>
                    <a:pt x="643" y="14084"/>
                    <a:pt x="643" y="14168"/>
                  </a:cubicBezTo>
                  <a:cubicBezTo>
                    <a:pt x="643" y="14263"/>
                    <a:pt x="643" y="14346"/>
                    <a:pt x="631" y="14441"/>
                  </a:cubicBezTo>
                  <a:cubicBezTo>
                    <a:pt x="631" y="14620"/>
                    <a:pt x="643" y="14787"/>
                    <a:pt x="667" y="14965"/>
                  </a:cubicBezTo>
                  <a:cubicBezTo>
                    <a:pt x="703" y="15120"/>
                    <a:pt x="727" y="15287"/>
                    <a:pt x="774" y="15453"/>
                  </a:cubicBezTo>
                  <a:cubicBezTo>
                    <a:pt x="810" y="15537"/>
                    <a:pt x="834" y="15644"/>
                    <a:pt x="870" y="15739"/>
                  </a:cubicBezTo>
                  <a:cubicBezTo>
                    <a:pt x="893" y="15822"/>
                    <a:pt x="929" y="15894"/>
                    <a:pt x="941" y="15989"/>
                  </a:cubicBezTo>
                  <a:cubicBezTo>
                    <a:pt x="989" y="16132"/>
                    <a:pt x="1048" y="16287"/>
                    <a:pt x="1108" y="16430"/>
                  </a:cubicBezTo>
                  <a:cubicBezTo>
                    <a:pt x="1131" y="16513"/>
                    <a:pt x="1167" y="16584"/>
                    <a:pt x="1191" y="16644"/>
                  </a:cubicBezTo>
                  <a:cubicBezTo>
                    <a:pt x="1239" y="16715"/>
                    <a:pt x="1262" y="16811"/>
                    <a:pt x="1310" y="16882"/>
                  </a:cubicBezTo>
                  <a:cubicBezTo>
                    <a:pt x="1358" y="16965"/>
                    <a:pt x="1405" y="17049"/>
                    <a:pt x="1441" y="17132"/>
                  </a:cubicBezTo>
                  <a:lnTo>
                    <a:pt x="1489" y="17227"/>
                  </a:lnTo>
                  <a:lnTo>
                    <a:pt x="1584" y="17358"/>
                  </a:lnTo>
                  <a:cubicBezTo>
                    <a:pt x="1620" y="17430"/>
                    <a:pt x="1667" y="17489"/>
                    <a:pt x="1727" y="17561"/>
                  </a:cubicBezTo>
                  <a:cubicBezTo>
                    <a:pt x="1774" y="17644"/>
                    <a:pt x="1834" y="17704"/>
                    <a:pt x="1882" y="17763"/>
                  </a:cubicBezTo>
                  <a:cubicBezTo>
                    <a:pt x="1977" y="17894"/>
                    <a:pt x="2084" y="18013"/>
                    <a:pt x="2191" y="18132"/>
                  </a:cubicBezTo>
                  <a:cubicBezTo>
                    <a:pt x="2274" y="18239"/>
                    <a:pt x="2370" y="18359"/>
                    <a:pt x="2477" y="18442"/>
                  </a:cubicBezTo>
                  <a:cubicBezTo>
                    <a:pt x="2620" y="18609"/>
                    <a:pt x="2798" y="18751"/>
                    <a:pt x="2989" y="18870"/>
                  </a:cubicBezTo>
                  <a:cubicBezTo>
                    <a:pt x="3144" y="18966"/>
                    <a:pt x="3286" y="19073"/>
                    <a:pt x="3441" y="19156"/>
                  </a:cubicBezTo>
                  <a:cubicBezTo>
                    <a:pt x="3501" y="19204"/>
                    <a:pt x="3560" y="19228"/>
                    <a:pt x="3632" y="19275"/>
                  </a:cubicBezTo>
                  <a:cubicBezTo>
                    <a:pt x="3798" y="19382"/>
                    <a:pt x="3977" y="19454"/>
                    <a:pt x="4168" y="19502"/>
                  </a:cubicBezTo>
                  <a:cubicBezTo>
                    <a:pt x="4263" y="19525"/>
                    <a:pt x="4358" y="19549"/>
                    <a:pt x="4453" y="19561"/>
                  </a:cubicBezTo>
                  <a:cubicBezTo>
                    <a:pt x="4525" y="19573"/>
                    <a:pt x="4620" y="19585"/>
                    <a:pt x="4691" y="19585"/>
                  </a:cubicBezTo>
                  <a:cubicBezTo>
                    <a:pt x="4834" y="19609"/>
                    <a:pt x="4977" y="19609"/>
                    <a:pt x="5120" y="19609"/>
                  </a:cubicBezTo>
                  <a:lnTo>
                    <a:pt x="5191" y="19609"/>
                  </a:lnTo>
                  <a:cubicBezTo>
                    <a:pt x="5418" y="19609"/>
                    <a:pt x="5644" y="19561"/>
                    <a:pt x="5846" y="19490"/>
                  </a:cubicBezTo>
                  <a:cubicBezTo>
                    <a:pt x="5930" y="19454"/>
                    <a:pt x="6013" y="19430"/>
                    <a:pt x="6084" y="19394"/>
                  </a:cubicBezTo>
                  <a:cubicBezTo>
                    <a:pt x="6168" y="19347"/>
                    <a:pt x="6251" y="19323"/>
                    <a:pt x="6323" y="19275"/>
                  </a:cubicBezTo>
                  <a:cubicBezTo>
                    <a:pt x="6442" y="19216"/>
                    <a:pt x="6549" y="19144"/>
                    <a:pt x="6656" y="19049"/>
                  </a:cubicBezTo>
                  <a:cubicBezTo>
                    <a:pt x="6704" y="19013"/>
                    <a:pt x="6739" y="18966"/>
                    <a:pt x="6775" y="18918"/>
                  </a:cubicBezTo>
                  <a:cubicBezTo>
                    <a:pt x="6858" y="19025"/>
                    <a:pt x="6954" y="19132"/>
                    <a:pt x="7061" y="19216"/>
                  </a:cubicBezTo>
                  <a:cubicBezTo>
                    <a:pt x="7180" y="19335"/>
                    <a:pt x="7311" y="19454"/>
                    <a:pt x="7442" y="19573"/>
                  </a:cubicBezTo>
                  <a:cubicBezTo>
                    <a:pt x="7573" y="19680"/>
                    <a:pt x="7692" y="19787"/>
                    <a:pt x="7847" y="19871"/>
                  </a:cubicBezTo>
                  <a:cubicBezTo>
                    <a:pt x="7978" y="19966"/>
                    <a:pt x="8109" y="20049"/>
                    <a:pt x="8263" y="20144"/>
                  </a:cubicBezTo>
                  <a:cubicBezTo>
                    <a:pt x="8466" y="20275"/>
                    <a:pt x="8668" y="20418"/>
                    <a:pt x="8859" y="20585"/>
                  </a:cubicBezTo>
                  <a:cubicBezTo>
                    <a:pt x="8966" y="20680"/>
                    <a:pt x="9061" y="20775"/>
                    <a:pt x="9168" y="20871"/>
                  </a:cubicBezTo>
                  <a:cubicBezTo>
                    <a:pt x="9275" y="20978"/>
                    <a:pt x="9382" y="21073"/>
                    <a:pt x="9478" y="21192"/>
                  </a:cubicBezTo>
                  <a:cubicBezTo>
                    <a:pt x="9680" y="21418"/>
                    <a:pt x="9859" y="21645"/>
                    <a:pt x="10037" y="21895"/>
                  </a:cubicBezTo>
                  <a:cubicBezTo>
                    <a:pt x="10073" y="21966"/>
                    <a:pt x="10133" y="22049"/>
                    <a:pt x="10180" y="22121"/>
                  </a:cubicBezTo>
                  <a:cubicBezTo>
                    <a:pt x="10216" y="22180"/>
                    <a:pt x="10252" y="22240"/>
                    <a:pt x="10287" y="22299"/>
                  </a:cubicBezTo>
                  <a:cubicBezTo>
                    <a:pt x="10299" y="22311"/>
                    <a:pt x="10299" y="22323"/>
                    <a:pt x="10311" y="22347"/>
                  </a:cubicBezTo>
                  <a:cubicBezTo>
                    <a:pt x="10395" y="22764"/>
                    <a:pt x="10466" y="23157"/>
                    <a:pt x="10525" y="23573"/>
                  </a:cubicBezTo>
                  <a:cubicBezTo>
                    <a:pt x="10585" y="24014"/>
                    <a:pt x="10645" y="24431"/>
                    <a:pt x="10692" y="24859"/>
                  </a:cubicBezTo>
                  <a:cubicBezTo>
                    <a:pt x="10728" y="25276"/>
                    <a:pt x="10752" y="25693"/>
                    <a:pt x="10787" y="26109"/>
                  </a:cubicBezTo>
                  <a:cubicBezTo>
                    <a:pt x="10883" y="26967"/>
                    <a:pt x="11014" y="27824"/>
                    <a:pt x="11121" y="28669"/>
                  </a:cubicBezTo>
                  <a:cubicBezTo>
                    <a:pt x="11180" y="29098"/>
                    <a:pt x="11228" y="29515"/>
                    <a:pt x="11287" y="29943"/>
                  </a:cubicBezTo>
                  <a:cubicBezTo>
                    <a:pt x="11299" y="30050"/>
                    <a:pt x="11311" y="30146"/>
                    <a:pt x="11323" y="30241"/>
                  </a:cubicBezTo>
                  <a:cubicBezTo>
                    <a:pt x="11252" y="30039"/>
                    <a:pt x="11168" y="29824"/>
                    <a:pt x="11073" y="29634"/>
                  </a:cubicBezTo>
                  <a:cubicBezTo>
                    <a:pt x="11049" y="29574"/>
                    <a:pt x="11002" y="29515"/>
                    <a:pt x="10966" y="29443"/>
                  </a:cubicBezTo>
                  <a:cubicBezTo>
                    <a:pt x="10942" y="29384"/>
                    <a:pt x="10895" y="29336"/>
                    <a:pt x="10871" y="29277"/>
                  </a:cubicBezTo>
                  <a:cubicBezTo>
                    <a:pt x="10787" y="29157"/>
                    <a:pt x="10704" y="29050"/>
                    <a:pt x="10609" y="28955"/>
                  </a:cubicBezTo>
                  <a:cubicBezTo>
                    <a:pt x="10525" y="28848"/>
                    <a:pt x="10430" y="28753"/>
                    <a:pt x="10335" y="28669"/>
                  </a:cubicBezTo>
                  <a:cubicBezTo>
                    <a:pt x="10228" y="28574"/>
                    <a:pt x="10133" y="28491"/>
                    <a:pt x="10037" y="28395"/>
                  </a:cubicBezTo>
                  <a:cubicBezTo>
                    <a:pt x="9930" y="28312"/>
                    <a:pt x="9823" y="28217"/>
                    <a:pt x="9716" y="28145"/>
                  </a:cubicBezTo>
                  <a:cubicBezTo>
                    <a:pt x="9621" y="28074"/>
                    <a:pt x="9525" y="28003"/>
                    <a:pt x="9442" y="27919"/>
                  </a:cubicBezTo>
                  <a:cubicBezTo>
                    <a:pt x="9335" y="27836"/>
                    <a:pt x="9228" y="27741"/>
                    <a:pt x="9121" y="27669"/>
                  </a:cubicBezTo>
                  <a:cubicBezTo>
                    <a:pt x="9025" y="27586"/>
                    <a:pt x="8906" y="27502"/>
                    <a:pt x="8787" y="27443"/>
                  </a:cubicBezTo>
                  <a:cubicBezTo>
                    <a:pt x="8751" y="27431"/>
                    <a:pt x="8704" y="27407"/>
                    <a:pt x="8680" y="27383"/>
                  </a:cubicBezTo>
                  <a:lnTo>
                    <a:pt x="8632" y="27348"/>
                  </a:lnTo>
                  <a:cubicBezTo>
                    <a:pt x="8609" y="27324"/>
                    <a:pt x="8585" y="27300"/>
                    <a:pt x="8561" y="27288"/>
                  </a:cubicBezTo>
                  <a:cubicBezTo>
                    <a:pt x="8585" y="27241"/>
                    <a:pt x="8609" y="27193"/>
                    <a:pt x="8609" y="27145"/>
                  </a:cubicBezTo>
                  <a:lnTo>
                    <a:pt x="8609" y="27062"/>
                  </a:lnTo>
                  <a:cubicBezTo>
                    <a:pt x="8609" y="27050"/>
                    <a:pt x="8609" y="27026"/>
                    <a:pt x="8585" y="27026"/>
                  </a:cubicBezTo>
                  <a:cubicBezTo>
                    <a:pt x="8585" y="27026"/>
                    <a:pt x="8573" y="27014"/>
                    <a:pt x="8561" y="27014"/>
                  </a:cubicBezTo>
                  <a:cubicBezTo>
                    <a:pt x="8561" y="27002"/>
                    <a:pt x="8561" y="26967"/>
                    <a:pt x="8573" y="26955"/>
                  </a:cubicBezTo>
                  <a:cubicBezTo>
                    <a:pt x="8585" y="26788"/>
                    <a:pt x="8585" y="26633"/>
                    <a:pt x="8549" y="26479"/>
                  </a:cubicBezTo>
                  <a:cubicBezTo>
                    <a:pt x="8525" y="26419"/>
                    <a:pt x="8501" y="26348"/>
                    <a:pt x="8490" y="26288"/>
                  </a:cubicBezTo>
                  <a:cubicBezTo>
                    <a:pt x="8406" y="26050"/>
                    <a:pt x="8311" y="25800"/>
                    <a:pt x="8204" y="25574"/>
                  </a:cubicBezTo>
                  <a:cubicBezTo>
                    <a:pt x="8061" y="25264"/>
                    <a:pt x="7918" y="24931"/>
                    <a:pt x="7692" y="24669"/>
                  </a:cubicBezTo>
                  <a:cubicBezTo>
                    <a:pt x="7632" y="24585"/>
                    <a:pt x="7573" y="24526"/>
                    <a:pt x="7513" y="24454"/>
                  </a:cubicBezTo>
                  <a:lnTo>
                    <a:pt x="7323" y="24264"/>
                  </a:lnTo>
                  <a:cubicBezTo>
                    <a:pt x="7192" y="24145"/>
                    <a:pt x="7049" y="24038"/>
                    <a:pt x="6918" y="23919"/>
                  </a:cubicBezTo>
                  <a:cubicBezTo>
                    <a:pt x="6632" y="23693"/>
                    <a:pt x="6334" y="23478"/>
                    <a:pt x="6025" y="23312"/>
                  </a:cubicBezTo>
                  <a:cubicBezTo>
                    <a:pt x="5715" y="23145"/>
                    <a:pt x="5382" y="23002"/>
                    <a:pt x="5072" y="22847"/>
                  </a:cubicBezTo>
                  <a:lnTo>
                    <a:pt x="4584" y="22585"/>
                  </a:lnTo>
                  <a:cubicBezTo>
                    <a:pt x="4418" y="22490"/>
                    <a:pt x="4251" y="22407"/>
                    <a:pt x="4096" y="22323"/>
                  </a:cubicBezTo>
                  <a:cubicBezTo>
                    <a:pt x="3929" y="22252"/>
                    <a:pt x="3751" y="22204"/>
                    <a:pt x="3584" y="22169"/>
                  </a:cubicBezTo>
                  <a:cubicBezTo>
                    <a:pt x="3501" y="22133"/>
                    <a:pt x="3417" y="22121"/>
                    <a:pt x="3334" y="22109"/>
                  </a:cubicBezTo>
                  <a:cubicBezTo>
                    <a:pt x="3239" y="22085"/>
                    <a:pt x="3167" y="22073"/>
                    <a:pt x="3084" y="22049"/>
                  </a:cubicBezTo>
                  <a:cubicBezTo>
                    <a:pt x="2917" y="22014"/>
                    <a:pt x="2739" y="21966"/>
                    <a:pt x="2560" y="21942"/>
                  </a:cubicBezTo>
                  <a:cubicBezTo>
                    <a:pt x="2382" y="21930"/>
                    <a:pt x="2215" y="21930"/>
                    <a:pt x="2036" y="21930"/>
                  </a:cubicBezTo>
                  <a:cubicBezTo>
                    <a:pt x="1858" y="21930"/>
                    <a:pt x="1679" y="21942"/>
                    <a:pt x="1501" y="21966"/>
                  </a:cubicBezTo>
                  <a:cubicBezTo>
                    <a:pt x="1322" y="22002"/>
                    <a:pt x="1155" y="22026"/>
                    <a:pt x="1000" y="22109"/>
                  </a:cubicBezTo>
                  <a:cubicBezTo>
                    <a:pt x="905" y="22145"/>
                    <a:pt x="798" y="22180"/>
                    <a:pt x="727" y="22240"/>
                  </a:cubicBezTo>
                  <a:cubicBezTo>
                    <a:pt x="608" y="22311"/>
                    <a:pt x="524" y="22419"/>
                    <a:pt x="441" y="22538"/>
                  </a:cubicBezTo>
                  <a:cubicBezTo>
                    <a:pt x="346" y="22680"/>
                    <a:pt x="262" y="22847"/>
                    <a:pt x="191" y="23014"/>
                  </a:cubicBezTo>
                  <a:cubicBezTo>
                    <a:pt x="167" y="23097"/>
                    <a:pt x="131" y="23192"/>
                    <a:pt x="108" y="23264"/>
                  </a:cubicBezTo>
                  <a:cubicBezTo>
                    <a:pt x="84" y="23312"/>
                    <a:pt x="72" y="23359"/>
                    <a:pt x="72" y="23395"/>
                  </a:cubicBezTo>
                  <a:cubicBezTo>
                    <a:pt x="60" y="23442"/>
                    <a:pt x="60" y="23478"/>
                    <a:pt x="48" y="23514"/>
                  </a:cubicBezTo>
                  <a:cubicBezTo>
                    <a:pt x="24" y="23609"/>
                    <a:pt x="24" y="23693"/>
                    <a:pt x="12" y="23788"/>
                  </a:cubicBezTo>
                  <a:cubicBezTo>
                    <a:pt x="0" y="23871"/>
                    <a:pt x="12" y="23978"/>
                    <a:pt x="12" y="24074"/>
                  </a:cubicBezTo>
                  <a:cubicBezTo>
                    <a:pt x="12" y="24252"/>
                    <a:pt x="60" y="24443"/>
                    <a:pt x="108" y="24621"/>
                  </a:cubicBezTo>
                  <a:cubicBezTo>
                    <a:pt x="119" y="24705"/>
                    <a:pt x="167" y="24788"/>
                    <a:pt x="179" y="24871"/>
                  </a:cubicBezTo>
                  <a:cubicBezTo>
                    <a:pt x="203" y="24966"/>
                    <a:pt x="238" y="25050"/>
                    <a:pt x="286" y="25145"/>
                  </a:cubicBezTo>
                  <a:lnTo>
                    <a:pt x="369" y="25359"/>
                  </a:lnTo>
                  <a:cubicBezTo>
                    <a:pt x="381" y="25407"/>
                    <a:pt x="417" y="25455"/>
                    <a:pt x="429" y="25514"/>
                  </a:cubicBezTo>
                  <a:cubicBezTo>
                    <a:pt x="441" y="25562"/>
                    <a:pt x="477" y="25597"/>
                    <a:pt x="500" y="25657"/>
                  </a:cubicBezTo>
                  <a:cubicBezTo>
                    <a:pt x="548" y="25740"/>
                    <a:pt x="596" y="25824"/>
                    <a:pt x="655" y="25895"/>
                  </a:cubicBezTo>
                  <a:cubicBezTo>
                    <a:pt x="715" y="25990"/>
                    <a:pt x="786" y="26074"/>
                    <a:pt x="881" y="26157"/>
                  </a:cubicBezTo>
                  <a:cubicBezTo>
                    <a:pt x="1060" y="26312"/>
                    <a:pt x="1274" y="26419"/>
                    <a:pt x="1489" y="26538"/>
                  </a:cubicBezTo>
                  <a:cubicBezTo>
                    <a:pt x="1572" y="26586"/>
                    <a:pt x="1679" y="26645"/>
                    <a:pt x="1774" y="26693"/>
                  </a:cubicBezTo>
                  <a:cubicBezTo>
                    <a:pt x="1870" y="26729"/>
                    <a:pt x="1965" y="26788"/>
                    <a:pt x="2072" y="26836"/>
                  </a:cubicBezTo>
                  <a:cubicBezTo>
                    <a:pt x="2429" y="27014"/>
                    <a:pt x="2763" y="27193"/>
                    <a:pt x="3120" y="27372"/>
                  </a:cubicBezTo>
                  <a:cubicBezTo>
                    <a:pt x="3441" y="27526"/>
                    <a:pt x="3739" y="27669"/>
                    <a:pt x="4048" y="27836"/>
                  </a:cubicBezTo>
                  <a:cubicBezTo>
                    <a:pt x="4179" y="27907"/>
                    <a:pt x="4310" y="27979"/>
                    <a:pt x="4453" y="28038"/>
                  </a:cubicBezTo>
                  <a:cubicBezTo>
                    <a:pt x="4584" y="28098"/>
                    <a:pt x="4727" y="28157"/>
                    <a:pt x="4870" y="28217"/>
                  </a:cubicBezTo>
                  <a:cubicBezTo>
                    <a:pt x="5001" y="28276"/>
                    <a:pt x="5144" y="28324"/>
                    <a:pt x="5299" y="28360"/>
                  </a:cubicBezTo>
                  <a:cubicBezTo>
                    <a:pt x="5442" y="28395"/>
                    <a:pt x="5608" y="28431"/>
                    <a:pt x="5775" y="28455"/>
                  </a:cubicBezTo>
                  <a:cubicBezTo>
                    <a:pt x="5953" y="28491"/>
                    <a:pt x="6120" y="28503"/>
                    <a:pt x="6299" y="28538"/>
                  </a:cubicBezTo>
                  <a:cubicBezTo>
                    <a:pt x="6370" y="28550"/>
                    <a:pt x="6454" y="28550"/>
                    <a:pt x="6537" y="28550"/>
                  </a:cubicBezTo>
                  <a:cubicBezTo>
                    <a:pt x="6573" y="28550"/>
                    <a:pt x="6620" y="28550"/>
                    <a:pt x="6656" y="28538"/>
                  </a:cubicBezTo>
                  <a:cubicBezTo>
                    <a:pt x="6775" y="28515"/>
                    <a:pt x="6870" y="28491"/>
                    <a:pt x="6977" y="28443"/>
                  </a:cubicBezTo>
                  <a:cubicBezTo>
                    <a:pt x="7073" y="28419"/>
                    <a:pt x="7144" y="28384"/>
                    <a:pt x="7216" y="28360"/>
                  </a:cubicBezTo>
                  <a:cubicBezTo>
                    <a:pt x="7311" y="28324"/>
                    <a:pt x="7382" y="28264"/>
                    <a:pt x="7454" y="28205"/>
                  </a:cubicBezTo>
                  <a:cubicBezTo>
                    <a:pt x="7525" y="28145"/>
                    <a:pt x="7608" y="28086"/>
                    <a:pt x="7668" y="28014"/>
                  </a:cubicBezTo>
                  <a:lnTo>
                    <a:pt x="7823" y="27848"/>
                  </a:lnTo>
                  <a:cubicBezTo>
                    <a:pt x="7918" y="27776"/>
                    <a:pt x="7989" y="27717"/>
                    <a:pt x="8085" y="27657"/>
                  </a:cubicBezTo>
                  <a:cubicBezTo>
                    <a:pt x="8168" y="27598"/>
                    <a:pt x="8275" y="27538"/>
                    <a:pt x="8359" y="27479"/>
                  </a:cubicBezTo>
                  <a:cubicBezTo>
                    <a:pt x="8382" y="27479"/>
                    <a:pt x="8382" y="27479"/>
                    <a:pt x="8382" y="27467"/>
                  </a:cubicBezTo>
                  <a:cubicBezTo>
                    <a:pt x="8406" y="27479"/>
                    <a:pt x="8442" y="27514"/>
                    <a:pt x="8466" y="27526"/>
                  </a:cubicBezTo>
                  <a:cubicBezTo>
                    <a:pt x="8501" y="27538"/>
                    <a:pt x="8513" y="27574"/>
                    <a:pt x="8537" y="27598"/>
                  </a:cubicBezTo>
                  <a:cubicBezTo>
                    <a:pt x="8561" y="27610"/>
                    <a:pt x="8573" y="27633"/>
                    <a:pt x="8573" y="27645"/>
                  </a:cubicBezTo>
                  <a:lnTo>
                    <a:pt x="8573" y="27657"/>
                  </a:lnTo>
                  <a:cubicBezTo>
                    <a:pt x="8585" y="27717"/>
                    <a:pt x="8632" y="27741"/>
                    <a:pt x="8680" y="27741"/>
                  </a:cubicBezTo>
                  <a:lnTo>
                    <a:pt x="8704" y="27741"/>
                  </a:lnTo>
                  <a:lnTo>
                    <a:pt x="8882" y="27931"/>
                  </a:lnTo>
                  <a:cubicBezTo>
                    <a:pt x="9073" y="28110"/>
                    <a:pt x="9275" y="28264"/>
                    <a:pt x="9478" y="28431"/>
                  </a:cubicBezTo>
                  <a:cubicBezTo>
                    <a:pt x="9585" y="28503"/>
                    <a:pt x="9692" y="28598"/>
                    <a:pt x="9787" y="28669"/>
                  </a:cubicBezTo>
                  <a:cubicBezTo>
                    <a:pt x="9894" y="28753"/>
                    <a:pt x="9990" y="28836"/>
                    <a:pt x="10085" y="28919"/>
                  </a:cubicBezTo>
                  <a:cubicBezTo>
                    <a:pt x="10144" y="28967"/>
                    <a:pt x="10192" y="29026"/>
                    <a:pt x="10252" y="29074"/>
                  </a:cubicBezTo>
                  <a:cubicBezTo>
                    <a:pt x="10311" y="29134"/>
                    <a:pt x="10371" y="29193"/>
                    <a:pt x="10418" y="29253"/>
                  </a:cubicBezTo>
                  <a:cubicBezTo>
                    <a:pt x="10442" y="29277"/>
                    <a:pt x="10478" y="29324"/>
                    <a:pt x="10502" y="29360"/>
                  </a:cubicBezTo>
                  <a:cubicBezTo>
                    <a:pt x="10537" y="29396"/>
                    <a:pt x="10561" y="29431"/>
                    <a:pt x="10597" y="29479"/>
                  </a:cubicBezTo>
                  <a:cubicBezTo>
                    <a:pt x="10645" y="29538"/>
                    <a:pt x="10680" y="29610"/>
                    <a:pt x="10716" y="29669"/>
                  </a:cubicBezTo>
                  <a:cubicBezTo>
                    <a:pt x="10764" y="29729"/>
                    <a:pt x="10787" y="29800"/>
                    <a:pt x="10823" y="29872"/>
                  </a:cubicBezTo>
                  <a:cubicBezTo>
                    <a:pt x="10906" y="30074"/>
                    <a:pt x="11002" y="30277"/>
                    <a:pt x="11085" y="30467"/>
                  </a:cubicBezTo>
                  <a:cubicBezTo>
                    <a:pt x="11133" y="30586"/>
                    <a:pt x="11180" y="30693"/>
                    <a:pt x="11216" y="30812"/>
                  </a:cubicBezTo>
                  <a:cubicBezTo>
                    <a:pt x="11240" y="30872"/>
                    <a:pt x="11264" y="30920"/>
                    <a:pt x="11276" y="30979"/>
                  </a:cubicBezTo>
                  <a:cubicBezTo>
                    <a:pt x="11299" y="31003"/>
                    <a:pt x="11311" y="31039"/>
                    <a:pt x="11311" y="31062"/>
                  </a:cubicBezTo>
                  <a:cubicBezTo>
                    <a:pt x="11323" y="31110"/>
                    <a:pt x="11359" y="31158"/>
                    <a:pt x="11371" y="31205"/>
                  </a:cubicBezTo>
                  <a:lnTo>
                    <a:pt x="11371" y="31241"/>
                  </a:lnTo>
                  <a:cubicBezTo>
                    <a:pt x="11383" y="31527"/>
                    <a:pt x="11395" y="31801"/>
                    <a:pt x="11395" y="32074"/>
                  </a:cubicBezTo>
                  <a:cubicBezTo>
                    <a:pt x="11395" y="32360"/>
                    <a:pt x="11383" y="32622"/>
                    <a:pt x="11371" y="32896"/>
                  </a:cubicBezTo>
                  <a:cubicBezTo>
                    <a:pt x="11323" y="33456"/>
                    <a:pt x="11240" y="34015"/>
                    <a:pt x="11145" y="34575"/>
                  </a:cubicBezTo>
                  <a:cubicBezTo>
                    <a:pt x="11121" y="34753"/>
                    <a:pt x="11097" y="34932"/>
                    <a:pt x="11073" y="35111"/>
                  </a:cubicBezTo>
                  <a:cubicBezTo>
                    <a:pt x="11061" y="35182"/>
                    <a:pt x="11026" y="35277"/>
                    <a:pt x="11014" y="35349"/>
                  </a:cubicBezTo>
                  <a:cubicBezTo>
                    <a:pt x="10978" y="35515"/>
                    <a:pt x="10942" y="35694"/>
                    <a:pt x="10918" y="35861"/>
                  </a:cubicBezTo>
                  <a:cubicBezTo>
                    <a:pt x="10895" y="36039"/>
                    <a:pt x="10883" y="36218"/>
                    <a:pt x="10954" y="36373"/>
                  </a:cubicBezTo>
                  <a:cubicBezTo>
                    <a:pt x="11037" y="36587"/>
                    <a:pt x="11240" y="36754"/>
                    <a:pt x="11478" y="36777"/>
                  </a:cubicBezTo>
                  <a:lnTo>
                    <a:pt x="11561" y="36777"/>
                  </a:lnTo>
                  <a:cubicBezTo>
                    <a:pt x="11847" y="36777"/>
                    <a:pt x="12085" y="36599"/>
                    <a:pt x="12204" y="36349"/>
                  </a:cubicBezTo>
                  <a:cubicBezTo>
                    <a:pt x="12228" y="36277"/>
                    <a:pt x="12264" y="36194"/>
                    <a:pt x="12276" y="36123"/>
                  </a:cubicBezTo>
                  <a:cubicBezTo>
                    <a:pt x="12311" y="35992"/>
                    <a:pt x="12335" y="35861"/>
                    <a:pt x="12335" y="35718"/>
                  </a:cubicBezTo>
                  <a:lnTo>
                    <a:pt x="12335" y="35468"/>
                  </a:lnTo>
                  <a:cubicBezTo>
                    <a:pt x="12323" y="35051"/>
                    <a:pt x="12276" y="34634"/>
                    <a:pt x="12228" y="34230"/>
                  </a:cubicBezTo>
                  <a:cubicBezTo>
                    <a:pt x="12169" y="33801"/>
                    <a:pt x="12109" y="33384"/>
                    <a:pt x="12085" y="32956"/>
                  </a:cubicBezTo>
                  <a:cubicBezTo>
                    <a:pt x="12049" y="32586"/>
                    <a:pt x="12026" y="32194"/>
                    <a:pt x="11978" y="31824"/>
                  </a:cubicBezTo>
                  <a:cubicBezTo>
                    <a:pt x="12014" y="31670"/>
                    <a:pt x="12049" y="31527"/>
                    <a:pt x="12097" y="31372"/>
                  </a:cubicBezTo>
                  <a:cubicBezTo>
                    <a:pt x="12109" y="31360"/>
                    <a:pt x="12109" y="31336"/>
                    <a:pt x="12133" y="31312"/>
                  </a:cubicBezTo>
                  <a:cubicBezTo>
                    <a:pt x="12157" y="31277"/>
                    <a:pt x="12169" y="31229"/>
                    <a:pt x="12204" y="31182"/>
                  </a:cubicBezTo>
                  <a:cubicBezTo>
                    <a:pt x="12216" y="31134"/>
                    <a:pt x="12252" y="31098"/>
                    <a:pt x="12264" y="31051"/>
                  </a:cubicBezTo>
                  <a:lnTo>
                    <a:pt x="12347" y="30872"/>
                  </a:lnTo>
                  <a:cubicBezTo>
                    <a:pt x="12407" y="30741"/>
                    <a:pt x="12490" y="30598"/>
                    <a:pt x="12550" y="30467"/>
                  </a:cubicBezTo>
                  <a:cubicBezTo>
                    <a:pt x="12633" y="30289"/>
                    <a:pt x="12728" y="30122"/>
                    <a:pt x="12823" y="29967"/>
                  </a:cubicBezTo>
                  <a:lnTo>
                    <a:pt x="13145" y="29467"/>
                  </a:lnTo>
                  <a:cubicBezTo>
                    <a:pt x="13181" y="29407"/>
                    <a:pt x="13216" y="29348"/>
                    <a:pt x="13264" y="29277"/>
                  </a:cubicBezTo>
                  <a:cubicBezTo>
                    <a:pt x="13276" y="29288"/>
                    <a:pt x="13288" y="29288"/>
                    <a:pt x="13288" y="29312"/>
                  </a:cubicBezTo>
                  <a:cubicBezTo>
                    <a:pt x="13347" y="29372"/>
                    <a:pt x="13407" y="29407"/>
                    <a:pt x="13466" y="29467"/>
                  </a:cubicBezTo>
                  <a:cubicBezTo>
                    <a:pt x="13538" y="29527"/>
                    <a:pt x="13597" y="29574"/>
                    <a:pt x="13693" y="29622"/>
                  </a:cubicBezTo>
                  <a:cubicBezTo>
                    <a:pt x="13859" y="29705"/>
                    <a:pt x="14038" y="29765"/>
                    <a:pt x="14216" y="29765"/>
                  </a:cubicBezTo>
                  <a:lnTo>
                    <a:pt x="14300" y="29765"/>
                  </a:lnTo>
                  <a:cubicBezTo>
                    <a:pt x="14431" y="29765"/>
                    <a:pt x="14586" y="29753"/>
                    <a:pt x="14716" y="29753"/>
                  </a:cubicBezTo>
                  <a:cubicBezTo>
                    <a:pt x="14812" y="29741"/>
                    <a:pt x="14895" y="29729"/>
                    <a:pt x="14967" y="29705"/>
                  </a:cubicBezTo>
                  <a:cubicBezTo>
                    <a:pt x="15050" y="29693"/>
                    <a:pt x="15121" y="29681"/>
                    <a:pt x="15193" y="29646"/>
                  </a:cubicBezTo>
                  <a:cubicBezTo>
                    <a:pt x="15288" y="29622"/>
                    <a:pt x="15359" y="29586"/>
                    <a:pt x="15443" y="29562"/>
                  </a:cubicBezTo>
                  <a:cubicBezTo>
                    <a:pt x="15538" y="29515"/>
                    <a:pt x="15609" y="29491"/>
                    <a:pt x="15681" y="29431"/>
                  </a:cubicBezTo>
                  <a:cubicBezTo>
                    <a:pt x="15764" y="29384"/>
                    <a:pt x="15836" y="29324"/>
                    <a:pt x="15907" y="29277"/>
                  </a:cubicBezTo>
                  <a:cubicBezTo>
                    <a:pt x="15955" y="29253"/>
                    <a:pt x="15979" y="29217"/>
                    <a:pt x="16014" y="29193"/>
                  </a:cubicBezTo>
                  <a:cubicBezTo>
                    <a:pt x="16038" y="29157"/>
                    <a:pt x="16074" y="29146"/>
                    <a:pt x="16086" y="29110"/>
                  </a:cubicBezTo>
                  <a:cubicBezTo>
                    <a:pt x="16324" y="28872"/>
                    <a:pt x="16514" y="28610"/>
                    <a:pt x="16717" y="28336"/>
                  </a:cubicBezTo>
                  <a:cubicBezTo>
                    <a:pt x="16812" y="28193"/>
                    <a:pt x="16919" y="28062"/>
                    <a:pt x="17026" y="27907"/>
                  </a:cubicBezTo>
                  <a:cubicBezTo>
                    <a:pt x="17110" y="27788"/>
                    <a:pt x="17217" y="27669"/>
                    <a:pt x="17324" y="27550"/>
                  </a:cubicBezTo>
                  <a:cubicBezTo>
                    <a:pt x="17407" y="27443"/>
                    <a:pt x="17514" y="27348"/>
                    <a:pt x="17610" y="27241"/>
                  </a:cubicBezTo>
                  <a:lnTo>
                    <a:pt x="17884" y="26955"/>
                  </a:lnTo>
                  <a:cubicBezTo>
                    <a:pt x="17991" y="26848"/>
                    <a:pt x="18086" y="26752"/>
                    <a:pt x="18181" y="26645"/>
                  </a:cubicBezTo>
                  <a:cubicBezTo>
                    <a:pt x="18276" y="26538"/>
                    <a:pt x="18360" y="26419"/>
                    <a:pt x="18455" y="26312"/>
                  </a:cubicBezTo>
                  <a:cubicBezTo>
                    <a:pt x="18562" y="26181"/>
                    <a:pt x="18646" y="26038"/>
                    <a:pt x="18741" y="25883"/>
                  </a:cubicBezTo>
                  <a:cubicBezTo>
                    <a:pt x="18777" y="25812"/>
                    <a:pt x="18812" y="25740"/>
                    <a:pt x="18860" y="25681"/>
                  </a:cubicBezTo>
                  <a:cubicBezTo>
                    <a:pt x="18884" y="25597"/>
                    <a:pt x="18931" y="25538"/>
                    <a:pt x="18955" y="25467"/>
                  </a:cubicBezTo>
                  <a:cubicBezTo>
                    <a:pt x="19038" y="25324"/>
                    <a:pt x="19110" y="25169"/>
                    <a:pt x="19193" y="25026"/>
                  </a:cubicBezTo>
                  <a:cubicBezTo>
                    <a:pt x="19288" y="24871"/>
                    <a:pt x="19360" y="24728"/>
                    <a:pt x="19431" y="24574"/>
                  </a:cubicBezTo>
                  <a:cubicBezTo>
                    <a:pt x="19467" y="24502"/>
                    <a:pt x="19515" y="24431"/>
                    <a:pt x="19539" y="24335"/>
                  </a:cubicBezTo>
                  <a:cubicBezTo>
                    <a:pt x="19574" y="24252"/>
                    <a:pt x="19598" y="24169"/>
                    <a:pt x="19610" y="24085"/>
                  </a:cubicBezTo>
                  <a:cubicBezTo>
                    <a:pt x="19658" y="23919"/>
                    <a:pt x="19669" y="23740"/>
                    <a:pt x="19693" y="23573"/>
                  </a:cubicBezTo>
                  <a:cubicBezTo>
                    <a:pt x="19693" y="23431"/>
                    <a:pt x="19693" y="23252"/>
                    <a:pt x="19681" y="23085"/>
                  </a:cubicBezTo>
                  <a:cubicBezTo>
                    <a:pt x="19658" y="22931"/>
                    <a:pt x="19658" y="22764"/>
                    <a:pt x="19634" y="22609"/>
                  </a:cubicBezTo>
                  <a:cubicBezTo>
                    <a:pt x="19574" y="22276"/>
                    <a:pt x="19503" y="21942"/>
                    <a:pt x="19324" y="21645"/>
                  </a:cubicBezTo>
                  <a:cubicBezTo>
                    <a:pt x="19265" y="21537"/>
                    <a:pt x="19169" y="21418"/>
                    <a:pt x="19062" y="21347"/>
                  </a:cubicBezTo>
                  <a:cubicBezTo>
                    <a:pt x="19027" y="21323"/>
                    <a:pt x="18991" y="21287"/>
                    <a:pt x="18943" y="21276"/>
                  </a:cubicBezTo>
                  <a:cubicBezTo>
                    <a:pt x="18907" y="21264"/>
                    <a:pt x="18860" y="21240"/>
                    <a:pt x="18800" y="21228"/>
                  </a:cubicBezTo>
                  <a:cubicBezTo>
                    <a:pt x="18780" y="21224"/>
                    <a:pt x="18759" y="21223"/>
                    <a:pt x="18738" y="21223"/>
                  </a:cubicBezTo>
                  <a:cubicBezTo>
                    <a:pt x="18694" y="21223"/>
                    <a:pt x="18650" y="21228"/>
                    <a:pt x="18610" y="21228"/>
                  </a:cubicBezTo>
                  <a:cubicBezTo>
                    <a:pt x="18515" y="21240"/>
                    <a:pt x="18443" y="21264"/>
                    <a:pt x="18348" y="21287"/>
                  </a:cubicBezTo>
                  <a:lnTo>
                    <a:pt x="18134" y="21383"/>
                  </a:lnTo>
                  <a:lnTo>
                    <a:pt x="17681" y="21561"/>
                  </a:lnTo>
                  <a:cubicBezTo>
                    <a:pt x="17538" y="21621"/>
                    <a:pt x="17383" y="21692"/>
                    <a:pt x="17241" y="21752"/>
                  </a:cubicBezTo>
                  <a:cubicBezTo>
                    <a:pt x="17086" y="21823"/>
                    <a:pt x="16943" y="21883"/>
                    <a:pt x="16788" y="21954"/>
                  </a:cubicBezTo>
                  <a:cubicBezTo>
                    <a:pt x="16621" y="22038"/>
                    <a:pt x="16479" y="22121"/>
                    <a:pt x="16324" y="22216"/>
                  </a:cubicBezTo>
                  <a:cubicBezTo>
                    <a:pt x="16181" y="22299"/>
                    <a:pt x="16026" y="22371"/>
                    <a:pt x="15883" y="22466"/>
                  </a:cubicBezTo>
                  <a:cubicBezTo>
                    <a:pt x="15752" y="22538"/>
                    <a:pt x="15609" y="22609"/>
                    <a:pt x="15467" y="22692"/>
                  </a:cubicBezTo>
                  <a:cubicBezTo>
                    <a:pt x="15395" y="22728"/>
                    <a:pt x="15312" y="22764"/>
                    <a:pt x="15240" y="22811"/>
                  </a:cubicBezTo>
                  <a:cubicBezTo>
                    <a:pt x="15169" y="22847"/>
                    <a:pt x="15074" y="22895"/>
                    <a:pt x="15002" y="22942"/>
                  </a:cubicBezTo>
                  <a:cubicBezTo>
                    <a:pt x="14871" y="23026"/>
                    <a:pt x="14740" y="23133"/>
                    <a:pt x="14621" y="23240"/>
                  </a:cubicBezTo>
                  <a:cubicBezTo>
                    <a:pt x="14359" y="23466"/>
                    <a:pt x="14145" y="23716"/>
                    <a:pt x="13943" y="23966"/>
                  </a:cubicBezTo>
                  <a:cubicBezTo>
                    <a:pt x="13847" y="24097"/>
                    <a:pt x="13740" y="24240"/>
                    <a:pt x="13645" y="24383"/>
                  </a:cubicBezTo>
                  <a:cubicBezTo>
                    <a:pt x="13562" y="24514"/>
                    <a:pt x="13490" y="24669"/>
                    <a:pt x="13431" y="24812"/>
                  </a:cubicBezTo>
                  <a:cubicBezTo>
                    <a:pt x="13395" y="24907"/>
                    <a:pt x="13347" y="24978"/>
                    <a:pt x="13323" y="25074"/>
                  </a:cubicBezTo>
                  <a:cubicBezTo>
                    <a:pt x="13288" y="25145"/>
                    <a:pt x="13264" y="25216"/>
                    <a:pt x="13252" y="25288"/>
                  </a:cubicBezTo>
                  <a:cubicBezTo>
                    <a:pt x="13192" y="25455"/>
                    <a:pt x="13145" y="25621"/>
                    <a:pt x="13097" y="25788"/>
                  </a:cubicBezTo>
                  <a:cubicBezTo>
                    <a:pt x="13014" y="26109"/>
                    <a:pt x="12931" y="26443"/>
                    <a:pt x="12871" y="26776"/>
                  </a:cubicBezTo>
                  <a:cubicBezTo>
                    <a:pt x="12859" y="26860"/>
                    <a:pt x="12847" y="26931"/>
                    <a:pt x="12847" y="27002"/>
                  </a:cubicBezTo>
                  <a:cubicBezTo>
                    <a:pt x="12835" y="27098"/>
                    <a:pt x="12811" y="27169"/>
                    <a:pt x="12811" y="27252"/>
                  </a:cubicBezTo>
                  <a:lnTo>
                    <a:pt x="12811" y="27526"/>
                  </a:lnTo>
                  <a:cubicBezTo>
                    <a:pt x="12811" y="27598"/>
                    <a:pt x="12811" y="27693"/>
                    <a:pt x="12835" y="27764"/>
                  </a:cubicBezTo>
                  <a:cubicBezTo>
                    <a:pt x="12847" y="27931"/>
                    <a:pt x="12847" y="28074"/>
                    <a:pt x="12871" y="28241"/>
                  </a:cubicBezTo>
                  <a:cubicBezTo>
                    <a:pt x="12895" y="28300"/>
                    <a:pt x="12907" y="28360"/>
                    <a:pt x="12919" y="28431"/>
                  </a:cubicBezTo>
                  <a:lnTo>
                    <a:pt x="12919" y="28526"/>
                  </a:lnTo>
                  <a:cubicBezTo>
                    <a:pt x="12919" y="28610"/>
                    <a:pt x="12919" y="28705"/>
                    <a:pt x="12931" y="28788"/>
                  </a:cubicBezTo>
                  <a:cubicBezTo>
                    <a:pt x="12954" y="28836"/>
                    <a:pt x="12966" y="28884"/>
                    <a:pt x="12966" y="28907"/>
                  </a:cubicBezTo>
                  <a:cubicBezTo>
                    <a:pt x="12788" y="29205"/>
                    <a:pt x="12609" y="29491"/>
                    <a:pt x="12478" y="29800"/>
                  </a:cubicBezTo>
                  <a:cubicBezTo>
                    <a:pt x="12383" y="29979"/>
                    <a:pt x="12311" y="30158"/>
                    <a:pt x="12252" y="30336"/>
                  </a:cubicBezTo>
                  <a:cubicBezTo>
                    <a:pt x="12192" y="30503"/>
                    <a:pt x="12133" y="30670"/>
                    <a:pt x="12073" y="30812"/>
                  </a:cubicBezTo>
                  <a:cubicBezTo>
                    <a:pt x="12026" y="30920"/>
                    <a:pt x="12002" y="31003"/>
                    <a:pt x="11954" y="31110"/>
                  </a:cubicBezTo>
                  <a:cubicBezTo>
                    <a:pt x="11942" y="31146"/>
                    <a:pt x="11919" y="31182"/>
                    <a:pt x="11907" y="31217"/>
                  </a:cubicBezTo>
                  <a:cubicBezTo>
                    <a:pt x="11835" y="30562"/>
                    <a:pt x="11728" y="29919"/>
                    <a:pt x="11680" y="29265"/>
                  </a:cubicBezTo>
                  <a:cubicBezTo>
                    <a:pt x="11609" y="28419"/>
                    <a:pt x="11538" y="27550"/>
                    <a:pt x="11478" y="26705"/>
                  </a:cubicBezTo>
                  <a:lnTo>
                    <a:pt x="11478" y="26645"/>
                  </a:lnTo>
                  <a:cubicBezTo>
                    <a:pt x="11442" y="26229"/>
                    <a:pt x="11430" y="25812"/>
                    <a:pt x="11418" y="25383"/>
                  </a:cubicBezTo>
                  <a:cubicBezTo>
                    <a:pt x="11407" y="25086"/>
                    <a:pt x="11371" y="24788"/>
                    <a:pt x="11347" y="24478"/>
                  </a:cubicBezTo>
                  <a:cubicBezTo>
                    <a:pt x="11359" y="24395"/>
                    <a:pt x="11371" y="24324"/>
                    <a:pt x="11407" y="24252"/>
                  </a:cubicBezTo>
                  <a:cubicBezTo>
                    <a:pt x="11490" y="23943"/>
                    <a:pt x="11561" y="23621"/>
                    <a:pt x="11657" y="23312"/>
                  </a:cubicBezTo>
                  <a:cubicBezTo>
                    <a:pt x="11704" y="23145"/>
                    <a:pt x="11740" y="22966"/>
                    <a:pt x="11799" y="22811"/>
                  </a:cubicBezTo>
                  <a:cubicBezTo>
                    <a:pt x="11835" y="22716"/>
                    <a:pt x="11859" y="22609"/>
                    <a:pt x="11895" y="22526"/>
                  </a:cubicBezTo>
                  <a:cubicBezTo>
                    <a:pt x="11907" y="22478"/>
                    <a:pt x="11919" y="22430"/>
                    <a:pt x="11919" y="22395"/>
                  </a:cubicBezTo>
                  <a:cubicBezTo>
                    <a:pt x="11942" y="22311"/>
                    <a:pt x="11954" y="22252"/>
                    <a:pt x="11978" y="22180"/>
                  </a:cubicBezTo>
                  <a:lnTo>
                    <a:pt x="11978" y="22169"/>
                  </a:lnTo>
                  <a:cubicBezTo>
                    <a:pt x="12002" y="22133"/>
                    <a:pt x="12014" y="22121"/>
                    <a:pt x="12026" y="22097"/>
                  </a:cubicBezTo>
                  <a:lnTo>
                    <a:pt x="12073" y="22002"/>
                  </a:lnTo>
                  <a:cubicBezTo>
                    <a:pt x="12085" y="21978"/>
                    <a:pt x="12085" y="21954"/>
                    <a:pt x="12097" y="21930"/>
                  </a:cubicBezTo>
                  <a:cubicBezTo>
                    <a:pt x="12121" y="21883"/>
                    <a:pt x="12145" y="21835"/>
                    <a:pt x="12157" y="21799"/>
                  </a:cubicBezTo>
                  <a:cubicBezTo>
                    <a:pt x="12204" y="21704"/>
                    <a:pt x="12240" y="21621"/>
                    <a:pt x="12276" y="21526"/>
                  </a:cubicBezTo>
                  <a:cubicBezTo>
                    <a:pt x="12311" y="21537"/>
                    <a:pt x="12323" y="21561"/>
                    <a:pt x="12359" y="21585"/>
                  </a:cubicBezTo>
                  <a:cubicBezTo>
                    <a:pt x="12419" y="21621"/>
                    <a:pt x="12454" y="21645"/>
                    <a:pt x="12514" y="21680"/>
                  </a:cubicBezTo>
                  <a:cubicBezTo>
                    <a:pt x="12609" y="21716"/>
                    <a:pt x="12681" y="21764"/>
                    <a:pt x="12776" y="21799"/>
                  </a:cubicBezTo>
                  <a:cubicBezTo>
                    <a:pt x="12859" y="21823"/>
                    <a:pt x="12954" y="21859"/>
                    <a:pt x="13038" y="21871"/>
                  </a:cubicBezTo>
                  <a:cubicBezTo>
                    <a:pt x="13133" y="21883"/>
                    <a:pt x="13228" y="21895"/>
                    <a:pt x="13323" y="21918"/>
                  </a:cubicBezTo>
                  <a:cubicBezTo>
                    <a:pt x="13383" y="21930"/>
                    <a:pt x="13454" y="21930"/>
                    <a:pt x="13514" y="21930"/>
                  </a:cubicBezTo>
                  <a:cubicBezTo>
                    <a:pt x="13621" y="21930"/>
                    <a:pt x="13740" y="21918"/>
                    <a:pt x="13847" y="21895"/>
                  </a:cubicBezTo>
                  <a:cubicBezTo>
                    <a:pt x="13943" y="21883"/>
                    <a:pt x="14038" y="21859"/>
                    <a:pt x="14121" y="21823"/>
                  </a:cubicBezTo>
                  <a:cubicBezTo>
                    <a:pt x="14205" y="21788"/>
                    <a:pt x="14264" y="21764"/>
                    <a:pt x="14335" y="21716"/>
                  </a:cubicBezTo>
                  <a:cubicBezTo>
                    <a:pt x="14419" y="21680"/>
                    <a:pt x="14502" y="21597"/>
                    <a:pt x="14586" y="21537"/>
                  </a:cubicBezTo>
                  <a:cubicBezTo>
                    <a:pt x="14705" y="21430"/>
                    <a:pt x="14812" y="21335"/>
                    <a:pt x="14931" y="21228"/>
                  </a:cubicBezTo>
                  <a:cubicBezTo>
                    <a:pt x="14943" y="21216"/>
                    <a:pt x="14955" y="21192"/>
                    <a:pt x="14990" y="21180"/>
                  </a:cubicBezTo>
                  <a:lnTo>
                    <a:pt x="15002" y="21168"/>
                  </a:lnTo>
                  <a:cubicBezTo>
                    <a:pt x="15157" y="21037"/>
                    <a:pt x="15312" y="20906"/>
                    <a:pt x="15467" y="20787"/>
                  </a:cubicBezTo>
                  <a:cubicBezTo>
                    <a:pt x="15729" y="20561"/>
                    <a:pt x="16014" y="20335"/>
                    <a:pt x="16264" y="20097"/>
                  </a:cubicBezTo>
                  <a:cubicBezTo>
                    <a:pt x="16383" y="19978"/>
                    <a:pt x="16526" y="19859"/>
                    <a:pt x="16621" y="19740"/>
                  </a:cubicBezTo>
                  <a:cubicBezTo>
                    <a:pt x="16729" y="19609"/>
                    <a:pt x="16836" y="19478"/>
                    <a:pt x="16919" y="19335"/>
                  </a:cubicBezTo>
                  <a:lnTo>
                    <a:pt x="16919" y="19359"/>
                  </a:lnTo>
                  <a:cubicBezTo>
                    <a:pt x="16943" y="19323"/>
                    <a:pt x="16967" y="19299"/>
                    <a:pt x="16979" y="19263"/>
                  </a:cubicBezTo>
                  <a:cubicBezTo>
                    <a:pt x="17002" y="19251"/>
                    <a:pt x="17002" y="19240"/>
                    <a:pt x="17014" y="19216"/>
                  </a:cubicBezTo>
                  <a:cubicBezTo>
                    <a:pt x="17074" y="19132"/>
                    <a:pt x="17145" y="19025"/>
                    <a:pt x="17205" y="18942"/>
                  </a:cubicBezTo>
                  <a:cubicBezTo>
                    <a:pt x="17395" y="18644"/>
                    <a:pt x="17574" y="18359"/>
                    <a:pt x="17753" y="18049"/>
                  </a:cubicBezTo>
                  <a:cubicBezTo>
                    <a:pt x="17931" y="17751"/>
                    <a:pt x="18098" y="17430"/>
                    <a:pt x="18229" y="17108"/>
                  </a:cubicBezTo>
                  <a:cubicBezTo>
                    <a:pt x="18288" y="16942"/>
                    <a:pt x="18372" y="16775"/>
                    <a:pt x="18407" y="16596"/>
                  </a:cubicBezTo>
                  <a:cubicBezTo>
                    <a:pt x="18467" y="16418"/>
                    <a:pt x="18515" y="16239"/>
                    <a:pt x="18562" y="16061"/>
                  </a:cubicBezTo>
                  <a:cubicBezTo>
                    <a:pt x="18646" y="15739"/>
                    <a:pt x="18693" y="15394"/>
                    <a:pt x="18681" y="15037"/>
                  </a:cubicBezTo>
                  <a:cubicBezTo>
                    <a:pt x="18681" y="14953"/>
                    <a:pt x="18669" y="14858"/>
                    <a:pt x="18646" y="14775"/>
                  </a:cubicBezTo>
                  <a:lnTo>
                    <a:pt x="18610" y="14501"/>
                  </a:lnTo>
                  <a:cubicBezTo>
                    <a:pt x="18586" y="14429"/>
                    <a:pt x="18562" y="14334"/>
                    <a:pt x="18526" y="14263"/>
                  </a:cubicBezTo>
                  <a:cubicBezTo>
                    <a:pt x="18467" y="14132"/>
                    <a:pt x="18407" y="14013"/>
                    <a:pt x="18324" y="13894"/>
                  </a:cubicBezTo>
                  <a:cubicBezTo>
                    <a:pt x="18193" y="13727"/>
                    <a:pt x="18026" y="13608"/>
                    <a:pt x="17836" y="13525"/>
                  </a:cubicBezTo>
                  <a:cubicBezTo>
                    <a:pt x="17741" y="13477"/>
                    <a:pt x="17657" y="13429"/>
                    <a:pt x="17562" y="13417"/>
                  </a:cubicBezTo>
                  <a:cubicBezTo>
                    <a:pt x="17505" y="13409"/>
                    <a:pt x="17441" y="13395"/>
                    <a:pt x="17373" y="13395"/>
                  </a:cubicBezTo>
                  <a:cubicBezTo>
                    <a:pt x="17342" y="13395"/>
                    <a:pt x="17310" y="13398"/>
                    <a:pt x="17276" y="13406"/>
                  </a:cubicBezTo>
                  <a:cubicBezTo>
                    <a:pt x="17241" y="13406"/>
                    <a:pt x="17193" y="13406"/>
                    <a:pt x="17157" y="13417"/>
                  </a:cubicBezTo>
                  <a:cubicBezTo>
                    <a:pt x="17002" y="13441"/>
                    <a:pt x="16836" y="13477"/>
                    <a:pt x="16669" y="13525"/>
                  </a:cubicBezTo>
                  <a:cubicBezTo>
                    <a:pt x="16586" y="13548"/>
                    <a:pt x="16502" y="13584"/>
                    <a:pt x="16419" y="13608"/>
                  </a:cubicBezTo>
                  <a:cubicBezTo>
                    <a:pt x="16348" y="13644"/>
                    <a:pt x="16264" y="13679"/>
                    <a:pt x="16193" y="13727"/>
                  </a:cubicBezTo>
                  <a:cubicBezTo>
                    <a:pt x="16050" y="13822"/>
                    <a:pt x="15907" y="13917"/>
                    <a:pt x="15788" y="14037"/>
                  </a:cubicBezTo>
                  <a:cubicBezTo>
                    <a:pt x="15657" y="14156"/>
                    <a:pt x="15538" y="14263"/>
                    <a:pt x="15419" y="14382"/>
                  </a:cubicBezTo>
                  <a:cubicBezTo>
                    <a:pt x="15181" y="14596"/>
                    <a:pt x="14955" y="14799"/>
                    <a:pt x="14740" y="15013"/>
                  </a:cubicBezTo>
                  <a:cubicBezTo>
                    <a:pt x="14514" y="15215"/>
                    <a:pt x="14276" y="15430"/>
                    <a:pt x="14062" y="15644"/>
                  </a:cubicBezTo>
                  <a:cubicBezTo>
                    <a:pt x="13824" y="15906"/>
                    <a:pt x="13609" y="16168"/>
                    <a:pt x="13383" y="16430"/>
                  </a:cubicBezTo>
                  <a:cubicBezTo>
                    <a:pt x="13276" y="16573"/>
                    <a:pt x="13157" y="16692"/>
                    <a:pt x="13050" y="16823"/>
                  </a:cubicBezTo>
                  <a:cubicBezTo>
                    <a:pt x="12954" y="16954"/>
                    <a:pt x="12835" y="17085"/>
                    <a:pt x="12728" y="17227"/>
                  </a:cubicBezTo>
                  <a:cubicBezTo>
                    <a:pt x="12621" y="17358"/>
                    <a:pt x="12502" y="17489"/>
                    <a:pt x="12383" y="17620"/>
                  </a:cubicBezTo>
                  <a:cubicBezTo>
                    <a:pt x="12323" y="17704"/>
                    <a:pt x="12264" y="17763"/>
                    <a:pt x="12204" y="17835"/>
                  </a:cubicBezTo>
                  <a:cubicBezTo>
                    <a:pt x="12145" y="17894"/>
                    <a:pt x="12097" y="17966"/>
                    <a:pt x="12038" y="18025"/>
                  </a:cubicBezTo>
                  <a:cubicBezTo>
                    <a:pt x="11942" y="18168"/>
                    <a:pt x="11847" y="18311"/>
                    <a:pt x="11776" y="18478"/>
                  </a:cubicBezTo>
                  <a:cubicBezTo>
                    <a:pt x="11716" y="18632"/>
                    <a:pt x="11645" y="18787"/>
                    <a:pt x="11609" y="18954"/>
                  </a:cubicBezTo>
                  <a:cubicBezTo>
                    <a:pt x="11597" y="19001"/>
                    <a:pt x="11597" y="19061"/>
                    <a:pt x="11585" y="19097"/>
                  </a:cubicBezTo>
                  <a:cubicBezTo>
                    <a:pt x="11549" y="19204"/>
                    <a:pt x="11549" y="19323"/>
                    <a:pt x="11549" y="19430"/>
                  </a:cubicBezTo>
                  <a:lnTo>
                    <a:pt x="11549" y="19728"/>
                  </a:lnTo>
                  <a:cubicBezTo>
                    <a:pt x="11549" y="19894"/>
                    <a:pt x="11549" y="20073"/>
                    <a:pt x="11561" y="20228"/>
                  </a:cubicBezTo>
                  <a:cubicBezTo>
                    <a:pt x="11585" y="20406"/>
                    <a:pt x="11609" y="20573"/>
                    <a:pt x="11680" y="20740"/>
                  </a:cubicBezTo>
                  <a:cubicBezTo>
                    <a:pt x="11716" y="20811"/>
                    <a:pt x="11740" y="20883"/>
                    <a:pt x="11799" y="20966"/>
                  </a:cubicBezTo>
                  <a:cubicBezTo>
                    <a:pt x="11847" y="21037"/>
                    <a:pt x="11907" y="21097"/>
                    <a:pt x="11966" y="21156"/>
                  </a:cubicBezTo>
                  <a:cubicBezTo>
                    <a:pt x="12002" y="21180"/>
                    <a:pt x="12026" y="21216"/>
                    <a:pt x="12061" y="21228"/>
                  </a:cubicBezTo>
                  <a:cubicBezTo>
                    <a:pt x="12026" y="21299"/>
                    <a:pt x="12002" y="21359"/>
                    <a:pt x="11966" y="21442"/>
                  </a:cubicBezTo>
                  <a:cubicBezTo>
                    <a:pt x="11895" y="21597"/>
                    <a:pt x="11835" y="21764"/>
                    <a:pt x="11764" y="21930"/>
                  </a:cubicBezTo>
                  <a:cubicBezTo>
                    <a:pt x="11740" y="21978"/>
                    <a:pt x="11716" y="22002"/>
                    <a:pt x="11704" y="22049"/>
                  </a:cubicBezTo>
                  <a:cubicBezTo>
                    <a:pt x="11680" y="22097"/>
                    <a:pt x="11668" y="22157"/>
                    <a:pt x="11657" y="22192"/>
                  </a:cubicBezTo>
                  <a:cubicBezTo>
                    <a:pt x="11645" y="22240"/>
                    <a:pt x="11645" y="22288"/>
                    <a:pt x="11621" y="22335"/>
                  </a:cubicBezTo>
                  <a:cubicBezTo>
                    <a:pt x="11597" y="22419"/>
                    <a:pt x="11561" y="22526"/>
                    <a:pt x="11538" y="22609"/>
                  </a:cubicBezTo>
                  <a:cubicBezTo>
                    <a:pt x="11466" y="22895"/>
                    <a:pt x="11371" y="23181"/>
                    <a:pt x="11299" y="23466"/>
                  </a:cubicBezTo>
                  <a:lnTo>
                    <a:pt x="11252" y="23597"/>
                  </a:lnTo>
                  <a:lnTo>
                    <a:pt x="11121" y="22704"/>
                  </a:lnTo>
                  <a:cubicBezTo>
                    <a:pt x="11049" y="22288"/>
                    <a:pt x="10942" y="21883"/>
                    <a:pt x="10847" y="21466"/>
                  </a:cubicBezTo>
                  <a:cubicBezTo>
                    <a:pt x="10752" y="20978"/>
                    <a:pt x="10645" y="20490"/>
                    <a:pt x="10525" y="19990"/>
                  </a:cubicBezTo>
                  <a:cubicBezTo>
                    <a:pt x="10478" y="19787"/>
                    <a:pt x="10418" y="19597"/>
                    <a:pt x="10371" y="19382"/>
                  </a:cubicBezTo>
                  <a:cubicBezTo>
                    <a:pt x="10311" y="19132"/>
                    <a:pt x="10275" y="18882"/>
                    <a:pt x="10216" y="18620"/>
                  </a:cubicBezTo>
                  <a:cubicBezTo>
                    <a:pt x="10170" y="18414"/>
                    <a:pt x="10124" y="18185"/>
                    <a:pt x="10078" y="17965"/>
                  </a:cubicBezTo>
                  <a:lnTo>
                    <a:pt x="10078" y="17965"/>
                  </a:lnTo>
                  <a:cubicBezTo>
                    <a:pt x="10081" y="17972"/>
                    <a:pt x="10087" y="17980"/>
                    <a:pt x="10097" y="17989"/>
                  </a:cubicBezTo>
                  <a:cubicBezTo>
                    <a:pt x="10049" y="17787"/>
                    <a:pt x="10002" y="17597"/>
                    <a:pt x="9978" y="17406"/>
                  </a:cubicBezTo>
                  <a:cubicBezTo>
                    <a:pt x="9918" y="17120"/>
                    <a:pt x="9871" y="16835"/>
                    <a:pt x="9823" y="16561"/>
                  </a:cubicBezTo>
                  <a:lnTo>
                    <a:pt x="9823" y="16513"/>
                  </a:lnTo>
                  <a:cubicBezTo>
                    <a:pt x="9835" y="16394"/>
                    <a:pt x="9859" y="16263"/>
                    <a:pt x="9871" y="16144"/>
                  </a:cubicBezTo>
                  <a:cubicBezTo>
                    <a:pt x="9883" y="16061"/>
                    <a:pt x="9894" y="15977"/>
                    <a:pt x="9894" y="15906"/>
                  </a:cubicBezTo>
                  <a:cubicBezTo>
                    <a:pt x="9918" y="15811"/>
                    <a:pt x="9918" y="15739"/>
                    <a:pt x="9930" y="15644"/>
                  </a:cubicBezTo>
                  <a:lnTo>
                    <a:pt x="9930" y="15620"/>
                  </a:lnTo>
                  <a:lnTo>
                    <a:pt x="10156" y="15215"/>
                  </a:lnTo>
                  <a:cubicBezTo>
                    <a:pt x="10216" y="15084"/>
                    <a:pt x="10275" y="14965"/>
                    <a:pt x="10335" y="14834"/>
                  </a:cubicBezTo>
                  <a:cubicBezTo>
                    <a:pt x="10466" y="14537"/>
                    <a:pt x="10609" y="14215"/>
                    <a:pt x="10752" y="13917"/>
                  </a:cubicBezTo>
                  <a:cubicBezTo>
                    <a:pt x="10823" y="13763"/>
                    <a:pt x="10883" y="13608"/>
                    <a:pt x="10954" y="13441"/>
                  </a:cubicBezTo>
                  <a:cubicBezTo>
                    <a:pt x="11014" y="13298"/>
                    <a:pt x="11073" y="13167"/>
                    <a:pt x="11133" y="13013"/>
                  </a:cubicBezTo>
                  <a:cubicBezTo>
                    <a:pt x="11133" y="13001"/>
                    <a:pt x="11145" y="12989"/>
                    <a:pt x="11145" y="12953"/>
                  </a:cubicBezTo>
                  <a:cubicBezTo>
                    <a:pt x="11228" y="12989"/>
                    <a:pt x="11299" y="13013"/>
                    <a:pt x="11371" y="13025"/>
                  </a:cubicBezTo>
                  <a:cubicBezTo>
                    <a:pt x="11383" y="13025"/>
                    <a:pt x="11407" y="13048"/>
                    <a:pt x="11407" y="13048"/>
                  </a:cubicBezTo>
                  <a:cubicBezTo>
                    <a:pt x="11478" y="13084"/>
                    <a:pt x="11549" y="13108"/>
                    <a:pt x="11621" y="13120"/>
                  </a:cubicBezTo>
                  <a:lnTo>
                    <a:pt x="11645" y="13120"/>
                  </a:lnTo>
                  <a:cubicBezTo>
                    <a:pt x="11704" y="13132"/>
                    <a:pt x="11764" y="13144"/>
                    <a:pt x="11799" y="13167"/>
                  </a:cubicBezTo>
                  <a:cubicBezTo>
                    <a:pt x="11823" y="13167"/>
                    <a:pt x="11823" y="13179"/>
                    <a:pt x="11835" y="13179"/>
                  </a:cubicBezTo>
                  <a:cubicBezTo>
                    <a:pt x="11859" y="13191"/>
                    <a:pt x="11895" y="13203"/>
                    <a:pt x="11919" y="13203"/>
                  </a:cubicBezTo>
                  <a:cubicBezTo>
                    <a:pt x="11954" y="13203"/>
                    <a:pt x="11966" y="13203"/>
                    <a:pt x="12002" y="13191"/>
                  </a:cubicBezTo>
                  <a:cubicBezTo>
                    <a:pt x="12061" y="13167"/>
                    <a:pt x="12097" y="13108"/>
                    <a:pt x="12097" y="13025"/>
                  </a:cubicBezTo>
                  <a:cubicBezTo>
                    <a:pt x="12097" y="13013"/>
                    <a:pt x="12085" y="13013"/>
                    <a:pt x="12085" y="13001"/>
                  </a:cubicBezTo>
                  <a:cubicBezTo>
                    <a:pt x="12204" y="12941"/>
                    <a:pt x="12335" y="12882"/>
                    <a:pt x="12442" y="12786"/>
                  </a:cubicBezTo>
                  <a:cubicBezTo>
                    <a:pt x="12561" y="12715"/>
                    <a:pt x="12657" y="12608"/>
                    <a:pt x="12752" y="12524"/>
                  </a:cubicBezTo>
                  <a:cubicBezTo>
                    <a:pt x="12811" y="12477"/>
                    <a:pt x="12871" y="12417"/>
                    <a:pt x="12919" y="12358"/>
                  </a:cubicBezTo>
                  <a:cubicBezTo>
                    <a:pt x="12990" y="12286"/>
                    <a:pt x="13050" y="12215"/>
                    <a:pt x="13109" y="12132"/>
                  </a:cubicBezTo>
                  <a:cubicBezTo>
                    <a:pt x="13145" y="12108"/>
                    <a:pt x="13169" y="12060"/>
                    <a:pt x="13204" y="12036"/>
                  </a:cubicBezTo>
                  <a:cubicBezTo>
                    <a:pt x="13228" y="11989"/>
                    <a:pt x="13264" y="11941"/>
                    <a:pt x="13288" y="11917"/>
                  </a:cubicBezTo>
                  <a:cubicBezTo>
                    <a:pt x="13395" y="11762"/>
                    <a:pt x="13502" y="11596"/>
                    <a:pt x="13609" y="11441"/>
                  </a:cubicBezTo>
                  <a:cubicBezTo>
                    <a:pt x="13693" y="11286"/>
                    <a:pt x="13788" y="11155"/>
                    <a:pt x="13871" y="11024"/>
                  </a:cubicBezTo>
                  <a:cubicBezTo>
                    <a:pt x="13966" y="10905"/>
                    <a:pt x="14050" y="10762"/>
                    <a:pt x="14145" y="10643"/>
                  </a:cubicBezTo>
                  <a:cubicBezTo>
                    <a:pt x="14228" y="10524"/>
                    <a:pt x="14300" y="10393"/>
                    <a:pt x="14395" y="10262"/>
                  </a:cubicBezTo>
                  <a:cubicBezTo>
                    <a:pt x="14478" y="10107"/>
                    <a:pt x="14574" y="9965"/>
                    <a:pt x="14645" y="9798"/>
                  </a:cubicBezTo>
                  <a:cubicBezTo>
                    <a:pt x="14716" y="9631"/>
                    <a:pt x="14812" y="9476"/>
                    <a:pt x="14871" y="9310"/>
                  </a:cubicBezTo>
                  <a:cubicBezTo>
                    <a:pt x="14955" y="9095"/>
                    <a:pt x="15050" y="8881"/>
                    <a:pt x="15109" y="8655"/>
                  </a:cubicBezTo>
                  <a:cubicBezTo>
                    <a:pt x="15181" y="8429"/>
                    <a:pt x="15228" y="8191"/>
                    <a:pt x="15217" y="7952"/>
                  </a:cubicBezTo>
                  <a:cubicBezTo>
                    <a:pt x="15217" y="7833"/>
                    <a:pt x="15193" y="7714"/>
                    <a:pt x="15169" y="7595"/>
                  </a:cubicBezTo>
                  <a:cubicBezTo>
                    <a:pt x="15157" y="7488"/>
                    <a:pt x="15133" y="7405"/>
                    <a:pt x="15109" y="7298"/>
                  </a:cubicBezTo>
                  <a:cubicBezTo>
                    <a:pt x="15097" y="7214"/>
                    <a:pt x="15074" y="7131"/>
                    <a:pt x="15050" y="7060"/>
                  </a:cubicBezTo>
                  <a:lnTo>
                    <a:pt x="14955" y="6798"/>
                  </a:lnTo>
                  <a:cubicBezTo>
                    <a:pt x="14895" y="6631"/>
                    <a:pt x="14836" y="6464"/>
                    <a:pt x="14740" y="6321"/>
                  </a:cubicBezTo>
                  <a:cubicBezTo>
                    <a:pt x="14633" y="6167"/>
                    <a:pt x="14514" y="6047"/>
                    <a:pt x="14371" y="5928"/>
                  </a:cubicBezTo>
                  <a:cubicBezTo>
                    <a:pt x="14240" y="5809"/>
                    <a:pt x="14074" y="5726"/>
                    <a:pt x="13895" y="5678"/>
                  </a:cubicBezTo>
                  <a:cubicBezTo>
                    <a:pt x="13824" y="5666"/>
                    <a:pt x="13752" y="5666"/>
                    <a:pt x="13681" y="5666"/>
                  </a:cubicBezTo>
                  <a:cubicBezTo>
                    <a:pt x="13573" y="5678"/>
                    <a:pt x="13478" y="5690"/>
                    <a:pt x="13395" y="5738"/>
                  </a:cubicBezTo>
                  <a:cubicBezTo>
                    <a:pt x="13288" y="5786"/>
                    <a:pt x="13181" y="5845"/>
                    <a:pt x="13085" y="5917"/>
                  </a:cubicBezTo>
                  <a:cubicBezTo>
                    <a:pt x="12990" y="5976"/>
                    <a:pt x="12907" y="6036"/>
                    <a:pt x="12811" y="6107"/>
                  </a:cubicBezTo>
                  <a:cubicBezTo>
                    <a:pt x="12621" y="6274"/>
                    <a:pt x="12478" y="6464"/>
                    <a:pt x="12323" y="6655"/>
                  </a:cubicBezTo>
                  <a:cubicBezTo>
                    <a:pt x="12264" y="6750"/>
                    <a:pt x="12192" y="6821"/>
                    <a:pt x="12133" y="6917"/>
                  </a:cubicBezTo>
                  <a:cubicBezTo>
                    <a:pt x="12026" y="7048"/>
                    <a:pt x="11919" y="7190"/>
                    <a:pt x="11823" y="7333"/>
                  </a:cubicBezTo>
                  <a:cubicBezTo>
                    <a:pt x="11609" y="7607"/>
                    <a:pt x="11383" y="7881"/>
                    <a:pt x="11168" y="8143"/>
                  </a:cubicBezTo>
                  <a:cubicBezTo>
                    <a:pt x="11049" y="8286"/>
                    <a:pt x="10930" y="8405"/>
                    <a:pt x="10823" y="8524"/>
                  </a:cubicBezTo>
                  <a:cubicBezTo>
                    <a:pt x="10692" y="8667"/>
                    <a:pt x="10573" y="8822"/>
                    <a:pt x="10454" y="8965"/>
                  </a:cubicBezTo>
                  <a:cubicBezTo>
                    <a:pt x="10347" y="9095"/>
                    <a:pt x="10252" y="9250"/>
                    <a:pt x="10180" y="9417"/>
                  </a:cubicBezTo>
                  <a:cubicBezTo>
                    <a:pt x="10109" y="9572"/>
                    <a:pt x="10037" y="9738"/>
                    <a:pt x="9978" y="9905"/>
                  </a:cubicBezTo>
                  <a:cubicBezTo>
                    <a:pt x="9954" y="9953"/>
                    <a:pt x="9942" y="9988"/>
                    <a:pt x="9930" y="10048"/>
                  </a:cubicBezTo>
                  <a:cubicBezTo>
                    <a:pt x="9894" y="10131"/>
                    <a:pt x="9883" y="10203"/>
                    <a:pt x="9871" y="10286"/>
                  </a:cubicBezTo>
                  <a:cubicBezTo>
                    <a:pt x="9859" y="10381"/>
                    <a:pt x="9835" y="10488"/>
                    <a:pt x="9835" y="10584"/>
                  </a:cubicBezTo>
                  <a:lnTo>
                    <a:pt x="9835" y="11108"/>
                  </a:lnTo>
                  <a:cubicBezTo>
                    <a:pt x="9847" y="11274"/>
                    <a:pt x="9871" y="11453"/>
                    <a:pt x="9906" y="11620"/>
                  </a:cubicBezTo>
                  <a:lnTo>
                    <a:pt x="9954" y="11751"/>
                  </a:lnTo>
                  <a:cubicBezTo>
                    <a:pt x="9966" y="11798"/>
                    <a:pt x="9990" y="11834"/>
                    <a:pt x="10002" y="11870"/>
                  </a:cubicBezTo>
                  <a:cubicBezTo>
                    <a:pt x="10014" y="11917"/>
                    <a:pt x="10025" y="11953"/>
                    <a:pt x="10061" y="12001"/>
                  </a:cubicBezTo>
                  <a:cubicBezTo>
                    <a:pt x="10073" y="12036"/>
                    <a:pt x="10097" y="12072"/>
                    <a:pt x="10121" y="12108"/>
                  </a:cubicBezTo>
                  <a:cubicBezTo>
                    <a:pt x="10156" y="12155"/>
                    <a:pt x="10180" y="12215"/>
                    <a:pt x="10204" y="12251"/>
                  </a:cubicBezTo>
                  <a:cubicBezTo>
                    <a:pt x="10252" y="12334"/>
                    <a:pt x="10311" y="12393"/>
                    <a:pt x="10371" y="12453"/>
                  </a:cubicBezTo>
                  <a:cubicBezTo>
                    <a:pt x="10430" y="12513"/>
                    <a:pt x="10490" y="12584"/>
                    <a:pt x="10561" y="12632"/>
                  </a:cubicBezTo>
                  <a:cubicBezTo>
                    <a:pt x="10621" y="12667"/>
                    <a:pt x="10680" y="12715"/>
                    <a:pt x="10740" y="12774"/>
                  </a:cubicBezTo>
                  <a:cubicBezTo>
                    <a:pt x="10728" y="12822"/>
                    <a:pt x="10716" y="12846"/>
                    <a:pt x="10704" y="12894"/>
                  </a:cubicBezTo>
                  <a:cubicBezTo>
                    <a:pt x="10609" y="13084"/>
                    <a:pt x="10537" y="13298"/>
                    <a:pt x="10442" y="13489"/>
                  </a:cubicBezTo>
                  <a:lnTo>
                    <a:pt x="10085" y="14382"/>
                  </a:lnTo>
                  <a:cubicBezTo>
                    <a:pt x="10025" y="14549"/>
                    <a:pt x="9954" y="14715"/>
                    <a:pt x="9894" y="14858"/>
                  </a:cubicBezTo>
                  <a:cubicBezTo>
                    <a:pt x="9835" y="15013"/>
                    <a:pt x="9787" y="15156"/>
                    <a:pt x="9752" y="15322"/>
                  </a:cubicBezTo>
                  <a:cubicBezTo>
                    <a:pt x="9728" y="15370"/>
                    <a:pt x="9716" y="15406"/>
                    <a:pt x="9692" y="15453"/>
                  </a:cubicBezTo>
                  <a:cubicBezTo>
                    <a:pt x="9668" y="15501"/>
                    <a:pt x="9656" y="15525"/>
                    <a:pt x="9644" y="15572"/>
                  </a:cubicBezTo>
                  <a:cubicBezTo>
                    <a:pt x="9633" y="15620"/>
                    <a:pt x="9633" y="15680"/>
                    <a:pt x="9633" y="15727"/>
                  </a:cubicBezTo>
                  <a:lnTo>
                    <a:pt x="9633" y="15763"/>
                  </a:lnTo>
                  <a:cubicBezTo>
                    <a:pt x="9573" y="15382"/>
                    <a:pt x="9490" y="14989"/>
                    <a:pt x="9418" y="14608"/>
                  </a:cubicBezTo>
                  <a:cubicBezTo>
                    <a:pt x="9347" y="14191"/>
                    <a:pt x="9275" y="13775"/>
                    <a:pt x="9180" y="13346"/>
                  </a:cubicBezTo>
                  <a:cubicBezTo>
                    <a:pt x="9097" y="12894"/>
                    <a:pt x="8990" y="12465"/>
                    <a:pt x="8894" y="12012"/>
                  </a:cubicBezTo>
                  <a:cubicBezTo>
                    <a:pt x="8811" y="11596"/>
                    <a:pt x="8704" y="11179"/>
                    <a:pt x="8585" y="10762"/>
                  </a:cubicBezTo>
                  <a:lnTo>
                    <a:pt x="8406" y="10191"/>
                  </a:lnTo>
                  <a:cubicBezTo>
                    <a:pt x="8335" y="9965"/>
                    <a:pt x="8275" y="9738"/>
                    <a:pt x="8204" y="9512"/>
                  </a:cubicBezTo>
                  <a:lnTo>
                    <a:pt x="8025" y="8893"/>
                  </a:lnTo>
                  <a:cubicBezTo>
                    <a:pt x="7978" y="8726"/>
                    <a:pt x="7918" y="8560"/>
                    <a:pt x="7870" y="8381"/>
                  </a:cubicBezTo>
                  <a:lnTo>
                    <a:pt x="7870" y="8381"/>
                  </a:lnTo>
                  <a:cubicBezTo>
                    <a:pt x="7903" y="8386"/>
                    <a:pt x="7936" y="8389"/>
                    <a:pt x="7968" y="8389"/>
                  </a:cubicBezTo>
                  <a:cubicBezTo>
                    <a:pt x="8085" y="8389"/>
                    <a:pt x="8193" y="8356"/>
                    <a:pt x="8287" y="8310"/>
                  </a:cubicBezTo>
                  <a:cubicBezTo>
                    <a:pt x="8382" y="8262"/>
                    <a:pt x="8454" y="8203"/>
                    <a:pt x="8525" y="8143"/>
                  </a:cubicBezTo>
                  <a:cubicBezTo>
                    <a:pt x="8597" y="8083"/>
                    <a:pt x="8680" y="8024"/>
                    <a:pt x="8740" y="7952"/>
                  </a:cubicBezTo>
                  <a:cubicBezTo>
                    <a:pt x="8799" y="7881"/>
                    <a:pt x="8859" y="7810"/>
                    <a:pt x="8894" y="7726"/>
                  </a:cubicBezTo>
                  <a:lnTo>
                    <a:pt x="8990" y="7548"/>
                  </a:lnTo>
                  <a:cubicBezTo>
                    <a:pt x="9049" y="7429"/>
                    <a:pt x="9109" y="7310"/>
                    <a:pt x="9168" y="7179"/>
                  </a:cubicBezTo>
                  <a:cubicBezTo>
                    <a:pt x="9192" y="7107"/>
                    <a:pt x="9228" y="7036"/>
                    <a:pt x="9240" y="6952"/>
                  </a:cubicBezTo>
                  <a:cubicBezTo>
                    <a:pt x="9252" y="6893"/>
                    <a:pt x="9287" y="6821"/>
                    <a:pt x="9299" y="6762"/>
                  </a:cubicBezTo>
                  <a:cubicBezTo>
                    <a:pt x="9335" y="6643"/>
                    <a:pt x="9359" y="6524"/>
                    <a:pt x="9371" y="6405"/>
                  </a:cubicBezTo>
                  <a:cubicBezTo>
                    <a:pt x="9394" y="6286"/>
                    <a:pt x="9418" y="6167"/>
                    <a:pt x="9430" y="6047"/>
                  </a:cubicBezTo>
                  <a:cubicBezTo>
                    <a:pt x="9466" y="5821"/>
                    <a:pt x="9478" y="5607"/>
                    <a:pt x="9490" y="5393"/>
                  </a:cubicBezTo>
                  <a:cubicBezTo>
                    <a:pt x="9513" y="5190"/>
                    <a:pt x="9525" y="4976"/>
                    <a:pt x="9525" y="4774"/>
                  </a:cubicBezTo>
                  <a:cubicBezTo>
                    <a:pt x="9537" y="4535"/>
                    <a:pt x="9537" y="4297"/>
                    <a:pt x="9537" y="4035"/>
                  </a:cubicBezTo>
                  <a:cubicBezTo>
                    <a:pt x="9537" y="3940"/>
                    <a:pt x="9537" y="3833"/>
                    <a:pt x="9525" y="3726"/>
                  </a:cubicBezTo>
                  <a:cubicBezTo>
                    <a:pt x="9525" y="3666"/>
                    <a:pt x="9513" y="3607"/>
                    <a:pt x="9513" y="3547"/>
                  </a:cubicBezTo>
                  <a:cubicBezTo>
                    <a:pt x="9513" y="3500"/>
                    <a:pt x="9502" y="3464"/>
                    <a:pt x="9502" y="3416"/>
                  </a:cubicBezTo>
                  <a:cubicBezTo>
                    <a:pt x="9478" y="3297"/>
                    <a:pt x="9454" y="3178"/>
                    <a:pt x="9418" y="3059"/>
                  </a:cubicBezTo>
                  <a:cubicBezTo>
                    <a:pt x="9394" y="2952"/>
                    <a:pt x="9382" y="2845"/>
                    <a:pt x="9347" y="2726"/>
                  </a:cubicBezTo>
                  <a:lnTo>
                    <a:pt x="9263" y="2416"/>
                  </a:lnTo>
                  <a:cubicBezTo>
                    <a:pt x="9216" y="2273"/>
                    <a:pt x="9156" y="2130"/>
                    <a:pt x="9097" y="1987"/>
                  </a:cubicBezTo>
                  <a:cubicBezTo>
                    <a:pt x="9037" y="1845"/>
                    <a:pt x="8966" y="1726"/>
                    <a:pt x="8871" y="1606"/>
                  </a:cubicBezTo>
                  <a:cubicBezTo>
                    <a:pt x="8740" y="1404"/>
                    <a:pt x="8573" y="1214"/>
                    <a:pt x="8406" y="1035"/>
                  </a:cubicBezTo>
                  <a:cubicBezTo>
                    <a:pt x="8275" y="880"/>
                    <a:pt x="8144" y="737"/>
                    <a:pt x="7978" y="618"/>
                  </a:cubicBezTo>
                  <a:cubicBezTo>
                    <a:pt x="7918" y="571"/>
                    <a:pt x="7858" y="523"/>
                    <a:pt x="7811" y="475"/>
                  </a:cubicBezTo>
                  <a:cubicBezTo>
                    <a:pt x="7775" y="452"/>
                    <a:pt x="7739" y="416"/>
                    <a:pt x="7692" y="404"/>
                  </a:cubicBezTo>
                  <a:cubicBezTo>
                    <a:pt x="7513" y="285"/>
                    <a:pt x="7323" y="166"/>
                    <a:pt x="7120" y="94"/>
                  </a:cubicBezTo>
                  <a:cubicBezTo>
                    <a:pt x="6966" y="47"/>
                    <a:pt x="6823" y="11"/>
                    <a:pt x="6656" y="11"/>
                  </a:cubicBezTo>
                  <a:cubicBezTo>
                    <a:pt x="6615" y="4"/>
                    <a:pt x="6574" y="1"/>
                    <a:pt x="6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6646650" y="582585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6642475" y="5821975"/>
              <a:ext cx="25" cy="25"/>
            </a:xfrm>
            <a:custGeom>
              <a:avLst/>
              <a:gdLst/>
              <a:ahLst/>
              <a:cxnLst/>
              <a:rect l="l" t="t" r="r" b="b"/>
              <a:pathLst>
                <a:path w="1" h="1" extrusionOk="0">
                  <a:moveTo>
                    <a:pt x="1" y="1"/>
                  </a:moveTo>
                  <a:lnTo>
                    <a:pt x="1" y="1"/>
                  </a:lnTo>
                  <a:lnTo>
                    <a:pt x="1" y="1"/>
                  </a:ln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6646650" y="5825850"/>
              <a:ext cx="25" cy="25"/>
            </a:xfrm>
            <a:custGeom>
              <a:avLst/>
              <a:gdLst/>
              <a:ahLst/>
              <a:cxnLst/>
              <a:rect l="l" t="t" r="r" b="b"/>
              <a:pathLst>
                <a:path w="1" h="1" extrusionOk="0">
                  <a:moveTo>
                    <a:pt x="1" y="0"/>
                  </a:move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40"/>
          <p:cNvGrpSpPr/>
          <p:nvPr/>
        </p:nvGrpSpPr>
        <p:grpSpPr>
          <a:xfrm>
            <a:off x="765091" y="1333250"/>
            <a:ext cx="535500" cy="654150"/>
            <a:chOff x="6544850" y="2715750"/>
            <a:chExt cx="535500" cy="654150"/>
          </a:xfrm>
        </p:grpSpPr>
        <p:sp>
          <p:nvSpPr>
            <p:cNvPr id="514" name="Google Shape;514;p40"/>
            <p:cNvSpPr/>
            <p:nvPr/>
          </p:nvSpPr>
          <p:spPr>
            <a:xfrm>
              <a:off x="6623125" y="2778550"/>
              <a:ext cx="253050" cy="428850"/>
            </a:xfrm>
            <a:custGeom>
              <a:avLst/>
              <a:gdLst/>
              <a:ahLst/>
              <a:cxnLst/>
              <a:rect l="l" t="t" r="r" b="b"/>
              <a:pathLst>
                <a:path w="10122" h="17154" extrusionOk="0">
                  <a:moveTo>
                    <a:pt x="9431" y="1127"/>
                  </a:moveTo>
                  <a:lnTo>
                    <a:pt x="9455" y="1163"/>
                  </a:lnTo>
                  <a:cubicBezTo>
                    <a:pt x="9466" y="1175"/>
                    <a:pt x="9490" y="1175"/>
                    <a:pt x="9490" y="1187"/>
                  </a:cubicBezTo>
                  <a:cubicBezTo>
                    <a:pt x="9490" y="1199"/>
                    <a:pt x="9502" y="1223"/>
                    <a:pt x="9514" y="1235"/>
                  </a:cubicBezTo>
                  <a:cubicBezTo>
                    <a:pt x="9550" y="1282"/>
                    <a:pt x="9574" y="1318"/>
                    <a:pt x="9586" y="1366"/>
                  </a:cubicBezTo>
                  <a:cubicBezTo>
                    <a:pt x="9621" y="1437"/>
                    <a:pt x="9645" y="1520"/>
                    <a:pt x="9681" y="1604"/>
                  </a:cubicBezTo>
                  <a:cubicBezTo>
                    <a:pt x="9705" y="1699"/>
                    <a:pt x="9728" y="1770"/>
                    <a:pt x="9740" y="1842"/>
                  </a:cubicBezTo>
                  <a:cubicBezTo>
                    <a:pt x="9740" y="1889"/>
                    <a:pt x="9752" y="1913"/>
                    <a:pt x="9752" y="1961"/>
                  </a:cubicBezTo>
                  <a:cubicBezTo>
                    <a:pt x="9764" y="2032"/>
                    <a:pt x="9752" y="2116"/>
                    <a:pt x="9752" y="2199"/>
                  </a:cubicBezTo>
                  <a:cubicBezTo>
                    <a:pt x="9740" y="2366"/>
                    <a:pt x="9728" y="2532"/>
                    <a:pt x="9693" y="2687"/>
                  </a:cubicBezTo>
                  <a:cubicBezTo>
                    <a:pt x="9681" y="2771"/>
                    <a:pt x="9681" y="2842"/>
                    <a:pt x="9657" y="2913"/>
                  </a:cubicBezTo>
                  <a:cubicBezTo>
                    <a:pt x="9633" y="3092"/>
                    <a:pt x="9621" y="3283"/>
                    <a:pt x="9597" y="3485"/>
                  </a:cubicBezTo>
                  <a:lnTo>
                    <a:pt x="9586" y="3628"/>
                  </a:lnTo>
                  <a:cubicBezTo>
                    <a:pt x="9574" y="3783"/>
                    <a:pt x="9562" y="3925"/>
                    <a:pt x="9538" y="4056"/>
                  </a:cubicBezTo>
                  <a:cubicBezTo>
                    <a:pt x="9514" y="4199"/>
                    <a:pt x="9502" y="4342"/>
                    <a:pt x="9466" y="4449"/>
                  </a:cubicBezTo>
                  <a:lnTo>
                    <a:pt x="9466" y="4473"/>
                  </a:lnTo>
                  <a:cubicBezTo>
                    <a:pt x="9455" y="4533"/>
                    <a:pt x="9443" y="4580"/>
                    <a:pt x="9431" y="4640"/>
                  </a:cubicBezTo>
                  <a:cubicBezTo>
                    <a:pt x="9407" y="4676"/>
                    <a:pt x="9395" y="4711"/>
                    <a:pt x="9383" y="4759"/>
                  </a:cubicBezTo>
                  <a:lnTo>
                    <a:pt x="9371" y="4807"/>
                  </a:lnTo>
                  <a:lnTo>
                    <a:pt x="9324" y="4914"/>
                  </a:lnTo>
                  <a:cubicBezTo>
                    <a:pt x="9205" y="5247"/>
                    <a:pt x="9038" y="5652"/>
                    <a:pt x="8871" y="6057"/>
                  </a:cubicBezTo>
                  <a:lnTo>
                    <a:pt x="8847" y="6128"/>
                  </a:lnTo>
                  <a:cubicBezTo>
                    <a:pt x="8693" y="6473"/>
                    <a:pt x="8550" y="6819"/>
                    <a:pt x="8383" y="7152"/>
                  </a:cubicBezTo>
                  <a:cubicBezTo>
                    <a:pt x="8276" y="7354"/>
                    <a:pt x="8192" y="7533"/>
                    <a:pt x="8097" y="7724"/>
                  </a:cubicBezTo>
                  <a:cubicBezTo>
                    <a:pt x="8062" y="7807"/>
                    <a:pt x="8026" y="7890"/>
                    <a:pt x="7978" y="7974"/>
                  </a:cubicBezTo>
                  <a:lnTo>
                    <a:pt x="7847" y="8247"/>
                  </a:lnTo>
                  <a:cubicBezTo>
                    <a:pt x="7788" y="8343"/>
                    <a:pt x="7740" y="8450"/>
                    <a:pt x="7681" y="8545"/>
                  </a:cubicBezTo>
                  <a:cubicBezTo>
                    <a:pt x="7621" y="8640"/>
                    <a:pt x="7561" y="8736"/>
                    <a:pt x="7502" y="8819"/>
                  </a:cubicBezTo>
                  <a:cubicBezTo>
                    <a:pt x="7466" y="8902"/>
                    <a:pt x="7407" y="8986"/>
                    <a:pt x="7323" y="9081"/>
                  </a:cubicBezTo>
                  <a:cubicBezTo>
                    <a:pt x="7264" y="9152"/>
                    <a:pt x="7204" y="9212"/>
                    <a:pt x="7133" y="9295"/>
                  </a:cubicBezTo>
                  <a:lnTo>
                    <a:pt x="7073" y="9379"/>
                  </a:lnTo>
                  <a:lnTo>
                    <a:pt x="6942" y="9509"/>
                  </a:lnTo>
                  <a:cubicBezTo>
                    <a:pt x="6895" y="9569"/>
                    <a:pt x="6823" y="9640"/>
                    <a:pt x="6776" y="9712"/>
                  </a:cubicBezTo>
                  <a:cubicBezTo>
                    <a:pt x="6716" y="9795"/>
                    <a:pt x="6668" y="9867"/>
                    <a:pt x="6633" y="9950"/>
                  </a:cubicBezTo>
                  <a:cubicBezTo>
                    <a:pt x="6585" y="10033"/>
                    <a:pt x="6549" y="10105"/>
                    <a:pt x="6526" y="10176"/>
                  </a:cubicBezTo>
                  <a:cubicBezTo>
                    <a:pt x="6490" y="10283"/>
                    <a:pt x="6466" y="10355"/>
                    <a:pt x="6454" y="10450"/>
                  </a:cubicBezTo>
                  <a:cubicBezTo>
                    <a:pt x="6418" y="10533"/>
                    <a:pt x="6418" y="10641"/>
                    <a:pt x="6407" y="10712"/>
                  </a:cubicBezTo>
                  <a:cubicBezTo>
                    <a:pt x="6395" y="10855"/>
                    <a:pt x="6395" y="11022"/>
                    <a:pt x="6395" y="11236"/>
                  </a:cubicBezTo>
                  <a:cubicBezTo>
                    <a:pt x="6395" y="11426"/>
                    <a:pt x="6407" y="11617"/>
                    <a:pt x="6418" y="11807"/>
                  </a:cubicBezTo>
                  <a:lnTo>
                    <a:pt x="6418" y="11855"/>
                  </a:lnTo>
                  <a:cubicBezTo>
                    <a:pt x="6418" y="11926"/>
                    <a:pt x="6430" y="11986"/>
                    <a:pt x="6430" y="12069"/>
                  </a:cubicBezTo>
                  <a:cubicBezTo>
                    <a:pt x="6430" y="12188"/>
                    <a:pt x="6430" y="12307"/>
                    <a:pt x="6454" y="12426"/>
                  </a:cubicBezTo>
                  <a:cubicBezTo>
                    <a:pt x="6466" y="12665"/>
                    <a:pt x="6490" y="12879"/>
                    <a:pt x="6514" y="13117"/>
                  </a:cubicBezTo>
                  <a:cubicBezTo>
                    <a:pt x="6526" y="13296"/>
                    <a:pt x="6538" y="13462"/>
                    <a:pt x="6549" y="13641"/>
                  </a:cubicBezTo>
                  <a:cubicBezTo>
                    <a:pt x="6573" y="13867"/>
                    <a:pt x="6585" y="14058"/>
                    <a:pt x="6609" y="14236"/>
                  </a:cubicBezTo>
                  <a:cubicBezTo>
                    <a:pt x="6645" y="14427"/>
                    <a:pt x="6668" y="14605"/>
                    <a:pt x="6716" y="14784"/>
                  </a:cubicBezTo>
                  <a:lnTo>
                    <a:pt x="6728" y="14832"/>
                  </a:lnTo>
                  <a:lnTo>
                    <a:pt x="6823" y="15236"/>
                  </a:lnTo>
                  <a:lnTo>
                    <a:pt x="6847" y="15403"/>
                  </a:lnTo>
                  <a:cubicBezTo>
                    <a:pt x="6907" y="15605"/>
                    <a:pt x="6942" y="15808"/>
                    <a:pt x="6990" y="15998"/>
                  </a:cubicBezTo>
                  <a:cubicBezTo>
                    <a:pt x="7014" y="16153"/>
                    <a:pt x="7026" y="16308"/>
                    <a:pt x="7061" y="16475"/>
                  </a:cubicBezTo>
                  <a:cubicBezTo>
                    <a:pt x="7049" y="16463"/>
                    <a:pt x="7049" y="16439"/>
                    <a:pt x="7026" y="16427"/>
                  </a:cubicBezTo>
                  <a:lnTo>
                    <a:pt x="7014" y="16415"/>
                  </a:lnTo>
                  <a:cubicBezTo>
                    <a:pt x="6942" y="16296"/>
                    <a:pt x="6847" y="16177"/>
                    <a:pt x="6811" y="15998"/>
                  </a:cubicBezTo>
                  <a:cubicBezTo>
                    <a:pt x="6704" y="15832"/>
                    <a:pt x="6609" y="15653"/>
                    <a:pt x="6526" y="15474"/>
                  </a:cubicBezTo>
                  <a:lnTo>
                    <a:pt x="6514" y="15463"/>
                  </a:lnTo>
                  <a:lnTo>
                    <a:pt x="6454" y="15344"/>
                  </a:lnTo>
                  <a:cubicBezTo>
                    <a:pt x="6407" y="15272"/>
                    <a:pt x="6371" y="15189"/>
                    <a:pt x="6335" y="15117"/>
                  </a:cubicBezTo>
                  <a:cubicBezTo>
                    <a:pt x="6252" y="14974"/>
                    <a:pt x="6168" y="14808"/>
                    <a:pt x="6097" y="14641"/>
                  </a:cubicBezTo>
                  <a:cubicBezTo>
                    <a:pt x="6037" y="14522"/>
                    <a:pt x="5990" y="14415"/>
                    <a:pt x="5942" y="14296"/>
                  </a:cubicBezTo>
                  <a:cubicBezTo>
                    <a:pt x="5895" y="14165"/>
                    <a:pt x="5859" y="14034"/>
                    <a:pt x="5823" y="13927"/>
                  </a:cubicBezTo>
                  <a:lnTo>
                    <a:pt x="5823" y="13915"/>
                  </a:lnTo>
                  <a:lnTo>
                    <a:pt x="5823" y="13903"/>
                  </a:lnTo>
                  <a:cubicBezTo>
                    <a:pt x="5764" y="13689"/>
                    <a:pt x="5704" y="13462"/>
                    <a:pt x="5645" y="13260"/>
                  </a:cubicBezTo>
                  <a:cubicBezTo>
                    <a:pt x="5597" y="13093"/>
                    <a:pt x="5561" y="12915"/>
                    <a:pt x="5514" y="12748"/>
                  </a:cubicBezTo>
                  <a:cubicBezTo>
                    <a:pt x="5454" y="12557"/>
                    <a:pt x="5395" y="12355"/>
                    <a:pt x="5347" y="12153"/>
                  </a:cubicBezTo>
                  <a:cubicBezTo>
                    <a:pt x="5287" y="11950"/>
                    <a:pt x="5264" y="11760"/>
                    <a:pt x="5228" y="11593"/>
                  </a:cubicBezTo>
                  <a:cubicBezTo>
                    <a:pt x="5180" y="11295"/>
                    <a:pt x="5168" y="11010"/>
                    <a:pt x="5144" y="10688"/>
                  </a:cubicBezTo>
                  <a:cubicBezTo>
                    <a:pt x="5109" y="10414"/>
                    <a:pt x="5097" y="10105"/>
                    <a:pt x="5085" y="9807"/>
                  </a:cubicBezTo>
                  <a:cubicBezTo>
                    <a:pt x="5085" y="9521"/>
                    <a:pt x="5061" y="9236"/>
                    <a:pt x="5061" y="8974"/>
                  </a:cubicBezTo>
                  <a:cubicBezTo>
                    <a:pt x="5061" y="8700"/>
                    <a:pt x="5049" y="8426"/>
                    <a:pt x="5085" y="8140"/>
                  </a:cubicBezTo>
                  <a:cubicBezTo>
                    <a:pt x="5097" y="7914"/>
                    <a:pt x="5121" y="7724"/>
                    <a:pt x="5168" y="7509"/>
                  </a:cubicBezTo>
                  <a:cubicBezTo>
                    <a:pt x="5216" y="7331"/>
                    <a:pt x="5264" y="7140"/>
                    <a:pt x="5323" y="6962"/>
                  </a:cubicBezTo>
                  <a:cubicBezTo>
                    <a:pt x="5347" y="6854"/>
                    <a:pt x="5383" y="6735"/>
                    <a:pt x="5418" y="6640"/>
                  </a:cubicBezTo>
                  <a:cubicBezTo>
                    <a:pt x="5442" y="6581"/>
                    <a:pt x="5466" y="6533"/>
                    <a:pt x="5478" y="6473"/>
                  </a:cubicBezTo>
                  <a:cubicBezTo>
                    <a:pt x="5525" y="6319"/>
                    <a:pt x="5585" y="6128"/>
                    <a:pt x="5645" y="5938"/>
                  </a:cubicBezTo>
                  <a:cubicBezTo>
                    <a:pt x="5692" y="5783"/>
                    <a:pt x="5740" y="5628"/>
                    <a:pt x="5776" y="5402"/>
                  </a:cubicBezTo>
                  <a:cubicBezTo>
                    <a:pt x="5823" y="5211"/>
                    <a:pt x="5859" y="5009"/>
                    <a:pt x="5883" y="4830"/>
                  </a:cubicBezTo>
                  <a:cubicBezTo>
                    <a:pt x="5895" y="4735"/>
                    <a:pt x="5918" y="4640"/>
                    <a:pt x="5918" y="4533"/>
                  </a:cubicBezTo>
                  <a:cubicBezTo>
                    <a:pt x="5930" y="4437"/>
                    <a:pt x="5930" y="4330"/>
                    <a:pt x="5918" y="4211"/>
                  </a:cubicBezTo>
                  <a:cubicBezTo>
                    <a:pt x="5895" y="4104"/>
                    <a:pt x="5883" y="3997"/>
                    <a:pt x="5871" y="3914"/>
                  </a:cubicBezTo>
                  <a:lnTo>
                    <a:pt x="5871" y="3902"/>
                  </a:lnTo>
                  <a:cubicBezTo>
                    <a:pt x="5835" y="3794"/>
                    <a:pt x="5823" y="3687"/>
                    <a:pt x="5799" y="3604"/>
                  </a:cubicBezTo>
                  <a:cubicBezTo>
                    <a:pt x="5752" y="3497"/>
                    <a:pt x="5716" y="3390"/>
                    <a:pt x="5692" y="3306"/>
                  </a:cubicBezTo>
                  <a:cubicBezTo>
                    <a:pt x="5656" y="3211"/>
                    <a:pt x="5621" y="3128"/>
                    <a:pt x="5585" y="3044"/>
                  </a:cubicBezTo>
                  <a:cubicBezTo>
                    <a:pt x="5561" y="3009"/>
                    <a:pt x="5537" y="2973"/>
                    <a:pt x="5525" y="2925"/>
                  </a:cubicBezTo>
                  <a:lnTo>
                    <a:pt x="5537" y="2866"/>
                  </a:lnTo>
                  <a:cubicBezTo>
                    <a:pt x="5561" y="2806"/>
                    <a:pt x="5585" y="2735"/>
                    <a:pt x="5597" y="2675"/>
                  </a:cubicBezTo>
                  <a:cubicBezTo>
                    <a:pt x="5633" y="2568"/>
                    <a:pt x="5680" y="2497"/>
                    <a:pt x="5704" y="2425"/>
                  </a:cubicBezTo>
                  <a:lnTo>
                    <a:pt x="5835" y="2199"/>
                  </a:lnTo>
                  <a:cubicBezTo>
                    <a:pt x="5871" y="2151"/>
                    <a:pt x="5895" y="2116"/>
                    <a:pt x="5930" y="2080"/>
                  </a:cubicBezTo>
                  <a:cubicBezTo>
                    <a:pt x="5954" y="2068"/>
                    <a:pt x="5978" y="2032"/>
                    <a:pt x="6002" y="2020"/>
                  </a:cubicBezTo>
                  <a:cubicBezTo>
                    <a:pt x="6014" y="2020"/>
                    <a:pt x="6037" y="2009"/>
                    <a:pt x="6049" y="1997"/>
                  </a:cubicBezTo>
                  <a:lnTo>
                    <a:pt x="6180" y="1901"/>
                  </a:lnTo>
                  <a:lnTo>
                    <a:pt x="6192" y="1901"/>
                  </a:lnTo>
                  <a:lnTo>
                    <a:pt x="6216" y="1889"/>
                  </a:lnTo>
                  <a:cubicBezTo>
                    <a:pt x="6276" y="1854"/>
                    <a:pt x="6335" y="1818"/>
                    <a:pt x="6407" y="1782"/>
                  </a:cubicBezTo>
                  <a:cubicBezTo>
                    <a:pt x="6454" y="1770"/>
                    <a:pt x="6478" y="1759"/>
                    <a:pt x="6526" y="1735"/>
                  </a:cubicBezTo>
                  <a:cubicBezTo>
                    <a:pt x="6538" y="1735"/>
                    <a:pt x="6573" y="1723"/>
                    <a:pt x="6585" y="1723"/>
                  </a:cubicBezTo>
                  <a:lnTo>
                    <a:pt x="6704" y="1723"/>
                  </a:lnTo>
                  <a:cubicBezTo>
                    <a:pt x="6716" y="1723"/>
                    <a:pt x="6728" y="1735"/>
                    <a:pt x="6752" y="1735"/>
                  </a:cubicBezTo>
                  <a:cubicBezTo>
                    <a:pt x="6764" y="1759"/>
                    <a:pt x="6776" y="1759"/>
                    <a:pt x="6788" y="1770"/>
                  </a:cubicBezTo>
                  <a:cubicBezTo>
                    <a:pt x="6823" y="1782"/>
                    <a:pt x="6847" y="1818"/>
                    <a:pt x="6883" y="1842"/>
                  </a:cubicBezTo>
                  <a:cubicBezTo>
                    <a:pt x="7014" y="1973"/>
                    <a:pt x="7180" y="2128"/>
                    <a:pt x="7371" y="2199"/>
                  </a:cubicBezTo>
                  <a:cubicBezTo>
                    <a:pt x="7490" y="2247"/>
                    <a:pt x="7609" y="2270"/>
                    <a:pt x="7728" y="2294"/>
                  </a:cubicBezTo>
                  <a:cubicBezTo>
                    <a:pt x="7847" y="2294"/>
                    <a:pt x="7966" y="2294"/>
                    <a:pt x="8062" y="2259"/>
                  </a:cubicBezTo>
                  <a:cubicBezTo>
                    <a:pt x="8181" y="2211"/>
                    <a:pt x="8276" y="2175"/>
                    <a:pt x="8371" y="2116"/>
                  </a:cubicBezTo>
                  <a:cubicBezTo>
                    <a:pt x="8395" y="2092"/>
                    <a:pt x="8443" y="2068"/>
                    <a:pt x="8478" y="2032"/>
                  </a:cubicBezTo>
                  <a:cubicBezTo>
                    <a:pt x="8609" y="1913"/>
                    <a:pt x="8740" y="1782"/>
                    <a:pt x="8871" y="1639"/>
                  </a:cubicBezTo>
                  <a:cubicBezTo>
                    <a:pt x="8931" y="1580"/>
                    <a:pt x="8990" y="1497"/>
                    <a:pt x="9038" y="1437"/>
                  </a:cubicBezTo>
                  <a:cubicBezTo>
                    <a:pt x="9085" y="1378"/>
                    <a:pt x="9133" y="1306"/>
                    <a:pt x="9193" y="1247"/>
                  </a:cubicBezTo>
                  <a:lnTo>
                    <a:pt x="9264" y="1175"/>
                  </a:lnTo>
                  <a:cubicBezTo>
                    <a:pt x="9276" y="1175"/>
                    <a:pt x="9276" y="1163"/>
                    <a:pt x="9288" y="1163"/>
                  </a:cubicBezTo>
                  <a:lnTo>
                    <a:pt x="9312" y="1139"/>
                  </a:lnTo>
                  <a:cubicBezTo>
                    <a:pt x="9324" y="1139"/>
                    <a:pt x="9324" y="1127"/>
                    <a:pt x="9335" y="1127"/>
                  </a:cubicBezTo>
                  <a:close/>
                  <a:moveTo>
                    <a:pt x="1537" y="282"/>
                  </a:moveTo>
                  <a:cubicBezTo>
                    <a:pt x="1573" y="282"/>
                    <a:pt x="1585" y="294"/>
                    <a:pt x="1608" y="294"/>
                  </a:cubicBezTo>
                  <a:cubicBezTo>
                    <a:pt x="1644" y="294"/>
                    <a:pt x="1656" y="294"/>
                    <a:pt x="1692" y="306"/>
                  </a:cubicBezTo>
                  <a:cubicBezTo>
                    <a:pt x="1704" y="318"/>
                    <a:pt x="1727" y="318"/>
                    <a:pt x="1751" y="342"/>
                  </a:cubicBezTo>
                  <a:cubicBezTo>
                    <a:pt x="1775" y="354"/>
                    <a:pt x="1811" y="377"/>
                    <a:pt x="1835" y="401"/>
                  </a:cubicBezTo>
                  <a:cubicBezTo>
                    <a:pt x="1870" y="425"/>
                    <a:pt x="1894" y="437"/>
                    <a:pt x="1930" y="473"/>
                  </a:cubicBezTo>
                  <a:cubicBezTo>
                    <a:pt x="1966" y="520"/>
                    <a:pt x="2013" y="544"/>
                    <a:pt x="2049" y="592"/>
                  </a:cubicBezTo>
                  <a:cubicBezTo>
                    <a:pt x="2108" y="651"/>
                    <a:pt x="2144" y="711"/>
                    <a:pt x="2204" y="770"/>
                  </a:cubicBezTo>
                  <a:cubicBezTo>
                    <a:pt x="2287" y="854"/>
                    <a:pt x="2370" y="949"/>
                    <a:pt x="2442" y="1032"/>
                  </a:cubicBezTo>
                  <a:cubicBezTo>
                    <a:pt x="2561" y="1175"/>
                    <a:pt x="2716" y="1306"/>
                    <a:pt x="2894" y="1425"/>
                  </a:cubicBezTo>
                  <a:cubicBezTo>
                    <a:pt x="3061" y="1544"/>
                    <a:pt x="3263" y="1616"/>
                    <a:pt x="3418" y="1675"/>
                  </a:cubicBezTo>
                  <a:lnTo>
                    <a:pt x="3680" y="1770"/>
                  </a:lnTo>
                  <a:cubicBezTo>
                    <a:pt x="3787" y="1794"/>
                    <a:pt x="3871" y="1830"/>
                    <a:pt x="3966" y="1854"/>
                  </a:cubicBezTo>
                  <a:cubicBezTo>
                    <a:pt x="4049" y="1889"/>
                    <a:pt x="4144" y="1913"/>
                    <a:pt x="4216" y="1961"/>
                  </a:cubicBezTo>
                  <a:cubicBezTo>
                    <a:pt x="4263" y="1997"/>
                    <a:pt x="4311" y="2009"/>
                    <a:pt x="4347" y="2032"/>
                  </a:cubicBezTo>
                  <a:cubicBezTo>
                    <a:pt x="4394" y="2068"/>
                    <a:pt x="4430" y="2092"/>
                    <a:pt x="4466" y="2128"/>
                  </a:cubicBezTo>
                  <a:cubicBezTo>
                    <a:pt x="4525" y="2187"/>
                    <a:pt x="4609" y="2247"/>
                    <a:pt x="4668" y="2318"/>
                  </a:cubicBezTo>
                  <a:cubicBezTo>
                    <a:pt x="4799" y="2461"/>
                    <a:pt x="4918" y="2640"/>
                    <a:pt x="5037" y="2806"/>
                  </a:cubicBezTo>
                  <a:cubicBezTo>
                    <a:pt x="5061" y="2878"/>
                    <a:pt x="5109" y="2961"/>
                    <a:pt x="5156" y="3032"/>
                  </a:cubicBezTo>
                  <a:cubicBezTo>
                    <a:pt x="5168" y="3104"/>
                    <a:pt x="5180" y="3163"/>
                    <a:pt x="5204" y="3223"/>
                  </a:cubicBezTo>
                  <a:cubicBezTo>
                    <a:pt x="5240" y="3318"/>
                    <a:pt x="5287" y="3402"/>
                    <a:pt x="5347" y="3497"/>
                  </a:cubicBezTo>
                  <a:cubicBezTo>
                    <a:pt x="5383" y="3568"/>
                    <a:pt x="5406" y="3640"/>
                    <a:pt x="5418" y="3711"/>
                  </a:cubicBezTo>
                  <a:cubicBezTo>
                    <a:pt x="5466" y="3854"/>
                    <a:pt x="5478" y="3985"/>
                    <a:pt x="5514" y="4104"/>
                  </a:cubicBezTo>
                  <a:cubicBezTo>
                    <a:pt x="5525" y="4175"/>
                    <a:pt x="5537" y="4247"/>
                    <a:pt x="5537" y="4330"/>
                  </a:cubicBezTo>
                  <a:cubicBezTo>
                    <a:pt x="5561" y="4449"/>
                    <a:pt x="5537" y="4545"/>
                    <a:pt x="5537" y="4664"/>
                  </a:cubicBezTo>
                  <a:cubicBezTo>
                    <a:pt x="5525" y="4818"/>
                    <a:pt x="5502" y="4937"/>
                    <a:pt x="5478" y="5057"/>
                  </a:cubicBezTo>
                  <a:cubicBezTo>
                    <a:pt x="5466" y="5199"/>
                    <a:pt x="5442" y="5354"/>
                    <a:pt x="5406" y="5461"/>
                  </a:cubicBezTo>
                  <a:lnTo>
                    <a:pt x="5406" y="5473"/>
                  </a:lnTo>
                  <a:cubicBezTo>
                    <a:pt x="5359" y="5616"/>
                    <a:pt x="5335" y="5783"/>
                    <a:pt x="5287" y="5938"/>
                  </a:cubicBezTo>
                  <a:cubicBezTo>
                    <a:pt x="5240" y="6116"/>
                    <a:pt x="5180" y="6259"/>
                    <a:pt x="5144" y="6414"/>
                  </a:cubicBezTo>
                  <a:lnTo>
                    <a:pt x="5097" y="6533"/>
                  </a:lnTo>
                  <a:cubicBezTo>
                    <a:pt x="5049" y="6652"/>
                    <a:pt x="5002" y="6783"/>
                    <a:pt x="4978" y="6902"/>
                  </a:cubicBezTo>
                  <a:cubicBezTo>
                    <a:pt x="4930" y="7081"/>
                    <a:pt x="4883" y="7247"/>
                    <a:pt x="4847" y="7426"/>
                  </a:cubicBezTo>
                  <a:lnTo>
                    <a:pt x="4847" y="7450"/>
                  </a:lnTo>
                  <a:cubicBezTo>
                    <a:pt x="4823" y="7462"/>
                    <a:pt x="4823" y="7485"/>
                    <a:pt x="4823" y="7497"/>
                  </a:cubicBezTo>
                  <a:cubicBezTo>
                    <a:pt x="4752" y="7902"/>
                    <a:pt x="4704" y="8295"/>
                    <a:pt x="4704" y="8688"/>
                  </a:cubicBezTo>
                  <a:cubicBezTo>
                    <a:pt x="4704" y="9152"/>
                    <a:pt x="4728" y="9521"/>
                    <a:pt x="4728" y="9867"/>
                  </a:cubicBezTo>
                  <a:cubicBezTo>
                    <a:pt x="4740" y="10260"/>
                    <a:pt x="4752" y="10676"/>
                    <a:pt x="4787" y="11069"/>
                  </a:cubicBezTo>
                  <a:lnTo>
                    <a:pt x="4787" y="11093"/>
                  </a:lnTo>
                  <a:cubicBezTo>
                    <a:pt x="4787" y="11284"/>
                    <a:pt x="4799" y="11450"/>
                    <a:pt x="4823" y="11641"/>
                  </a:cubicBezTo>
                  <a:cubicBezTo>
                    <a:pt x="4871" y="11891"/>
                    <a:pt x="4906" y="12069"/>
                    <a:pt x="4942" y="12248"/>
                  </a:cubicBezTo>
                  <a:cubicBezTo>
                    <a:pt x="4990" y="12438"/>
                    <a:pt x="5037" y="12629"/>
                    <a:pt x="5097" y="12843"/>
                  </a:cubicBezTo>
                  <a:cubicBezTo>
                    <a:pt x="5144" y="12974"/>
                    <a:pt x="5168" y="13129"/>
                    <a:pt x="5216" y="13260"/>
                  </a:cubicBezTo>
                  <a:lnTo>
                    <a:pt x="5264" y="13439"/>
                  </a:lnTo>
                  <a:cubicBezTo>
                    <a:pt x="5299" y="13629"/>
                    <a:pt x="5359" y="13820"/>
                    <a:pt x="5418" y="14022"/>
                  </a:cubicBezTo>
                  <a:cubicBezTo>
                    <a:pt x="5466" y="14177"/>
                    <a:pt x="5537" y="14367"/>
                    <a:pt x="5621" y="14558"/>
                  </a:cubicBezTo>
                  <a:cubicBezTo>
                    <a:pt x="5692" y="14736"/>
                    <a:pt x="5776" y="14927"/>
                    <a:pt x="5883" y="15105"/>
                  </a:cubicBezTo>
                  <a:cubicBezTo>
                    <a:pt x="5930" y="15177"/>
                    <a:pt x="5954" y="15248"/>
                    <a:pt x="6002" y="15332"/>
                  </a:cubicBezTo>
                  <a:cubicBezTo>
                    <a:pt x="6061" y="15427"/>
                    <a:pt x="6121" y="15522"/>
                    <a:pt x="6168" y="15629"/>
                  </a:cubicBezTo>
                  <a:lnTo>
                    <a:pt x="6192" y="15689"/>
                  </a:lnTo>
                  <a:cubicBezTo>
                    <a:pt x="6264" y="15832"/>
                    <a:pt x="6359" y="15998"/>
                    <a:pt x="6454" y="16141"/>
                  </a:cubicBezTo>
                  <a:lnTo>
                    <a:pt x="6633" y="16415"/>
                  </a:lnTo>
                  <a:lnTo>
                    <a:pt x="6657" y="16439"/>
                  </a:lnTo>
                  <a:cubicBezTo>
                    <a:pt x="6692" y="16498"/>
                    <a:pt x="6728" y="16546"/>
                    <a:pt x="6764" y="16606"/>
                  </a:cubicBezTo>
                  <a:cubicBezTo>
                    <a:pt x="6774" y="16623"/>
                    <a:pt x="6784" y="16640"/>
                    <a:pt x="6794" y="16658"/>
                  </a:cubicBezTo>
                  <a:lnTo>
                    <a:pt x="6794" y="16658"/>
                  </a:lnTo>
                  <a:cubicBezTo>
                    <a:pt x="6792" y="16656"/>
                    <a:pt x="6790" y="16654"/>
                    <a:pt x="6788" y="16653"/>
                  </a:cubicBezTo>
                  <a:cubicBezTo>
                    <a:pt x="6776" y="16641"/>
                    <a:pt x="6764" y="16641"/>
                    <a:pt x="6752" y="16617"/>
                  </a:cubicBezTo>
                  <a:cubicBezTo>
                    <a:pt x="6704" y="16606"/>
                    <a:pt x="6668" y="16582"/>
                    <a:pt x="6645" y="16546"/>
                  </a:cubicBezTo>
                  <a:cubicBezTo>
                    <a:pt x="6585" y="16498"/>
                    <a:pt x="6526" y="16439"/>
                    <a:pt x="6466" y="16403"/>
                  </a:cubicBezTo>
                  <a:lnTo>
                    <a:pt x="6157" y="16129"/>
                  </a:lnTo>
                  <a:lnTo>
                    <a:pt x="5871" y="15844"/>
                  </a:lnTo>
                  <a:cubicBezTo>
                    <a:pt x="5752" y="15725"/>
                    <a:pt x="5645" y="15605"/>
                    <a:pt x="5561" y="15510"/>
                  </a:cubicBezTo>
                  <a:cubicBezTo>
                    <a:pt x="5502" y="15427"/>
                    <a:pt x="5418" y="15355"/>
                    <a:pt x="5359" y="15272"/>
                  </a:cubicBezTo>
                  <a:cubicBezTo>
                    <a:pt x="5061" y="14891"/>
                    <a:pt x="4811" y="14534"/>
                    <a:pt x="4585" y="14201"/>
                  </a:cubicBezTo>
                  <a:lnTo>
                    <a:pt x="4561" y="14153"/>
                  </a:lnTo>
                  <a:cubicBezTo>
                    <a:pt x="4513" y="14058"/>
                    <a:pt x="4466" y="13986"/>
                    <a:pt x="4430" y="13915"/>
                  </a:cubicBezTo>
                  <a:cubicBezTo>
                    <a:pt x="4382" y="13843"/>
                    <a:pt x="4335" y="13748"/>
                    <a:pt x="4287" y="13665"/>
                  </a:cubicBezTo>
                  <a:cubicBezTo>
                    <a:pt x="4216" y="13510"/>
                    <a:pt x="4168" y="13391"/>
                    <a:pt x="4132" y="13272"/>
                  </a:cubicBezTo>
                  <a:cubicBezTo>
                    <a:pt x="4073" y="13141"/>
                    <a:pt x="4025" y="13010"/>
                    <a:pt x="3990" y="12891"/>
                  </a:cubicBezTo>
                  <a:cubicBezTo>
                    <a:pt x="3954" y="12724"/>
                    <a:pt x="3906" y="12593"/>
                    <a:pt x="3871" y="12438"/>
                  </a:cubicBezTo>
                  <a:cubicBezTo>
                    <a:pt x="3835" y="12307"/>
                    <a:pt x="3799" y="12153"/>
                    <a:pt x="3787" y="12034"/>
                  </a:cubicBezTo>
                  <a:cubicBezTo>
                    <a:pt x="3775" y="11903"/>
                    <a:pt x="3740" y="11736"/>
                    <a:pt x="3728" y="11581"/>
                  </a:cubicBezTo>
                  <a:cubicBezTo>
                    <a:pt x="3716" y="11426"/>
                    <a:pt x="3692" y="11284"/>
                    <a:pt x="3692" y="11117"/>
                  </a:cubicBezTo>
                  <a:lnTo>
                    <a:pt x="3692" y="10533"/>
                  </a:lnTo>
                  <a:lnTo>
                    <a:pt x="3692" y="10331"/>
                  </a:lnTo>
                  <a:lnTo>
                    <a:pt x="3692" y="10307"/>
                  </a:lnTo>
                  <a:cubicBezTo>
                    <a:pt x="3692" y="10117"/>
                    <a:pt x="3692" y="9902"/>
                    <a:pt x="3680" y="9712"/>
                  </a:cubicBezTo>
                  <a:cubicBezTo>
                    <a:pt x="3668" y="9509"/>
                    <a:pt x="3656" y="9295"/>
                    <a:pt x="3632" y="9105"/>
                  </a:cubicBezTo>
                  <a:cubicBezTo>
                    <a:pt x="3620" y="8914"/>
                    <a:pt x="3597" y="8724"/>
                    <a:pt x="3561" y="8545"/>
                  </a:cubicBezTo>
                  <a:cubicBezTo>
                    <a:pt x="3537" y="8307"/>
                    <a:pt x="3501" y="8105"/>
                    <a:pt x="3454" y="7914"/>
                  </a:cubicBezTo>
                  <a:cubicBezTo>
                    <a:pt x="3430" y="7724"/>
                    <a:pt x="3370" y="7509"/>
                    <a:pt x="3323" y="7331"/>
                  </a:cubicBezTo>
                  <a:cubicBezTo>
                    <a:pt x="3263" y="7128"/>
                    <a:pt x="3204" y="6950"/>
                    <a:pt x="3144" y="6783"/>
                  </a:cubicBezTo>
                  <a:cubicBezTo>
                    <a:pt x="3073" y="6592"/>
                    <a:pt x="3001" y="6414"/>
                    <a:pt x="2918" y="6247"/>
                  </a:cubicBezTo>
                  <a:cubicBezTo>
                    <a:pt x="2894" y="6152"/>
                    <a:pt x="2847" y="6080"/>
                    <a:pt x="2823" y="6009"/>
                  </a:cubicBezTo>
                  <a:lnTo>
                    <a:pt x="2680" y="5699"/>
                  </a:lnTo>
                  <a:cubicBezTo>
                    <a:pt x="2537" y="5378"/>
                    <a:pt x="2382" y="5021"/>
                    <a:pt x="2204" y="4568"/>
                  </a:cubicBezTo>
                  <a:cubicBezTo>
                    <a:pt x="2073" y="4223"/>
                    <a:pt x="1930" y="3866"/>
                    <a:pt x="1715" y="3449"/>
                  </a:cubicBezTo>
                  <a:cubicBezTo>
                    <a:pt x="1644" y="3283"/>
                    <a:pt x="1549" y="3116"/>
                    <a:pt x="1465" y="2961"/>
                  </a:cubicBezTo>
                  <a:cubicBezTo>
                    <a:pt x="1370" y="2794"/>
                    <a:pt x="1251" y="2628"/>
                    <a:pt x="1120" y="2437"/>
                  </a:cubicBezTo>
                  <a:cubicBezTo>
                    <a:pt x="1037" y="2318"/>
                    <a:pt x="953" y="2199"/>
                    <a:pt x="870" y="2092"/>
                  </a:cubicBezTo>
                  <a:cubicBezTo>
                    <a:pt x="715" y="1889"/>
                    <a:pt x="572" y="1687"/>
                    <a:pt x="442" y="1485"/>
                  </a:cubicBezTo>
                  <a:lnTo>
                    <a:pt x="418" y="1449"/>
                  </a:lnTo>
                  <a:cubicBezTo>
                    <a:pt x="382" y="1389"/>
                    <a:pt x="334" y="1318"/>
                    <a:pt x="299" y="1247"/>
                  </a:cubicBezTo>
                  <a:cubicBezTo>
                    <a:pt x="299" y="1235"/>
                    <a:pt x="287" y="1223"/>
                    <a:pt x="287" y="1199"/>
                  </a:cubicBezTo>
                  <a:cubicBezTo>
                    <a:pt x="287" y="1175"/>
                    <a:pt x="275" y="1163"/>
                    <a:pt x="275" y="1127"/>
                  </a:cubicBezTo>
                  <a:lnTo>
                    <a:pt x="275" y="1092"/>
                  </a:lnTo>
                  <a:lnTo>
                    <a:pt x="275" y="1032"/>
                  </a:lnTo>
                  <a:lnTo>
                    <a:pt x="275" y="1008"/>
                  </a:lnTo>
                  <a:cubicBezTo>
                    <a:pt x="275" y="973"/>
                    <a:pt x="275" y="961"/>
                    <a:pt x="287" y="937"/>
                  </a:cubicBezTo>
                  <a:cubicBezTo>
                    <a:pt x="287" y="925"/>
                    <a:pt x="287" y="901"/>
                    <a:pt x="299" y="889"/>
                  </a:cubicBezTo>
                  <a:cubicBezTo>
                    <a:pt x="322" y="854"/>
                    <a:pt x="346" y="830"/>
                    <a:pt x="358" y="794"/>
                  </a:cubicBezTo>
                  <a:cubicBezTo>
                    <a:pt x="394" y="782"/>
                    <a:pt x="406" y="758"/>
                    <a:pt x="418" y="735"/>
                  </a:cubicBezTo>
                  <a:cubicBezTo>
                    <a:pt x="453" y="711"/>
                    <a:pt x="477" y="699"/>
                    <a:pt x="513" y="663"/>
                  </a:cubicBezTo>
                  <a:cubicBezTo>
                    <a:pt x="513" y="651"/>
                    <a:pt x="525" y="651"/>
                    <a:pt x="537" y="639"/>
                  </a:cubicBezTo>
                  <a:cubicBezTo>
                    <a:pt x="561" y="616"/>
                    <a:pt x="572" y="616"/>
                    <a:pt x="584" y="604"/>
                  </a:cubicBezTo>
                  <a:cubicBezTo>
                    <a:pt x="632" y="580"/>
                    <a:pt x="680" y="544"/>
                    <a:pt x="739" y="520"/>
                  </a:cubicBezTo>
                  <a:cubicBezTo>
                    <a:pt x="870" y="461"/>
                    <a:pt x="1001" y="401"/>
                    <a:pt x="1156" y="354"/>
                  </a:cubicBezTo>
                  <a:cubicBezTo>
                    <a:pt x="1227" y="318"/>
                    <a:pt x="1287" y="306"/>
                    <a:pt x="1358" y="294"/>
                  </a:cubicBezTo>
                  <a:cubicBezTo>
                    <a:pt x="1394" y="282"/>
                    <a:pt x="1430" y="282"/>
                    <a:pt x="1465" y="282"/>
                  </a:cubicBezTo>
                  <a:close/>
                  <a:moveTo>
                    <a:pt x="1442" y="0"/>
                  </a:moveTo>
                  <a:cubicBezTo>
                    <a:pt x="1378" y="0"/>
                    <a:pt x="1314" y="7"/>
                    <a:pt x="1251" y="20"/>
                  </a:cubicBezTo>
                  <a:cubicBezTo>
                    <a:pt x="1180" y="56"/>
                    <a:pt x="1096" y="68"/>
                    <a:pt x="1013" y="104"/>
                  </a:cubicBezTo>
                  <a:cubicBezTo>
                    <a:pt x="823" y="175"/>
                    <a:pt x="632" y="246"/>
                    <a:pt x="453" y="354"/>
                  </a:cubicBezTo>
                  <a:cubicBezTo>
                    <a:pt x="263" y="485"/>
                    <a:pt x="108" y="663"/>
                    <a:pt x="49" y="889"/>
                  </a:cubicBezTo>
                  <a:cubicBezTo>
                    <a:pt x="1" y="1056"/>
                    <a:pt x="49" y="1235"/>
                    <a:pt x="120" y="1366"/>
                  </a:cubicBezTo>
                  <a:cubicBezTo>
                    <a:pt x="227" y="1544"/>
                    <a:pt x="334" y="1711"/>
                    <a:pt x="453" y="1866"/>
                  </a:cubicBezTo>
                  <a:cubicBezTo>
                    <a:pt x="680" y="2187"/>
                    <a:pt x="918" y="2497"/>
                    <a:pt x="1120" y="2818"/>
                  </a:cubicBezTo>
                  <a:cubicBezTo>
                    <a:pt x="1227" y="2997"/>
                    <a:pt x="1334" y="3175"/>
                    <a:pt x="1418" y="3354"/>
                  </a:cubicBezTo>
                  <a:cubicBezTo>
                    <a:pt x="1525" y="3568"/>
                    <a:pt x="1632" y="3759"/>
                    <a:pt x="1715" y="3973"/>
                  </a:cubicBezTo>
                  <a:lnTo>
                    <a:pt x="1894" y="4366"/>
                  </a:lnTo>
                  <a:cubicBezTo>
                    <a:pt x="1954" y="4509"/>
                    <a:pt x="2001" y="4640"/>
                    <a:pt x="2061" y="4771"/>
                  </a:cubicBezTo>
                  <a:cubicBezTo>
                    <a:pt x="2132" y="4961"/>
                    <a:pt x="2227" y="5164"/>
                    <a:pt x="2299" y="5354"/>
                  </a:cubicBezTo>
                  <a:cubicBezTo>
                    <a:pt x="2370" y="5533"/>
                    <a:pt x="2466" y="5711"/>
                    <a:pt x="2537" y="5890"/>
                  </a:cubicBezTo>
                  <a:cubicBezTo>
                    <a:pt x="2620" y="6080"/>
                    <a:pt x="2716" y="6259"/>
                    <a:pt x="2787" y="6450"/>
                  </a:cubicBezTo>
                  <a:cubicBezTo>
                    <a:pt x="2882" y="6616"/>
                    <a:pt x="2942" y="6807"/>
                    <a:pt x="3001" y="6985"/>
                  </a:cubicBezTo>
                  <a:cubicBezTo>
                    <a:pt x="3097" y="7331"/>
                    <a:pt x="3192" y="7676"/>
                    <a:pt x="3251" y="8021"/>
                  </a:cubicBezTo>
                  <a:cubicBezTo>
                    <a:pt x="3311" y="8438"/>
                    <a:pt x="3335" y="8855"/>
                    <a:pt x="3370" y="9271"/>
                  </a:cubicBezTo>
                  <a:cubicBezTo>
                    <a:pt x="3382" y="9402"/>
                    <a:pt x="3382" y="9533"/>
                    <a:pt x="3382" y="9664"/>
                  </a:cubicBezTo>
                  <a:cubicBezTo>
                    <a:pt x="3382" y="9807"/>
                    <a:pt x="3370" y="9926"/>
                    <a:pt x="3370" y="10057"/>
                  </a:cubicBezTo>
                  <a:cubicBezTo>
                    <a:pt x="3359" y="10307"/>
                    <a:pt x="3335" y="10545"/>
                    <a:pt x="3323" y="10795"/>
                  </a:cubicBezTo>
                  <a:cubicBezTo>
                    <a:pt x="3311" y="11010"/>
                    <a:pt x="3311" y="11200"/>
                    <a:pt x="3311" y="11414"/>
                  </a:cubicBezTo>
                  <a:cubicBezTo>
                    <a:pt x="3311" y="11534"/>
                    <a:pt x="3323" y="11629"/>
                    <a:pt x="3323" y="11748"/>
                  </a:cubicBezTo>
                  <a:cubicBezTo>
                    <a:pt x="3323" y="11855"/>
                    <a:pt x="3335" y="11962"/>
                    <a:pt x="3359" y="12069"/>
                  </a:cubicBezTo>
                  <a:cubicBezTo>
                    <a:pt x="3382" y="12260"/>
                    <a:pt x="3430" y="12462"/>
                    <a:pt x="3478" y="12665"/>
                  </a:cubicBezTo>
                  <a:cubicBezTo>
                    <a:pt x="3537" y="12843"/>
                    <a:pt x="3597" y="13034"/>
                    <a:pt x="3656" y="13224"/>
                  </a:cubicBezTo>
                  <a:cubicBezTo>
                    <a:pt x="3680" y="13319"/>
                    <a:pt x="3716" y="13415"/>
                    <a:pt x="3751" y="13510"/>
                  </a:cubicBezTo>
                  <a:cubicBezTo>
                    <a:pt x="3799" y="13593"/>
                    <a:pt x="3835" y="13689"/>
                    <a:pt x="3871" y="13772"/>
                  </a:cubicBezTo>
                  <a:lnTo>
                    <a:pt x="3871" y="13796"/>
                  </a:lnTo>
                  <a:cubicBezTo>
                    <a:pt x="3954" y="13974"/>
                    <a:pt x="4049" y="14129"/>
                    <a:pt x="4168" y="14331"/>
                  </a:cubicBezTo>
                  <a:cubicBezTo>
                    <a:pt x="4275" y="14486"/>
                    <a:pt x="4382" y="14641"/>
                    <a:pt x="4513" y="14808"/>
                  </a:cubicBezTo>
                  <a:cubicBezTo>
                    <a:pt x="4644" y="14986"/>
                    <a:pt x="4787" y="15141"/>
                    <a:pt x="4918" y="15284"/>
                  </a:cubicBezTo>
                  <a:lnTo>
                    <a:pt x="4990" y="15355"/>
                  </a:lnTo>
                  <a:cubicBezTo>
                    <a:pt x="5037" y="15403"/>
                    <a:pt x="5085" y="15463"/>
                    <a:pt x="5121" y="15498"/>
                  </a:cubicBezTo>
                  <a:cubicBezTo>
                    <a:pt x="5156" y="15534"/>
                    <a:pt x="5168" y="15558"/>
                    <a:pt x="5204" y="15594"/>
                  </a:cubicBezTo>
                  <a:cubicBezTo>
                    <a:pt x="5240" y="15641"/>
                    <a:pt x="5275" y="15677"/>
                    <a:pt x="5323" y="15725"/>
                  </a:cubicBezTo>
                  <a:lnTo>
                    <a:pt x="5347" y="15760"/>
                  </a:lnTo>
                  <a:lnTo>
                    <a:pt x="5418" y="15832"/>
                  </a:lnTo>
                  <a:cubicBezTo>
                    <a:pt x="5454" y="15855"/>
                    <a:pt x="5502" y="15891"/>
                    <a:pt x="5525" y="15915"/>
                  </a:cubicBezTo>
                  <a:cubicBezTo>
                    <a:pt x="5597" y="15975"/>
                    <a:pt x="5656" y="16034"/>
                    <a:pt x="5740" y="16094"/>
                  </a:cubicBezTo>
                  <a:lnTo>
                    <a:pt x="5776" y="16129"/>
                  </a:lnTo>
                  <a:lnTo>
                    <a:pt x="5823" y="16177"/>
                  </a:lnTo>
                  <a:cubicBezTo>
                    <a:pt x="5835" y="16177"/>
                    <a:pt x="5859" y="16189"/>
                    <a:pt x="5871" y="16201"/>
                  </a:cubicBezTo>
                  <a:cubicBezTo>
                    <a:pt x="5918" y="16248"/>
                    <a:pt x="5942" y="16272"/>
                    <a:pt x="5990" y="16308"/>
                  </a:cubicBezTo>
                  <a:cubicBezTo>
                    <a:pt x="6061" y="16367"/>
                    <a:pt x="6157" y="16427"/>
                    <a:pt x="6228" y="16487"/>
                  </a:cubicBezTo>
                  <a:cubicBezTo>
                    <a:pt x="6299" y="16546"/>
                    <a:pt x="6395" y="16606"/>
                    <a:pt x="6466" y="16665"/>
                  </a:cubicBezTo>
                  <a:cubicBezTo>
                    <a:pt x="6514" y="16701"/>
                    <a:pt x="6549" y="16737"/>
                    <a:pt x="6597" y="16772"/>
                  </a:cubicBezTo>
                  <a:cubicBezTo>
                    <a:pt x="6609" y="16784"/>
                    <a:pt x="6633" y="16784"/>
                    <a:pt x="6645" y="16796"/>
                  </a:cubicBezTo>
                  <a:cubicBezTo>
                    <a:pt x="6657" y="16820"/>
                    <a:pt x="6692" y="16820"/>
                    <a:pt x="6716" y="16820"/>
                  </a:cubicBezTo>
                  <a:cubicBezTo>
                    <a:pt x="6776" y="16820"/>
                    <a:pt x="6811" y="16772"/>
                    <a:pt x="6811" y="16713"/>
                  </a:cubicBezTo>
                  <a:cubicBezTo>
                    <a:pt x="6811" y="16707"/>
                    <a:pt x="6811" y="16694"/>
                    <a:pt x="6808" y="16682"/>
                  </a:cubicBezTo>
                  <a:lnTo>
                    <a:pt x="6808" y="16682"/>
                  </a:lnTo>
                  <a:cubicBezTo>
                    <a:pt x="6861" y="16775"/>
                    <a:pt x="6907" y="16867"/>
                    <a:pt x="6954" y="16951"/>
                  </a:cubicBezTo>
                  <a:cubicBezTo>
                    <a:pt x="7002" y="17034"/>
                    <a:pt x="7073" y="17106"/>
                    <a:pt x="7169" y="17141"/>
                  </a:cubicBezTo>
                  <a:cubicBezTo>
                    <a:pt x="7192" y="17141"/>
                    <a:pt x="7240" y="17153"/>
                    <a:pt x="7288" y="17153"/>
                  </a:cubicBezTo>
                  <a:cubicBezTo>
                    <a:pt x="7323" y="17153"/>
                    <a:pt x="7359" y="17153"/>
                    <a:pt x="7288" y="17046"/>
                  </a:cubicBezTo>
                  <a:cubicBezTo>
                    <a:pt x="7323" y="17022"/>
                    <a:pt x="7359" y="16963"/>
                    <a:pt x="7347" y="16903"/>
                  </a:cubicBezTo>
                  <a:cubicBezTo>
                    <a:pt x="7311" y="16796"/>
                    <a:pt x="7300" y="16677"/>
                    <a:pt x="7288" y="16558"/>
                  </a:cubicBezTo>
                  <a:lnTo>
                    <a:pt x="7264" y="16498"/>
                  </a:lnTo>
                  <a:cubicBezTo>
                    <a:pt x="7240" y="16320"/>
                    <a:pt x="7204" y="16117"/>
                    <a:pt x="7169" y="15903"/>
                  </a:cubicBezTo>
                  <a:cubicBezTo>
                    <a:pt x="7133" y="15748"/>
                    <a:pt x="7085" y="15582"/>
                    <a:pt x="7049" y="15427"/>
                  </a:cubicBezTo>
                  <a:lnTo>
                    <a:pt x="7026" y="15355"/>
                  </a:lnTo>
                  <a:lnTo>
                    <a:pt x="7026" y="15344"/>
                  </a:lnTo>
                  <a:cubicBezTo>
                    <a:pt x="6990" y="15153"/>
                    <a:pt x="6930" y="14951"/>
                    <a:pt x="6883" y="14748"/>
                  </a:cubicBezTo>
                  <a:cubicBezTo>
                    <a:pt x="6835" y="14558"/>
                    <a:pt x="6788" y="14343"/>
                    <a:pt x="6764" y="14177"/>
                  </a:cubicBezTo>
                  <a:lnTo>
                    <a:pt x="6764" y="14141"/>
                  </a:lnTo>
                  <a:lnTo>
                    <a:pt x="6764" y="14117"/>
                  </a:lnTo>
                  <a:lnTo>
                    <a:pt x="6764" y="14093"/>
                  </a:lnTo>
                  <a:lnTo>
                    <a:pt x="6764" y="14070"/>
                  </a:lnTo>
                  <a:lnTo>
                    <a:pt x="6764" y="14058"/>
                  </a:lnTo>
                  <a:lnTo>
                    <a:pt x="6764" y="14046"/>
                  </a:lnTo>
                  <a:lnTo>
                    <a:pt x="6764" y="14034"/>
                  </a:lnTo>
                  <a:lnTo>
                    <a:pt x="6764" y="14010"/>
                  </a:lnTo>
                  <a:cubicBezTo>
                    <a:pt x="6752" y="13998"/>
                    <a:pt x="6752" y="13974"/>
                    <a:pt x="6752" y="13950"/>
                  </a:cubicBezTo>
                  <a:cubicBezTo>
                    <a:pt x="6728" y="13855"/>
                    <a:pt x="6728" y="13748"/>
                    <a:pt x="6716" y="13653"/>
                  </a:cubicBezTo>
                  <a:cubicBezTo>
                    <a:pt x="6633" y="12736"/>
                    <a:pt x="6573" y="11974"/>
                    <a:pt x="6526" y="11295"/>
                  </a:cubicBezTo>
                  <a:cubicBezTo>
                    <a:pt x="6514" y="11069"/>
                    <a:pt x="6514" y="10879"/>
                    <a:pt x="6526" y="10700"/>
                  </a:cubicBezTo>
                  <a:cubicBezTo>
                    <a:pt x="6538" y="10617"/>
                    <a:pt x="6538" y="10545"/>
                    <a:pt x="6549" y="10474"/>
                  </a:cubicBezTo>
                  <a:lnTo>
                    <a:pt x="6549" y="10438"/>
                  </a:lnTo>
                  <a:cubicBezTo>
                    <a:pt x="6549" y="10414"/>
                    <a:pt x="6573" y="10402"/>
                    <a:pt x="6573" y="10367"/>
                  </a:cubicBezTo>
                  <a:cubicBezTo>
                    <a:pt x="6585" y="10343"/>
                    <a:pt x="6585" y="10295"/>
                    <a:pt x="6597" y="10260"/>
                  </a:cubicBezTo>
                  <a:cubicBezTo>
                    <a:pt x="6633" y="10200"/>
                    <a:pt x="6645" y="10141"/>
                    <a:pt x="6668" y="10081"/>
                  </a:cubicBezTo>
                  <a:cubicBezTo>
                    <a:pt x="6716" y="9998"/>
                    <a:pt x="6776" y="9902"/>
                    <a:pt x="6823" y="9831"/>
                  </a:cubicBezTo>
                  <a:cubicBezTo>
                    <a:pt x="6871" y="9771"/>
                    <a:pt x="6895" y="9724"/>
                    <a:pt x="6942" y="9688"/>
                  </a:cubicBezTo>
                  <a:lnTo>
                    <a:pt x="7169" y="9462"/>
                  </a:lnTo>
                  <a:cubicBezTo>
                    <a:pt x="7192" y="9414"/>
                    <a:pt x="7240" y="9390"/>
                    <a:pt x="7288" y="9343"/>
                  </a:cubicBezTo>
                  <a:cubicBezTo>
                    <a:pt x="7550" y="9069"/>
                    <a:pt x="7800" y="8759"/>
                    <a:pt x="8014" y="8414"/>
                  </a:cubicBezTo>
                  <a:cubicBezTo>
                    <a:pt x="8085" y="8295"/>
                    <a:pt x="8157" y="8164"/>
                    <a:pt x="8240" y="8033"/>
                  </a:cubicBezTo>
                  <a:cubicBezTo>
                    <a:pt x="8252" y="7974"/>
                    <a:pt x="8276" y="7926"/>
                    <a:pt x="8312" y="7878"/>
                  </a:cubicBezTo>
                  <a:cubicBezTo>
                    <a:pt x="8359" y="7795"/>
                    <a:pt x="8419" y="7700"/>
                    <a:pt x="8454" y="7616"/>
                  </a:cubicBezTo>
                  <a:cubicBezTo>
                    <a:pt x="8502" y="7545"/>
                    <a:pt x="8550" y="7450"/>
                    <a:pt x="8597" y="7378"/>
                  </a:cubicBezTo>
                  <a:cubicBezTo>
                    <a:pt x="8978" y="6712"/>
                    <a:pt x="9335" y="5961"/>
                    <a:pt x="9669" y="5188"/>
                  </a:cubicBezTo>
                  <a:cubicBezTo>
                    <a:pt x="9693" y="5104"/>
                    <a:pt x="9740" y="5009"/>
                    <a:pt x="9764" y="4926"/>
                  </a:cubicBezTo>
                  <a:cubicBezTo>
                    <a:pt x="9800" y="4830"/>
                    <a:pt x="9824" y="4747"/>
                    <a:pt x="9859" y="4640"/>
                  </a:cubicBezTo>
                  <a:cubicBezTo>
                    <a:pt x="9883" y="4521"/>
                    <a:pt x="9919" y="4414"/>
                    <a:pt x="9931" y="4306"/>
                  </a:cubicBezTo>
                  <a:cubicBezTo>
                    <a:pt x="9967" y="4187"/>
                    <a:pt x="9967" y="4092"/>
                    <a:pt x="9978" y="3997"/>
                  </a:cubicBezTo>
                  <a:cubicBezTo>
                    <a:pt x="9990" y="3794"/>
                    <a:pt x="9990" y="3580"/>
                    <a:pt x="10002" y="3378"/>
                  </a:cubicBezTo>
                  <a:cubicBezTo>
                    <a:pt x="10002" y="3199"/>
                    <a:pt x="10026" y="2997"/>
                    <a:pt x="10038" y="2818"/>
                  </a:cubicBezTo>
                  <a:lnTo>
                    <a:pt x="10038" y="2806"/>
                  </a:lnTo>
                  <a:cubicBezTo>
                    <a:pt x="10062" y="2580"/>
                    <a:pt x="10097" y="2342"/>
                    <a:pt x="10109" y="2104"/>
                  </a:cubicBezTo>
                  <a:cubicBezTo>
                    <a:pt x="10109" y="2009"/>
                    <a:pt x="10121" y="1913"/>
                    <a:pt x="10109" y="1806"/>
                  </a:cubicBezTo>
                  <a:cubicBezTo>
                    <a:pt x="10097" y="1711"/>
                    <a:pt x="10086" y="1604"/>
                    <a:pt x="10050" y="1497"/>
                  </a:cubicBezTo>
                  <a:cubicBezTo>
                    <a:pt x="9990" y="1306"/>
                    <a:pt x="9919" y="1092"/>
                    <a:pt x="9812" y="913"/>
                  </a:cubicBezTo>
                  <a:cubicBezTo>
                    <a:pt x="9752" y="818"/>
                    <a:pt x="9645" y="711"/>
                    <a:pt x="9550" y="651"/>
                  </a:cubicBezTo>
                  <a:cubicBezTo>
                    <a:pt x="9476" y="605"/>
                    <a:pt x="9388" y="588"/>
                    <a:pt x="9296" y="588"/>
                  </a:cubicBezTo>
                  <a:cubicBezTo>
                    <a:pt x="9270" y="588"/>
                    <a:pt x="9243" y="589"/>
                    <a:pt x="9216" y="592"/>
                  </a:cubicBezTo>
                  <a:cubicBezTo>
                    <a:pt x="9026" y="604"/>
                    <a:pt x="8859" y="735"/>
                    <a:pt x="8728" y="889"/>
                  </a:cubicBezTo>
                  <a:cubicBezTo>
                    <a:pt x="8597" y="1032"/>
                    <a:pt x="8478" y="1187"/>
                    <a:pt x="8359" y="1330"/>
                  </a:cubicBezTo>
                  <a:cubicBezTo>
                    <a:pt x="8276" y="1425"/>
                    <a:pt x="8192" y="1508"/>
                    <a:pt x="8097" y="1592"/>
                  </a:cubicBezTo>
                  <a:cubicBezTo>
                    <a:pt x="8062" y="1628"/>
                    <a:pt x="8014" y="1675"/>
                    <a:pt x="7954" y="1711"/>
                  </a:cubicBezTo>
                  <a:cubicBezTo>
                    <a:pt x="7942" y="1711"/>
                    <a:pt x="7919" y="1723"/>
                    <a:pt x="7895" y="1735"/>
                  </a:cubicBezTo>
                  <a:cubicBezTo>
                    <a:pt x="7883" y="1735"/>
                    <a:pt x="7859" y="1747"/>
                    <a:pt x="7847" y="1747"/>
                  </a:cubicBezTo>
                  <a:cubicBezTo>
                    <a:pt x="7835" y="1747"/>
                    <a:pt x="7800" y="1770"/>
                    <a:pt x="7788" y="1770"/>
                  </a:cubicBezTo>
                  <a:lnTo>
                    <a:pt x="7657" y="1770"/>
                  </a:lnTo>
                  <a:cubicBezTo>
                    <a:pt x="7621" y="1770"/>
                    <a:pt x="7597" y="1747"/>
                    <a:pt x="7561" y="1747"/>
                  </a:cubicBezTo>
                  <a:cubicBezTo>
                    <a:pt x="7538" y="1735"/>
                    <a:pt x="7502" y="1735"/>
                    <a:pt x="7478" y="1723"/>
                  </a:cubicBezTo>
                  <a:cubicBezTo>
                    <a:pt x="7442" y="1723"/>
                    <a:pt x="7419" y="1711"/>
                    <a:pt x="7383" y="1687"/>
                  </a:cubicBezTo>
                  <a:cubicBezTo>
                    <a:pt x="7347" y="1675"/>
                    <a:pt x="7311" y="1663"/>
                    <a:pt x="7264" y="1628"/>
                  </a:cubicBezTo>
                  <a:cubicBezTo>
                    <a:pt x="7192" y="1592"/>
                    <a:pt x="7133" y="1532"/>
                    <a:pt x="7061" y="1473"/>
                  </a:cubicBezTo>
                  <a:cubicBezTo>
                    <a:pt x="6990" y="1413"/>
                    <a:pt x="6907" y="1354"/>
                    <a:pt x="6823" y="1306"/>
                  </a:cubicBezTo>
                  <a:cubicBezTo>
                    <a:pt x="6752" y="1270"/>
                    <a:pt x="6657" y="1247"/>
                    <a:pt x="6573" y="1247"/>
                  </a:cubicBezTo>
                  <a:cubicBezTo>
                    <a:pt x="6466" y="1247"/>
                    <a:pt x="6359" y="1258"/>
                    <a:pt x="6276" y="1306"/>
                  </a:cubicBezTo>
                  <a:cubicBezTo>
                    <a:pt x="6180" y="1330"/>
                    <a:pt x="6097" y="1378"/>
                    <a:pt x="6002" y="1437"/>
                  </a:cubicBezTo>
                  <a:cubicBezTo>
                    <a:pt x="5835" y="1544"/>
                    <a:pt x="5692" y="1651"/>
                    <a:pt x="5561" y="1794"/>
                  </a:cubicBezTo>
                  <a:cubicBezTo>
                    <a:pt x="5478" y="1889"/>
                    <a:pt x="5418" y="1961"/>
                    <a:pt x="5383" y="2044"/>
                  </a:cubicBezTo>
                  <a:cubicBezTo>
                    <a:pt x="5335" y="2128"/>
                    <a:pt x="5287" y="2211"/>
                    <a:pt x="5240" y="2306"/>
                  </a:cubicBezTo>
                  <a:cubicBezTo>
                    <a:pt x="5228" y="2342"/>
                    <a:pt x="5204" y="2401"/>
                    <a:pt x="5180" y="2449"/>
                  </a:cubicBezTo>
                  <a:cubicBezTo>
                    <a:pt x="5097" y="2318"/>
                    <a:pt x="5002" y="2199"/>
                    <a:pt x="4906" y="2080"/>
                  </a:cubicBezTo>
                  <a:cubicBezTo>
                    <a:pt x="4787" y="1925"/>
                    <a:pt x="4633" y="1794"/>
                    <a:pt x="4466" y="1687"/>
                  </a:cubicBezTo>
                  <a:cubicBezTo>
                    <a:pt x="4132" y="1497"/>
                    <a:pt x="3740" y="1413"/>
                    <a:pt x="3370" y="1294"/>
                  </a:cubicBezTo>
                  <a:cubicBezTo>
                    <a:pt x="3275" y="1247"/>
                    <a:pt x="3192" y="1211"/>
                    <a:pt x="3097" y="1175"/>
                  </a:cubicBezTo>
                  <a:cubicBezTo>
                    <a:pt x="3037" y="1127"/>
                    <a:pt x="3001" y="1092"/>
                    <a:pt x="2942" y="1068"/>
                  </a:cubicBezTo>
                  <a:cubicBezTo>
                    <a:pt x="2847" y="1008"/>
                    <a:pt x="2775" y="949"/>
                    <a:pt x="2680" y="877"/>
                  </a:cubicBezTo>
                  <a:cubicBezTo>
                    <a:pt x="2561" y="770"/>
                    <a:pt x="2442" y="651"/>
                    <a:pt x="2347" y="532"/>
                  </a:cubicBezTo>
                  <a:lnTo>
                    <a:pt x="2168" y="354"/>
                  </a:lnTo>
                  <a:cubicBezTo>
                    <a:pt x="2025" y="235"/>
                    <a:pt x="1906" y="115"/>
                    <a:pt x="1751" y="56"/>
                  </a:cubicBezTo>
                  <a:cubicBezTo>
                    <a:pt x="1654" y="19"/>
                    <a:pt x="1548" y="0"/>
                    <a:pt x="1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6785350" y="3188925"/>
              <a:ext cx="4500" cy="4225"/>
            </a:xfrm>
            <a:custGeom>
              <a:avLst/>
              <a:gdLst/>
              <a:ahLst/>
              <a:cxnLst/>
              <a:rect l="l" t="t" r="r" b="b"/>
              <a:pathLst>
                <a:path w="180" h="169" extrusionOk="0">
                  <a:moveTo>
                    <a:pt x="120" y="0"/>
                  </a:moveTo>
                  <a:cubicBezTo>
                    <a:pt x="96" y="0"/>
                    <a:pt x="84" y="0"/>
                    <a:pt x="49" y="12"/>
                  </a:cubicBezTo>
                  <a:cubicBezTo>
                    <a:pt x="25" y="36"/>
                    <a:pt x="1" y="95"/>
                    <a:pt x="37" y="131"/>
                  </a:cubicBezTo>
                  <a:cubicBezTo>
                    <a:pt x="49" y="157"/>
                    <a:pt x="72" y="168"/>
                    <a:pt x="95" y="168"/>
                  </a:cubicBezTo>
                  <a:cubicBezTo>
                    <a:pt x="114" y="168"/>
                    <a:pt x="133" y="160"/>
                    <a:pt x="144" y="143"/>
                  </a:cubicBezTo>
                  <a:cubicBezTo>
                    <a:pt x="168" y="119"/>
                    <a:pt x="179" y="60"/>
                    <a:pt x="156" y="24"/>
                  </a:cubicBezTo>
                  <a:cubicBezTo>
                    <a:pt x="156" y="12"/>
                    <a:pt x="144"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6808275" y="2817875"/>
              <a:ext cx="217025" cy="389425"/>
            </a:xfrm>
            <a:custGeom>
              <a:avLst/>
              <a:gdLst/>
              <a:ahLst/>
              <a:cxnLst/>
              <a:rect l="l" t="t" r="r" b="b"/>
              <a:pathLst>
                <a:path w="8681" h="15577" extrusionOk="0">
                  <a:moveTo>
                    <a:pt x="5186" y="0"/>
                  </a:moveTo>
                  <a:cubicBezTo>
                    <a:pt x="4981" y="0"/>
                    <a:pt x="4774" y="55"/>
                    <a:pt x="4596" y="150"/>
                  </a:cubicBezTo>
                  <a:cubicBezTo>
                    <a:pt x="4501" y="209"/>
                    <a:pt x="4394" y="269"/>
                    <a:pt x="4323" y="352"/>
                  </a:cubicBezTo>
                  <a:cubicBezTo>
                    <a:pt x="4275" y="388"/>
                    <a:pt x="4239" y="436"/>
                    <a:pt x="4204" y="471"/>
                  </a:cubicBezTo>
                  <a:cubicBezTo>
                    <a:pt x="4144" y="531"/>
                    <a:pt x="4096" y="578"/>
                    <a:pt x="4061" y="638"/>
                  </a:cubicBezTo>
                  <a:cubicBezTo>
                    <a:pt x="3858" y="852"/>
                    <a:pt x="3668" y="1043"/>
                    <a:pt x="3465" y="1233"/>
                  </a:cubicBezTo>
                  <a:cubicBezTo>
                    <a:pt x="3430" y="1269"/>
                    <a:pt x="3418" y="1281"/>
                    <a:pt x="3382" y="1293"/>
                  </a:cubicBezTo>
                  <a:lnTo>
                    <a:pt x="3203" y="1293"/>
                  </a:lnTo>
                  <a:cubicBezTo>
                    <a:pt x="3192" y="1293"/>
                    <a:pt x="3180" y="1281"/>
                    <a:pt x="3168" y="1281"/>
                  </a:cubicBezTo>
                  <a:cubicBezTo>
                    <a:pt x="3144" y="1269"/>
                    <a:pt x="3144" y="1269"/>
                    <a:pt x="3132" y="1269"/>
                  </a:cubicBezTo>
                  <a:cubicBezTo>
                    <a:pt x="3120" y="1269"/>
                    <a:pt x="3120" y="1245"/>
                    <a:pt x="3108" y="1245"/>
                  </a:cubicBezTo>
                  <a:cubicBezTo>
                    <a:pt x="3061" y="1221"/>
                    <a:pt x="3013" y="1174"/>
                    <a:pt x="2989" y="1126"/>
                  </a:cubicBezTo>
                  <a:cubicBezTo>
                    <a:pt x="2953" y="1090"/>
                    <a:pt x="2906" y="1043"/>
                    <a:pt x="2882" y="995"/>
                  </a:cubicBezTo>
                  <a:cubicBezTo>
                    <a:pt x="2846" y="948"/>
                    <a:pt x="2822" y="924"/>
                    <a:pt x="2775" y="924"/>
                  </a:cubicBezTo>
                  <a:cubicBezTo>
                    <a:pt x="2765" y="922"/>
                    <a:pt x="2755" y="921"/>
                    <a:pt x="2745" y="921"/>
                  </a:cubicBezTo>
                  <a:cubicBezTo>
                    <a:pt x="2700" y="921"/>
                    <a:pt x="2664" y="944"/>
                    <a:pt x="2644" y="983"/>
                  </a:cubicBezTo>
                  <a:cubicBezTo>
                    <a:pt x="2608" y="1031"/>
                    <a:pt x="2608" y="1090"/>
                    <a:pt x="2644" y="1126"/>
                  </a:cubicBezTo>
                  <a:cubicBezTo>
                    <a:pt x="2656" y="1150"/>
                    <a:pt x="2668" y="1174"/>
                    <a:pt x="2691" y="1186"/>
                  </a:cubicBezTo>
                  <a:cubicBezTo>
                    <a:pt x="2715" y="1233"/>
                    <a:pt x="2763" y="1281"/>
                    <a:pt x="2787" y="1329"/>
                  </a:cubicBezTo>
                  <a:cubicBezTo>
                    <a:pt x="2822" y="1364"/>
                    <a:pt x="2870" y="1424"/>
                    <a:pt x="2930" y="1471"/>
                  </a:cubicBezTo>
                  <a:cubicBezTo>
                    <a:pt x="2965" y="1531"/>
                    <a:pt x="3049" y="1567"/>
                    <a:pt x="3132" y="1579"/>
                  </a:cubicBezTo>
                  <a:cubicBezTo>
                    <a:pt x="3156" y="1583"/>
                    <a:pt x="3181" y="1584"/>
                    <a:pt x="3205" y="1584"/>
                  </a:cubicBezTo>
                  <a:cubicBezTo>
                    <a:pt x="3254" y="1584"/>
                    <a:pt x="3299" y="1579"/>
                    <a:pt x="3323" y="1579"/>
                  </a:cubicBezTo>
                  <a:cubicBezTo>
                    <a:pt x="3370" y="1567"/>
                    <a:pt x="3442" y="1543"/>
                    <a:pt x="3501" y="1519"/>
                  </a:cubicBezTo>
                  <a:cubicBezTo>
                    <a:pt x="3525" y="1519"/>
                    <a:pt x="3525" y="1507"/>
                    <a:pt x="3537" y="1507"/>
                  </a:cubicBezTo>
                  <a:cubicBezTo>
                    <a:pt x="3561" y="1483"/>
                    <a:pt x="3584" y="1471"/>
                    <a:pt x="3596" y="1459"/>
                  </a:cubicBezTo>
                  <a:lnTo>
                    <a:pt x="3608" y="1448"/>
                  </a:lnTo>
                  <a:cubicBezTo>
                    <a:pt x="3680" y="1388"/>
                    <a:pt x="3739" y="1305"/>
                    <a:pt x="3799" y="1245"/>
                  </a:cubicBezTo>
                  <a:lnTo>
                    <a:pt x="3858" y="1186"/>
                  </a:lnTo>
                  <a:cubicBezTo>
                    <a:pt x="3918" y="1126"/>
                    <a:pt x="4001" y="1055"/>
                    <a:pt x="4061" y="983"/>
                  </a:cubicBezTo>
                  <a:lnTo>
                    <a:pt x="4073" y="971"/>
                  </a:lnTo>
                  <a:cubicBezTo>
                    <a:pt x="4132" y="888"/>
                    <a:pt x="4204" y="817"/>
                    <a:pt x="4263" y="745"/>
                  </a:cubicBezTo>
                  <a:lnTo>
                    <a:pt x="4311" y="686"/>
                  </a:lnTo>
                  <a:cubicBezTo>
                    <a:pt x="4358" y="638"/>
                    <a:pt x="4394" y="578"/>
                    <a:pt x="4442" y="531"/>
                  </a:cubicBezTo>
                  <a:cubicBezTo>
                    <a:pt x="4477" y="507"/>
                    <a:pt x="4501" y="495"/>
                    <a:pt x="4537" y="459"/>
                  </a:cubicBezTo>
                  <a:cubicBezTo>
                    <a:pt x="4549" y="459"/>
                    <a:pt x="4549" y="447"/>
                    <a:pt x="4561" y="447"/>
                  </a:cubicBezTo>
                  <a:cubicBezTo>
                    <a:pt x="4573" y="447"/>
                    <a:pt x="4573" y="436"/>
                    <a:pt x="4596" y="436"/>
                  </a:cubicBezTo>
                  <a:lnTo>
                    <a:pt x="4680" y="388"/>
                  </a:lnTo>
                  <a:cubicBezTo>
                    <a:pt x="4692" y="376"/>
                    <a:pt x="4692" y="376"/>
                    <a:pt x="4716" y="376"/>
                  </a:cubicBezTo>
                  <a:lnTo>
                    <a:pt x="4847" y="328"/>
                  </a:lnTo>
                  <a:cubicBezTo>
                    <a:pt x="4894" y="316"/>
                    <a:pt x="4930" y="316"/>
                    <a:pt x="4989" y="293"/>
                  </a:cubicBezTo>
                  <a:cubicBezTo>
                    <a:pt x="5037" y="281"/>
                    <a:pt x="5085" y="281"/>
                    <a:pt x="5132" y="281"/>
                  </a:cubicBezTo>
                  <a:lnTo>
                    <a:pt x="5263" y="281"/>
                  </a:lnTo>
                  <a:cubicBezTo>
                    <a:pt x="5287" y="281"/>
                    <a:pt x="5335" y="293"/>
                    <a:pt x="5370" y="293"/>
                  </a:cubicBezTo>
                  <a:cubicBezTo>
                    <a:pt x="5394" y="293"/>
                    <a:pt x="5442" y="316"/>
                    <a:pt x="5466" y="328"/>
                  </a:cubicBezTo>
                  <a:lnTo>
                    <a:pt x="5561" y="376"/>
                  </a:lnTo>
                  <a:cubicBezTo>
                    <a:pt x="5585" y="400"/>
                    <a:pt x="5620" y="412"/>
                    <a:pt x="5644" y="436"/>
                  </a:cubicBezTo>
                  <a:cubicBezTo>
                    <a:pt x="5680" y="447"/>
                    <a:pt x="5704" y="459"/>
                    <a:pt x="5739" y="495"/>
                  </a:cubicBezTo>
                  <a:cubicBezTo>
                    <a:pt x="5763" y="519"/>
                    <a:pt x="5799" y="555"/>
                    <a:pt x="5823" y="590"/>
                  </a:cubicBezTo>
                  <a:cubicBezTo>
                    <a:pt x="5906" y="697"/>
                    <a:pt x="5990" y="805"/>
                    <a:pt x="6097" y="948"/>
                  </a:cubicBezTo>
                  <a:lnTo>
                    <a:pt x="6109" y="983"/>
                  </a:lnTo>
                  <a:cubicBezTo>
                    <a:pt x="6180" y="1102"/>
                    <a:pt x="6275" y="1221"/>
                    <a:pt x="6382" y="1329"/>
                  </a:cubicBezTo>
                  <a:cubicBezTo>
                    <a:pt x="6513" y="1471"/>
                    <a:pt x="6656" y="1579"/>
                    <a:pt x="6811" y="1602"/>
                  </a:cubicBezTo>
                  <a:cubicBezTo>
                    <a:pt x="6882" y="1638"/>
                    <a:pt x="6978" y="1638"/>
                    <a:pt x="7061" y="1638"/>
                  </a:cubicBezTo>
                  <a:cubicBezTo>
                    <a:pt x="7109" y="1638"/>
                    <a:pt x="7168" y="1626"/>
                    <a:pt x="7216" y="1626"/>
                  </a:cubicBezTo>
                  <a:lnTo>
                    <a:pt x="7228" y="1626"/>
                  </a:lnTo>
                  <a:cubicBezTo>
                    <a:pt x="7299" y="1626"/>
                    <a:pt x="7371" y="1602"/>
                    <a:pt x="7454" y="1590"/>
                  </a:cubicBezTo>
                  <a:cubicBezTo>
                    <a:pt x="7549" y="1567"/>
                    <a:pt x="7644" y="1543"/>
                    <a:pt x="7752" y="1543"/>
                  </a:cubicBezTo>
                  <a:lnTo>
                    <a:pt x="7823" y="1543"/>
                  </a:lnTo>
                  <a:cubicBezTo>
                    <a:pt x="7835" y="1567"/>
                    <a:pt x="7871" y="1567"/>
                    <a:pt x="7883" y="1567"/>
                  </a:cubicBezTo>
                  <a:lnTo>
                    <a:pt x="7906" y="1567"/>
                  </a:lnTo>
                  <a:cubicBezTo>
                    <a:pt x="7930" y="1567"/>
                    <a:pt x="7930" y="1579"/>
                    <a:pt x="7942" y="1579"/>
                  </a:cubicBezTo>
                  <a:cubicBezTo>
                    <a:pt x="7954" y="1579"/>
                    <a:pt x="7954" y="1590"/>
                    <a:pt x="7966" y="1590"/>
                  </a:cubicBezTo>
                  <a:lnTo>
                    <a:pt x="7990" y="1602"/>
                  </a:lnTo>
                  <a:lnTo>
                    <a:pt x="8014" y="1638"/>
                  </a:lnTo>
                  <a:cubicBezTo>
                    <a:pt x="8025" y="1650"/>
                    <a:pt x="8025" y="1662"/>
                    <a:pt x="8049" y="1686"/>
                  </a:cubicBezTo>
                  <a:cubicBezTo>
                    <a:pt x="8061" y="1710"/>
                    <a:pt x="8073" y="1721"/>
                    <a:pt x="8085" y="1757"/>
                  </a:cubicBezTo>
                  <a:cubicBezTo>
                    <a:pt x="8109" y="1805"/>
                    <a:pt x="8133" y="1864"/>
                    <a:pt x="8145" y="1924"/>
                  </a:cubicBezTo>
                  <a:cubicBezTo>
                    <a:pt x="8168" y="1983"/>
                    <a:pt x="8180" y="2055"/>
                    <a:pt x="8192" y="2114"/>
                  </a:cubicBezTo>
                  <a:cubicBezTo>
                    <a:pt x="8204" y="2162"/>
                    <a:pt x="8204" y="2198"/>
                    <a:pt x="8204" y="2245"/>
                  </a:cubicBezTo>
                  <a:lnTo>
                    <a:pt x="8204" y="2317"/>
                  </a:lnTo>
                  <a:cubicBezTo>
                    <a:pt x="8204" y="2352"/>
                    <a:pt x="8192" y="2364"/>
                    <a:pt x="8192" y="2400"/>
                  </a:cubicBezTo>
                  <a:lnTo>
                    <a:pt x="8192" y="2412"/>
                  </a:lnTo>
                  <a:lnTo>
                    <a:pt x="8192" y="2424"/>
                  </a:lnTo>
                  <a:cubicBezTo>
                    <a:pt x="8192" y="2436"/>
                    <a:pt x="8180" y="2460"/>
                    <a:pt x="8180" y="2472"/>
                  </a:cubicBezTo>
                  <a:lnTo>
                    <a:pt x="8168" y="2483"/>
                  </a:lnTo>
                  <a:lnTo>
                    <a:pt x="8145" y="2495"/>
                  </a:lnTo>
                  <a:cubicBezTo>
                    <a:pt x="8145" y="2519"/>
                    <a:pt x="8133" y="2519"/>
                    <a:pt x="8133" y="2519"/>
                  </a:cubicBezTo>
                  <a:cubicBezTo>
                    <a:pt x="8121" y="2531"/>
                    <a:pt x="8121" y="2531"/>
                    <a:pt x="8109" y="2531"/>
                  </a:cubicBezTo>
                  <a:cubicBezTo>
                    <a:pt x="8085" y="2543"/>
                    <a:pt x="8073" y="2543"/>
                    <a:pt x="8061" y="2543"/>
                  </a:cubicBezTo>
                  <a:lnTo>
                    <a:pt x="8002" y="2543"/>
                  </a:lnTo>
                  <a:cubicBezTo>
                    <a:pt x="7942" y="2543"/>
                    <a:pt x="7895" y="2531"/>
                    <a:pt x="7835" y="2531"/>
                  </a:cubicBezTo>
                  <a:lnTo>
                    <a:pt x="7418" y="2531"/>
                  </a:lnTo>
                  <a:cubicBezTo>
                    <a:pt x="7295" y="2523"/>
                    <a:pt x="7172" y="2509"/>
                    <a:pt x="7049" y="2509"/>
                  </a:cubicBezTo>
                  <a:cubicBezTo>
                    <a:pt x="6993" y="2509"/>
                    <a:pt x="6938" y="2512"/>
                    <a:pt x="6882" y="2519"/>
                  </a:cubicBezTo>
                  <a:cubicBezTo>
                    <a:pt x="6454" y="2555"/>
                    <a:pt x="6049" y="2710"/>
                    <a:pt x="5704" y="2960"/>
                  </a:cubicBezTo>
                  <a:cubicBezTo>
                    <a:pt x="5668" y="2972"/>
                    <a:pt x="5632" y="3007"/>
                    <a:pt x="5609" y="3031"/>
                  </a:cubicBezTo>
                  <a:cubicBezTo>
                    <a:pt x="5382" y="3234"/>
                    <a:pt x="5216" y="3388"/>
                    <a:pt x="5097" y="3555"/>
                  </a:cubicBezTo>
                  <a:cubicBezTo>
                    <a:pt x="5025" y="3650"/>
                    <a:pt x="4977" y="3757"/>
                    <a:pt x="4930" y="3865"/>
                  </a:cubicBezTo>
                  <a:cubicBezTo>
                    <a:pt x="4906" y="3948"/>
                    <a:pt x="4894" y="4019"/>
                    <a:pt x="4870" y="4079"/>
                  </a:cubicBezTo>
                  <a:lnTo>
                    <a:pt x="4835" y="4246"/>
                  </a:lnTo>
                  <a:cubicBezTo>
                    <a:pt x="4799" y="4341"/>
                    <a:pt x="4775" y="4460"/>
                    <a:pt x="4739" y="4579"/>
                  </a:cubicBezTo>
                  <a:cubicBezTo>
                    <a:pt x="4727" y="4615"/>
                    <a:pt x="4727" y="4627"/>
                    <a:pt x="4716" y="4662"/>
                  </a:cubicBezTo>
                  <a:lnTo>
                    <a:pt x="4692" y="4686"/>
                  </a:lnTo>
                  <a:lnTo>
                    <a:pt x="4680" y="4734"/>
                  </a:lnTo>
                  <a:cubicBezTo>
                    <a:pt x="4668" y="4746"/>
                    <a:pt x="4668" y="4781"/>
                    <a:pt x="4656" y="4805"/>
                  </a:cubicBezTo>
                  <a:lnTo>
                    <a:pt x="4632" y="4865"/>
                  </a:lnTo>
                  <a:cubicBezTo>
                    <a:pt x="4620" y="4924"/>
                    <a:pt x="4596" y="4972"/>
                    <a:pt x="4573" y="5031"/>
                  </a:cubicBezTo>
                  <a:cubicBezTo>
                    <a:pt x="4561" y="5091"/>
                    <a:pt x="4537" y="5139"/>
                    <a:pt x="4513" y="5174"/>
                  </a:cubicBezTo>
                  <a:lnTo>
                    <a:pt x="4501" y="5222"/>
                  </a:lnTo>
                  <a:cubicBezTo>
                    <a:pt x="4501" y="5258"/>
                    <a:pt x="4489" y="5281"/>
                    <a:pt x="4477" y="5317"/>
                  </a:cubicBezTo>
                  <a:lnTo>
                    <a:pt x="4370" y="5520"/>
                  </a:lnTo>
                  <a:lnTo>
                    <a:pt x="4335" y="5591"/>
                  </a:lnTo>
                  <a:lnTo>
                    <a:pt x="4251" y="5758"/>
                  </a:lnTo>
                  <a:lnTo>
                    <a:pt x="4192" y="5877"/>
                  </a:lnTo>
                  <a:cubicBezTo>
                    <a:pt x="4156" y="5936"/>
                    <a:pt x="4120" y="5996"/>
                    <a:pt x="4085" y="6055"/>
                  </a:cubicBezTo>
                  <a:cubicBezTo>
                    <a:pt x="4073" y="6067"/>
                    <a:pt x="4061" y="6103"/>
                    <a:pt x="4037" y="6127"/>
                  </a:cubicBezTo>
                  <a:cubicBezTo>
                    <a:pt x="4013" y="6198"/>
                    <a:pt x="3965" y="6246"/>
                    <a:pt x="3942" y="6305"/>
                  </a:cubicBezTo>
                  <a:cubicBezTo>
                    <a:pt x="3918" y="6341"/>
                    <a:pt x="3906" y="6353"/>
                    <a:pt x="3894" y="6389"/>
                  </a:cubicBezTo>
                  <a:cubicBezTo>
                    <a:pt x="3858" y="6448"/>
                    <a:pt x="3834" y="6496"/>
                    <a:pt x="3799" y="6532"/>
                  </a:cubicBezTo>
                  <a:lnTo>
                    <a:pt x="3763" y="6603"/>
                  </a:lnTo>
                  <a:cubicBezTo>
                    <a:pt x="3727" y="6639"/>
                    <a:pt x="3715" y="6651"/>
                    <a:pt x="3704" y="6686"/>
                  </a:cubicBezTo>
                  <a:cubicBezTo>
                    <a:pt x="3656" y="6722"/>
                    <a:pt x="3620" y="6770"/>
                    <a:pt x="3596" y="6817"/>
                  </a:cubicBezTo>
                  <a:lnTo>
                    <a:pt x="3549" y="6877"/>
                  </a:lnTo>
                  <a:lnTo>
                    <a:pt x="3501" y="6936"/>
                  </a:lnTo>
                  <a:lnTo>
                    <a:pt x="3477" y="6960"/>
                  </a:lnTo>
                  <a:cubicBezTo>
                    <a:pt x="3465" y="6996"/>
                    <a:pt x="3430" y="7008"/>
                    <a:pt x="3418" y="7044"/>
                  </a:cubicBezTo>
                  <a:cubicBezTo>
                    <a:pt x="3382" y="7067"/>
                    <a:pt x="3370" y="7103"/>
                    <a:pt x="3346" y="7127"/>
                  </a:cubicBezTo>
                  <a:cubicBezTo>
                    <a:pt x="3311" y="7174"/>
                    <a:pt x="3287" y="7222"/>
                    <a:pt x="3239" y="7258"/>
                  </a:cubicBezTo>
                  <a:lnTo>
                    <a:pt x="3168" y="7341"/>
                  </a:lnTo>
                  <a:cubicBezTo>
                    <a:pt x="3132" y="7377"/>
                    <a:pt x="3084" y="7413"/>
                    <a:pt x="3061" y="7460"/>
                  </a:cubicBezTo>
                  <a:lnTo>
                    <a:pt x="3061" y="7436"/>
                  </a:lnTo>
                  <a:lnTo>
                    <a:pt x="3049" y="7460"/>
                  </a:lnTo>
                  <a:lnTo>
                    <a:pt x="3025" y="7472"/>
                  </a:lnTo>
                  <a:cubicBezTo>
                    <a:pt x="2930" y="7579"/>
                    <a:pt x="2834" y="7686"/>
                    <a:pt x="2751" y="7794"/>
                  </a:cubicBezTo>
                  <a:cubicBezTo>
                    <a:pt x="2691" y="7877"/>
                    <a:pt x="2644" y="7960"/>
                    <a:pt x="2584" y="8032"/>
                  </a:cubicBezTo>
                  <a:cubicBezTo>
                    <a:pt x="2549" y="8067"/>
                    <a:pt x="2525" y="8115"/>
                    <a:pt x="2489" y="8151"/>
                  </a:cubicBezTo>
                  <a:lnTo>
                    <a:pt x="2453" y="8234"/>
                  </a:lnTo>
                  <a:cubicBezTo>
                    <a:pt x="2430" y="8270"/>
                    <a:pt x="2406" y="8306"/>
                    <a:pt x="2370" y="8353"/>
                  </a:cubicBezTo>
                  <a:cubicBezTo>
                    <a:pt x="2370" y="8365"/>
                    <a:pt x="2358" y="8365"/>
                    <a:pt x="2358" y="8377"/>
                  </a:cubicBezTo>
                  <a:cubicBezTo>
                    <a:pt x="2310" y="8437"/>
                    <a:pt x="2275" y="8508"/>
                    <a:pt x="2239" y="8568"/>
                  </a:cubicBezTo>
                  <a:cubicBezTo>
                    <a:pt x="2191" y="8663"/>
                    <a:pt x="2156" y="8770"/>
                    <a:pt x="2120" y="8841"/>
                  </a:cubicBezTo>
                  <a:cubicBezTo>
                    <a:pt x="2096" y="8913"/>
                    <a:pt x="2060" y="9008"/>
                    <a:pt x="2037" y="9079"/>
                  </a:cubicBezTo>
                  <a:lnTo>
                    <a:pt x="2013" y="9103"/>
                  </a:lnTo>
                  <a:cubicBezTo>
                    <a:pt x="1989" y="9199"/>
                    <a:pt x="1953" y="9270"/>
                    <a:pt x="1929" y="9365"/>
                  </a:cubicBezTo>
                  <a:cubicBezTo>
                    <a:pt x="1894" y="9449"/>
                    <a:pt x="1858" y="9544"/>
                    <a:pt x="1822" y="9627"/>
                  </a:cubicBezTo>
                  <a:cubicBezTo>
                    <a:pt x="1751" y="9794"/>
                    <a:pt x="1691" y="9972"/>
                    <a:pt x="1632" y="10151"/>
                  </a:cubicBezTo>
                  <a:cubicBezTo>
                    <a:pt x="1596" y="10258"/>
                    <a:pt x="1572" y="10377"/>
                    <a:pt x="1537" y="10473"/>
                  </a:cubicBezTo>
                  <a:lnTo>
                    <a:pt x="1525" y="10556"/>
                  </a:lnTo>
                  <a:cubicBezTo>
                    <a:pt x="1501" y="10699"/>
                    <a:pt x="1453" y="10830"/>
                    <a:pt x="1418" y="10937"/>
                  </a:cubicBezTo>
                  <a:lnTo>
                    <a:pt x="1406" y="10973"/>
                  </a:lnTo>
                  <a:cubicBezTo>
                    <a:pt x="1394" y="11032"/>
                    <a:pt x="1382" y="11080"/>
                    <a:pt x="1346" y="11139"/>
                  </a:cubicBezTo>
                  <a:cubicBezTo>
                    <a:pt x="1322" y="11211"/>
                    <a:pt x="1287" y="11270"/>
                    <a:pt x="1263" y="11342"/>
                  </a:cubicBezTo>
                  <a:cubicBezTo>
                    <a:pt x="1203" y="11508"/>
                    <a:pt x="1144" y="11639"/>
                    <a:pt x="1108" y="11794"/>
                  </a:cubicBezTo>
                  <a:cubicBezTo>
                    <a:pt x="1025" y="12151"/>
                    <a:pt x="1001" y="12520"/>
                    <a:pt x="1001" y="12830"/>
                  </a:cubicBezTo>
                  <a:cubicBezTo>
                    <a:pt x="1001" y="12997"/>
                    <a:pt x="1001" y="13175"/>
                    <a:pt x="989" y="13342"/>
                  </a:cubicBezTo>
                  <a:lnTo>
                    <a:pt x="941" y="13830"/>
                  </a:lnTo>
                  <a:cubicBezTo>
                    <a:pt x="929" y="13913"/>
                    <a:pt x="917" y="14021"/>
                    <a:pt x="906" y="14128"/>
                  </a:cubicBezTo>
                  <a:lnTo>
                    <a:pt x="858" y="14306"/>
                  </a:lnTo>
                  <a:cubicBezTo>
                    <a:pt x="834" y="14378"/>
                    <a:pt x="798" y="14437"/>
                    <a:pt x="775" y="14497"/>
                  </a:cubicBezTo>
                  <a:lnTo>
                    <a:pt x="739" y="14544"/>
                  </a:lnTo>
                  <a:cubicBezTo>
                    <a:pt x="727" y="14556"/>
                    <a:pt x="715" y="14580"/>
                    <a:pt x="691" y="14616"/>
                  </a:cubicBezTo>
                  <a:cubicBezTo>
                    <a:pt x="679" y="14640"/>
                    <a:pt x="644" y="14687"/>
                    <a:pt x="632" y="14723"/>
                  </a:cubicBezTo>
                  <a:cubicBezTo>
                    <a:pt x="620" y="14747"/>
                    <a:pt x="584" y="14783"/>
                    <a:pt x="572" y="14806"/>
                  </a:cubicBezTo>
                  <a:cubicBezTo>
                    <a:pt x="489" y="14961"/>
                    <a:pt x="382" y="15092"/>
                    <a:pt x="263" y="15223"/>
                  </a:cubicBezTo>
                  <a:lnTo>
                    <a:pt x="179" y="15318"/>
                  </a:lnTo>
                  <a:cubicBezTo>
                    <a:pt x="132" y="15354"/>
                    <a:pt x="72" y="15402"/>
                    <a:pt x="24" y="15449"/>
                  </a:cubicBezTo>
                  <a:cubicBezTo>
                    <a:pt x="1" y="15473"/>
                    <a:pt x="1" y="15521"/>
                    <a:pt x="24" y="15556"/>
                  </a:cubicBezTo>
                  <a:cubicBezTo>
                    <a:pt x="31" y="15570"/>
                    <a:pt x="51" y="15576"/>
                    <a:pt x="73" y="15576"/>
                  </a:cubicBezTo>
                  <a:cubicBezTo>
                    <a:pt x="88" y="15576"/>
                    <a:pt x="105" y="15573"/>
                    <a:pt x="120" y="15568"/>
                  </a:cubicBezTo>
                  <a:cubicBezTo>
                    <a:pt x="167" y="15545"/>
                    <a:pt x="251" y="15497"/>
                    <a:pt x="310" y="15449"/>
                  </a:cubicBezTo>
                  <a:cubicBezTo>
                    <a:pt x="358" y="15425"/>
                    <a:pt x="394" y="15402"/>
                    <a:pt x="441" y="15378"/>
                  </a:cubicBezTo>
                  <a:cubicBezTo>
                    <a:pt x="453" y="15366"/>
                    <a:pt x="489" y="15366"/>
                    <a:pt x="501" y="15342"/>
                  </a:cubicBezTo>
                  <a:cubicBezTo>
                    <a:pt x="501" y="15342"/>
                    <a:pt x="513" y="15330"/>
                    <a:pt x="513" y="15223"/>
                  </a:cubicBezTo>
                  <a:cubicBezTo>
                    <a:pt x="513" y="15211"/>
                    <a:pt x="525" y="15211"/>
                    <a:pt x="548" y="15199"/>
                  </a:cubicBezTo>
                  <a:cubicBezTo>
                    <a:pt x="560" y="15164"/>
                    <a:pt x="584" y="15152"/>
                    <a:pt x="608" y="15140"/>
                  </a:cubicBezTo>
                  <a:lnTo>
                    <a:pt x="691" y="15044"/>
                  </a:lnTo>
                  <a:cubicBezTo>
                    <a:pt x="739" y="15021"/>
                    <a:pt x="763" y="14973"/>
                    <a:pt x="810" y="14949"/>
                  </a:cubicBezTo>
                  <a:cubicBezTo>
                    <a:pt x="822" y="14949"/>
                    <a:pt x="822" y="14925"/>
                    <a:pt x="846" y="14925"/>
                  </a:cubicBezTo>
                  <a:cubicBezTo>
                    <a:pt x="858" y="14925"/>
                    <a:pt x="858" y="14914"/>
                    <a:pt x="870" y="14914"/>
                  </a:cubicBezTo>
                  <a:lnTo>
                    <a:pt x="882" y="14914"/>
                  </a:lnTo>
                  <a:lnTo>
                    <a:pt x="965" y="14842"/>
                  </a:lnTo>
                  <a:cubicBezTo>
                    <a:pt x="965" y="14830"/>
                    <a:pt x="977" y="14806"/>
                    <a:pt x="989" y="14794"/>
                  </a:cubicBezTo>
                  <a:lnTo>
                    <a:pt x="1001" y="14783"/>
                  </a:lnTo>
                  <a:lnTo>
                    <a:pt x="1048" y="14735"/>
                  </a:lnTo>
                  <a:lnTo>
                    <a:pt x="1084" y="14711"/>
                  </a:lnTo>
                  <a:cubicBezTo>
                    <a:pt x="1096" y="14675"/>
                    <a:pt x="1120" y="14652"/>
                    <a:pt x="1144" y="14616"/>
                  </a:cubicBezTo>
                  <a:lnTo>
                    <a:pt x="1167" y="14592"/>
                  </a:lnTo>
                  <a:cubicBezTo>
                    <a:pt x="1179" y="14556"/>
                    <a:pt x="1203" y="14544"/>
                    <a:pt x="1215" y="14509"/>
                  </a:cubicBezTo>
                  <a:cubicBezTo>
                    <a:pt x="1275" y="14425"/>
                    <a:pt x="1322" y="14318"/>
                    <a:pt x="1346" y="14235"/>
                  </a:cubicBezTo>
                  <a:cubicBezTo>
                    <a:pt x="1418" y="14021"/>
                    <a:pt x="1453" y="13818"/>
                    <a:pt x="1465" y="13604"/>
                  </a:cubicBezTo>
                  <a:lnTo>
                    <a:pt x="1477" y="13520"/>
                  </a:lnTo>
                  <a:lnTo>
                    <a:pt x="1477" y="13485"/>
                  </a:lnTo>
                  <a:cubicBezTo>
                    <a:pt x="1501" y="13354"/>
                    <a:pt x="1513" y="13235"/>
                    <a:pt x="1513" y="13104"/>
                  </a:cubicBezTo>
                  <a:lnTo>
                    <a:pt x="1513" y="12568"/>
                  </a:lnTo>
                  <a:cubicBezTo>
                    <a:pt x="1513" y="12401"/>
                    <a:pt x="1513" y="12235"/>
                    <a:pt x="1525" y="12068"/>
                  </a:cubicBezTo>
                  <a:lnTo>
                    <a:pt x="1572" y="11758"/>
                  </a:lnTo>
                  <a:cubicBezTo>
                    <a:pt x="1596" y="11675"/>
                    <a:pt x="1620" y="11592"/>
                    <a:pt x="1644" y="11520"/>
                  </a:cubicBezTo>
                  <a:cubicBezTo>
                    <a:pt x="1715" y="11330"/>
                    <a:pt x="1799" y="11139"/>
                    <a:pt x="1858" y="10937"/>
                  </a:cubicBezTo>
                  <a:cubicBezTo>
                    <a:pt x="1918" y="10734"/>
                    <a:pt x="1953" y="10520"/>
                    <a:pt x="2001" y="10318"/>
                  </a:cubicBezTo>
                  <a:cubicBezTo>
                    <a:pt x="2049" y="10139"/>
                    <a:pt x="2096" y="9972"/>
                    <a:pt x="2156" y="9806"/>
                  </a:cubicBezTo>
                  <a:cubicBezTo>
                    <a:pt x="2215" y="9651"/>
                    <a:pt x="2275" y="9496"/>
                    <a:pt x="2310" y="9330"/>
                  </a:cubicBezTo>
                  <a:cubicBezTo>
                    <a:pt x="2370" y="9187"/>
                    <a:pt x="2418" y="9032"/>
                    <a:pt x="2465" y="8889"/>
                  </a:cubicBezTo>
                  <a:cubicBezTo>
                    <a:pt x="2477" y="8829"/>
                    <a:pt x="2513" y="8758"/>
                    <a:pt x="2537" y="8698"/>
                  </a:cubicBezTo>
                  <a:cubicBezTo>
                    <a:pt x="2572" y="8627"/>
                    <a:pt x="2608" y="8579"/>
                    <a:pt x="2644" y="8520"/>
                  </a:cubicBezTo>
                  <a:cubicBezTo>
                    <a:pt x="2691" y="8448"/>
                    <a:pt x="2715" y="8389"/>
                    <a:pt x="2763" y="8329"/>
                  </a:cubicBezTo>
                  <a:cubicBezTo>
                    <a:pt x="2834" y="8222"/>
                    <a:pt x="2930" y="8091"/>
                    <a:pt x="3001" y="7984"/>
                  </a:cubicBezTo>
                  <a:cubicBezTo>
                    <a:pt x="3061" y="7925"/>
                    <a:pt x="3108" y="7841"/>
                    <a:pt x="3144" y="7782"/>
                  </a:cubicBezTo>
                  <a:cubicBezTo>
                    <a:pt x="3227" y="7722"/>
                    <a:pt x="3287" y="7651"/>
                    <a:pt x="3346" y="7579"/>
                  </a:cubicBezTo>
                  <a:cubicBezTo>
                    <a:pt x="3465" y="7436"/>
                    <a:pt x="3561" y="7305"/>
                    <a:pt x="3680" y="7174"/>
                  </a:cubicBezTo>
                  <a:cubicBezTo>
                    <a:pt x="3799" y="7044"/>
                    <a:pt x="3894" y="6901"/>
                    <a:pt x="4001" y="6770"/>
                  </a:cubicBezTo>
                  <a:cubicBezTo>
                    <a:pt x="4085" y="6639"/>
                    <a:pt x="4192" y="6496"/>
                    <a:pt x="4275" y="6353"/>
                  </a:cubicBezTo>
                  <a:cubicBezTo>
                    <a:pt x="4323" y="6282"/>
                    <a:pt x="4370" y="6222"/>
                    <a:pt x="4418" y="6151"/>
                  </a:cubicBezTo>
                  <a:cubicBezTo>
                    <a:pt x="4442" y="6079"/>
                    <a:pt x="4489" y="6020"/>
                    <a:pt x="4537" y="5936"/>
                  </a:cubicBezTo>
                  <a:cubicBezTo>
                    <a:pt x="4573" y="5853"/>
                    <a:pt x="4632" y="5758"/>
                    <a:pt x="4680" y="5674"/>
                  </a:cubicBezTo>
                  <a:lnTo>
                    <a:pt x="4727" y="5579"/>
                  </a:lnTo>
                  <a:cubicBezTo>
                    <a:pt x="4751" y="5520"/>
                    <a:pt x="4775" y="5484"/>
                    <a:pt x="4799" y="5424"/>
                  </a:cubicBezTo>
                  <a:cubicBezTo>
                    <a:pt x="4870" y="5269"/>
                    <a:pt x="4918" y="5127"/>
                    <a:pt x="4977" y="4960"/>
                  </a:cubicBezTo>
                  <a:cubicBezTo>
                    <a:pt x="5037" y="4793"/>
                    <a:pt x="5085" y="4627"/>
                    <a:pt x="5132" y="4448"/>
                  </a:cubicBezTo>
                  <a:cubicBezTo>
                    <a:pt x="5144" y="4377"/>
                    <a:pt x="5168" y="4293"/>
                    <a:pt x="5192" y="4198"/>
                  </a:cubicBezTo>
                  <a:cubicBezTo>
                    <a:pt x="5204" y="4091"/>
                    <a:pt x="5228" y="3996"/>
                    <a:pt x="5263" y="3888"/>
                  </a:cubicBezTo>
                  <a:cubicBezTo>
                    <a:pt x="5275" y="3841"/>
                    <a:pt x="5287" y="3817"/>
                    <a:pt x="5311" y="3769"/>
                  </a:cubicBezTo>
                  <a:cubicBezTo>
                    <a:pt x="5323" y="3734"/>
                    <a:pt x="5335" y="3698"/>
                    <a:pt x="5370" y="3662"/>
                  </a:cubicBezTo>
                  <a:cubicBezTo>
                    <a:pt x="5406" y="3603"/>
                    <a:pt x="5442" y="3555"/>
                    <a:pt x="5489" y="3519"/>
                  </a:cubicBezTo>
                  <a:cubicBezTo>
                    <a:pt x="5561" y="3436"/>
                    <a:pt x="5644" y="3353"/>
                    <a:pt x="5739" y="3269"/>
                  </a:cubicBezTo>
                  <a:cubicBezTo>
                    <a:pt x="5811" y="3210"/>
                    <a:pt x="5882" y="3150"/>
                    <a:pt x="5978" y="3091"/>
                  </a:cubicBezTo>
                  <a:cubicBezTo>
                    <a:pt x="6049" y="3067"/>
                    <a:pt x="6109" y="3019"/>
                    <a:pt x="6180" y="2995"/>
                  </a:cubicBezTo>
                  <a:cubicBezTo>
                    <a:pt x="6240" y="2960"/>
                    <a:pt x="6323" y="2948"/>
                    <a:pt x="6394" y="2912"/>
                  </a:cubicBezTo>
                  <a:cubicBezTo>
                    <a:pt x="6478" y="2888"/>
                    <a:pt x="6573" y="2853"/>
                    <a:pt x="6680" y="2841"/>
                  </a:cubicBezTo>
                  <a:cubicBezTo>
                    <a:pt x="6752" y="2829"/>
                    <a:pt x="6823" y="2817"/>
                    <a:pt x="6894" y="2817"/>
                  </a:cubicBezTo>
                  <a:lnTo>
                    <a:pt x="7073" y="2817"/>
                  </a:lnTo>
                  <a:cubicBezTo>
                    <a:pt x="7216" y="2829"/>
                    <a:pt x="7335" y="2853"/>
                    <a:pt x="7454" y="2876"/>
                  </a:cubicBezTo>
                  <a:cubicBezTo>
                    <a:pt x="7537" y="2888"/>
                    <a:pt x="7609" y="2900"/>
                    <a:pt x="7704" y="2912"/>
                  </a:cubicBezTo>
                  <a:cubicBezTo>
                    <a:pt x="7802" y="2939"/>
                    <a:pt x="7900" y="2952"/>
                    <a:pt x="8004" y="2952"/>
                  </a:cubicBezTo>
                  <a:cubicBezTo>
                    <a:pt x="8038" y="2952"/>
                    <a:pt x="8073" y="2951"/>
                    <a:pt x="8109" y="2948"/>
                  </a:cubicBezTo>
                  <a:cubicBezTo>
                    <a:pt x="8204" y="2936"/>
                    <a:pt x="8323" y="2888"/>
                    <a:pt x="8418" y="2817"/>
                  </a:cubicBezTo>
                  <a:cubicBezTo>
                    <a:pt x="8502" y="2733"/>
                    <a:pt x="8585" y="2638"/>
                    <a:pt x="8609" y="2531"/>
                  </a:cubicBezTo>
                  <a:cubicBezTo>
                    <a:pt x="8680" y="2305"/>
                    <a:pt x="8657" y="2067"/>
                    <a:pt x="8597" y="1864"/>
                  </a:cubicBezTo>
                  <a:cubicBezTo>
                    <a:pt x="8561" y="1745"/>
                    <a:pt x="8526" y="1626"/>
                    <a:pt x="8466" y="1519"/>
                  </a:cubicBezTo>
                  <a:cubicBezTo>
                    <a:pt x="8418" y="1424"/>
                    <a:pt x="8359" y="1340"/>
                    <a:pt x="8264" y="1269"/>
                  </a:cubicBezTo>
                  <a:cubicBezTo>
                    <a:pt x="8180" y="1186"/>
                    <a:pt x="8073" y="1150"/>
                    <a:pt x="7966" y="1126"/>
                  </a:cubicBezTo>
                  <a:cubicBezTo>
                    <a:pt x="7934" y="1123"/>
                    <a:pt x="7904" y="1121"/>
                    <a:pt x="7875" y="1121"/>
                  </a:cubicBezTo>
                  <a:cubicBezTo>
                    <a:pt x="7795" y="1121"/>
                    <a:pt x="7723" y="1132"/>
                    <a:pt x="7644" y="1150"/>
                  </a:cubicBezTo>
                  <a:cubicBezTo>
                    <a:pt x="7537" y="1162"/>
                    <a:pt x="7430" y="1186"/>
                    <a:pt x="7335" y="1221"/>
                  </a:cubicBezTo>
                  <a:lnTo>
                    <a:pt x="7109" y="1269"/>
                  </a:lnTo>
                  <a:cubicBezTo>
                    <a:pt x="7073" y="1281"/>
                    <a:pt x="7037" y="1281"/>
                    <a:pt x="7002" y="1281"/>
                  </a:cubicBezTo>
                  <a:lnTo>
                    <a:pt x="6930" y="1281"/>
                  </a:lnTo>
                  <a:cubicBezTo>
                    <a:pt x="6894" y="1269"/>
                    <a:pt x="6882" y="1269"/>
                    <a:pt x="6871" y="1269"/>
                  </a:cubicBezTo>
                  <a:cubicBezTo>
                    <a:pt x="6835" y="1269"/>
                    <a:pt x="6823" y="1245"/>
                    <a:pt x="6811" y="1245"/>
                  </a:cubicBezTo>
                  <a:cubicBezTo>
                    <a:pt x="6775" y="1233"/>
                    <a:pt x="6752" y="1233"/>
                    <a:pt x="6740" y="1221"/>
                  </a:cubicBezTo>
                  <a:cubicBezTo>
                    <a:pt x="6716" y="1221"/>
                    <a:pt x="6692" y="1209"/>
                    <a:pt x="6680" y="1186"/>
                  </a:cubicBezTo>
                  <a:cubicBezTo>
                    <a:pt x="6656" y="1174"/>
                    <a:pt x="6632" y="1162"/>
                    <a:pt x="6597" y="1126"/>
                  </a:cubicBezTo>
                  <a:cubicBezTo>
                    <a:pt x="6561" y="1090"/>
                    <a:pt x="6525" y="1043"/>
                    <a:pt x="6478" y="995"/>
                  </a:cubicBezTo>
                  <a:lnTo>
                    <a:pt x="6216" y="638"/>
                  </a:lnTo>
                  <a:cubicBezTo>
                    <a:pt x="6168" y="578"/>
                    <a:pt x="6109" y="507"/>
                    <a:pt x="6061" y="447"/>
                  </a:cubicBezTo>
                  <a:cubicBezTo>
                    <a:pt x="6025" y="400"/>
                    <a:pt x="5978" y="340"/>
                    <a:pt x="5930" y="293"/>
                  </a:cubicBezTo>
                  <a:cubicBezTo>
                    <a:pt x="5870" y="233"/>
                    <a:pt x="5799" y="174"/>
                    <a:pt x="5704" y="138"/>
                  </a:cubicBezTo>
                  <a:cubicBezTo>
                    <a:pt x="5547" y="43"/>
                    <a:pt x="5367" y="0"/>
                    <a:pt x="5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6544850" y="2991125"/>
              <a:ext cx="265425" cy="218650"/>
            </a:xfrm>
            <a:custGeom>
              <a:avLst/>
              <a:gdLst/>
              <a:ahLst/>
              <a:cxnLst/>
              <a:rect l="l" t="t" r="r" b="b"/>
              <a:pathLst>
                <a:path w="10617" h="8746" extrusionOk="0">
                  <a:moveTo>
                    <a:pt x="1965" y="0"/>
                  </a:moveTo>
                  <a:cubicBezTo>
                    <a:pt x="1860" y="0"/>
                    <a:pt x="1761" y="15"/>
                    <a:pt x="1668" y="66"/>
                  </a:cubicBezTo>
                  <a:cubicBezTo>
                    <a:pt x="1548" y="125"/>
                    <a:pt x="1465" y="233"/>
                    <a:pt x="1406" y="340"/>
                  </a:cubicBezTo>
                  <a:cubicBezTo>
                    <a:pt x="1346" y="459"/>
                    <a:pt x="1310" y="602"/>
                    <a:pt x="1287" y="733"/>
                  </a:cubicBezTo>
                  <a:cubicBezTo>
                    <a:pt x="1275" y="876"/>
                    <a:pt x="1310" y="995"/>
                    <a:pt x="1322" y="1126"/>
                  </a:cubicBezTo>
                  <a:cubicBezTo>
                    <a:pt x="1346" y="1257"/>
                    <a:pt x="1382" y="1376"/>
                    <a:pt x="1406" y="1507"/>
                  </a:cubicBezTo>
                  <a:cubicBezTo>
                    <a:pt x="1441" y="1626"/>
                    <a:pt x="1465" y="1768"/>
                    <a:pt x="1501" y="1888"/>
                  </a:cubicBezTo>
                  <a:cubicBezTo>
                    <a:pt x="1501" y="1959"/>
                    <a:pt x="1513" y="2019"/>
                    <a:pt x="1513" y="2090"/>
                  </a:cubicBezTo>
                  <a:lnTo>
                    <a:pt x="1513" y="2209"/>
                  </a:lnTo>
                  <a:cubicBezTo>
                    <a:pt x="1513" y="2245"/>
                    <a:pt x="1501" y="2280"/>
                    <a:pt x="1501" y="2316"/>
                  </a:cubicBezTo>
                  <a:cubicBezTo>
                    <a:pt x="1501" y="2340"/>
                    <a:pt x="1501" y="2364"/>
                    <a:pt x="1489" y="2388"/>
                  </a:cubicBezTo>
                  <a:cubicBezTo>
                    <a:pt x="1489" y="2400"/>
                    <a:pt x="1465" y="2423"/>
                    <a:pt x="1465" y="2435"/>
                  </a:cubicBezTo>
                  <a:cubicBezTo>
                    <a:pt x="1453" y="2447"/>
                    <a:pt x="1453" y="2459"/>
                    <a:pt x="1441" y="2483"/>
                  </a:cubicBezTo>
                  <a:lnTo>
                    <a:pt x="1429" y="2495"/>
                  </a:lnTo>
                  <a:lnTo>
                    <a:pt x="1406" y="2507"/>
                  </a:lnTo>
                  <a:cubicBezTo>
                    <a:pt x="1406" y="2519"/>
                    <a:pt x="1394" y="2519"/>
                    <a:pt x="1382" y="2542"/>
                  </a:cubicBezTo>
                  <a:cubicBezTo>
                    <a:pt x="1370" y="2542"/>
                    <a:pt x="1346" y="2554"/>
                    <a:pt x="1334" y="2554"/>
                  </a:cubicBezTo>
                  <a:cubicBezTo>
                    <a:pt x="1310" y="2566"/>
                    <a:pt x="1275" y="2566"/>
                    <a:pt x="1251" y="2578"/>
                  </a:cubicBezTo>
                  <a:cubicBezTo>
                    <a:pt x="1132" y="2626"/>
                    <a:pt x="989" y="2638"/>
                    <a:pt x="858" y="2685"/>
                  </a:cubicBezTo>
                  <a:cubicBezTo>
                    <a:pt x="727" y="2733"/>
                    <a:pt x="608" y="2792"/>
                    <a:pt x="489" y="2864"/>
                  </a:cubicBezTo>
                  <a:cubicBezTo>
                    <a:pt x="441" y="2900"/>
                    <a:pt x="382" y="2935"/>
                    <a:pt x="322" y="2971"/>
                  </a:cubicBezTo>
                  <a:cubicBezTo>
                    <a:pt x="298" y="2983"/>
                    <a:pt x="251" y="3019"/>
                    <a:pt x="215" y="3042"/>
                  </a:cubicBezTo>
                  <a:cubicBezTo>
                    <a:pt x="155" y="3090"/>
                    <a:pt x="120" y="3150"/>
                    <a:pt x="72" y="3221"/>
                  </a:cubicBezTo>
                  <a:cubicBezTo>
                    <a:pt x="24" y="3316"/>
                    <a:pt x="13" y="3388"/>
                    <a:pt x="13" y="3471"/>
                  </a:cubicBezTo>
                  <a:cubicBezTo>
                    <a:pt x="1" y="3554"/>
                    <a:pt x="24" y="3614"/>
                    <a:pt x="36" y="3673"/>
                  </a:cubicBezTo>
                  <a:cubicBezTo>
                    <a:pt x="60" y="3733"/>
                    <a:pt x="96" y="3804"/>
                    <a:pt x="132" y="3864"/>
                  </a:cubicBezTo>
                  <a:cubicBezTo>
                    <a:pt x="203" y="3983"/>
                    <a:pt x="274" y="4102"/>
                    <a:pt x="382" y="4209"/>
                  </a:cubicBezTo>
                  <a:cubicBezTo>
                    <a:pt x="453" y="4293"/>
                    <a:pt x="548" y="4352"/>
                    <a:pt x="655" y="4412"/>
                  </a:cubicBezTo>
                  <a:cubicBezTo>
                    <a:pt x="739" y="4459"/>
                    <a:pt x="858" y="4483"/>
                    <a:pt x="965" y="4519"/>
                  </a:cubicBezTo>
                  <a:cubicBezTo>
                    <a:pt x="1013" y="4531"/>
                    <a:pt x="1072" y="4543"/>
                    <a:pt x="1108" y="4543"/>
                  </a:cubicBezTo>
                  <a:cubicBezTo>
                    <a:pt x="1167" y="4543"/>
                    <a:pt x="1227" y="4566"/>
                    <a:pt x="1287" y="4566"/>
                  </a:cubicBezTo>
                  <a:lnTo>
                    <a:pt x="1465" y="4566"/>
                  </a:lnTo>
                  <a:cubicBezTo>
                    <a:pt x="1525" y="4543"/>
                    <a:pt x="1584" y="4543"/>
                    <a:pt x="1644" y="4531"/>
                  </a:cubicBezTo>
                  <a:cubicBezTo>
                    <a:pt x="1691" y="4519"/>
                    <a:pt x="1751" y="4507"/>
                    <a:pt x="1810" y="4471"/>
                  </a:cubicBezTo>
                  <a:cubicBezTo>
                    <a:pt x="1870" y="4447"/>
                    <a:pt x="1918" y="4400"/>
                    <a:pt x="1965" y="4352"/>
                  </a:cubicBezTo>
                  <a:cubicBezTo>
                    <a:pt x="2025" y="4304"/>
                    <a:pt x="2049" y="4245"/>
                    <a:pt x="2096" y="4185"/>
                  </a:cubicBezTo>
                  <a:cubicBezTo>
                    <a:pt x="2120" y="4150"/>
                    <a:pt x="2144" y="4102"/>
                    <a:pt x="2168" y="4054"/>
                  </a:cubicBezTo>
                  <a:lnTo>
                    <a:pt x="2263" y="3923"/>
                  </a:lnTo>
                  <a:cubicBezTo>
                    <a:pt x="2287" y="3876"/>
                    <a:pt x="2322" y="3852"/>
                    <a:pt x="2346" y="3804"/>
                  </a:cubicBezTo>
                  <a:lnTo>
                    <a:pt x="2441" y="3709"/>
                  </a:lnTo>
                  <a:lnTo>
                    <a:pt x="2525" y="3626"/>
                  </a:lnTo>
                  <a:cubicBezTo>
                    <a:pt x="2560" y="3590"/>
                    <a:pt x="2584" y="3578"/>
                    <a:pt x="2620" y="3554"/>
                  </a:cubicBezTo>
                  <a:cubicBezTo>
                    <a:pt x="2656" y="3519"/>
                    <a:pt x="2715" y="3471"/>
                    <a:pt x="2763" y="3447"/>
                  </a:cubicBezTo>
                  <a:lnTo>
                    <a:pt x="2894" y="3352"/>
                  </a:lnTo>
                  <a:cubicBezTo>
                    <a:pt x="2941" y="3328"/>
                    <a:pt x="2989" y="3292"/>
                    <a:pt x="3037" y="3281"/>
                  </a:cubicBezTo>
                  <a:cubicBezTo>
                    <a:pt x="3072" y="3269"/>
                    <a:pt x="3108" y="3257"/>
                    <a:pt x="3156" y="3233"/>
                  </a:cubicBezTo>
                  <a:cubicBezTo>
                    <a:pt x="3180" y="3233"/>
                    <a:pt x="3215" y="3221"/>
                    <a:pt x="3239" y="3221"/>
                  </a:cubicBezTo>
                  <a:cubicBezTo>
                    <a:pt x="3275" y="3209"/>
                    <a:pt x="3311" y="3209"/>
                    <a:pt x="3346" y="3209"/>
                  </a:cubicBezTo>
                  <a:lnTo>
                    <a:pt x="3430" y="3209"/>
                  </a:lnTo>
                  <a:cubicBezTo>
                    <a:pt x="3465" y="3209"/>
                    <a:pt x="3513" y="3221"/>
                    <a:pt x="3537" y="3221"/>
                  </a:cubicBezTo>
                  <a:cubicBezTo>
                    <a:pt x="3549" y="3221"/>
                    <a:pt x="3584" y="3233"/>
                    <a:pt x="3596" y="3233"/>
                  </a:cubicBezTo>
                  <a:cubicBezTo>
                    <a:pt x="3632" y="3257"/>
                    <a:pt x="3668" y="3269"/>
                    <a:pt x="3703" y="3281"/>
                  </a:cubicBezTo>
                  <a:cubicBezTo>
                    <a:pt x="3763" y="3316"/>
                    <a:pt x="3811" y="3340"/>
                    <a:pt x="3846" y="3376"/>
                  </a:cubicBezTo>
                  <a:cubicBezTo>
                    <a:pt x="4120" y="3578"/>
                    <a:pt x="4382" y="3804"/>
                    <a:pt x="4656" y="4043"/>
                  </a:cubicBezTo>
                  <a:cubicBezTo>
                    <a:pt x="4656" y="4042"/>
                    <a:pt x="4656" y="4042"/>
                    <a:pt x="4656" y="4042"/>
                  </a:cubicBezTo>
                  <a:lnTo>
                    <a:pt x="4656" y="4042"/>
                  </a:lnTo>
                  <a:cubicBezTo>
                    <a:pt x="4690" y="4074"/>
                    <a:pt x="4733" y="4107"/>
                    <a:pt x="4775" y="4150"/>
                  </a:cubicBezTo>
                  <a:cubicBezTo>
                    <a:pt x="4966" y="4328"/>
                    <a:pt x="5144" y="4507"/>
                    <a:pt x="5335" y="4697"/>
                  </a:cubicBezTo>
                  <a:cubicBezTo>
                    <a:pt x="5442" y="4805"/>
                    <a:pt x="5549" y="4888"/>
                    <a:pt x="5632" y="4995"/>
                  </a:cubicBezTo>
                  <a:cubicBezTo>
                    <a:pt x="5692" y="5043"/>
                    <a:pt x="5739" y="5078"/>
                    <a:pt x="5787" y="5138"/>
                  </a:cubicBezTo>
                  <a:cubicBezTo>
                    <a:pt x="5835" y="5197"/>
                    <a:pt x="5859" y="5245"/>
                    <a:pt x="5906" y="5293"/>
                  </a:cubicBezTo>
                  <a:cubicBezTo>
                    <a:pt x="5930" y="5317"/>
                    <a:pt x="5966" y="5364"/>
                    <a:pt x="5989" y="5412"/>
                  </a:cubicBezTo>
                  <a:cubicBezTo>
                    <a:pt x="6156" y="5614"/>
                    <a:pt x="6311" y="5840"/>
                    <a:pt x="6454" y="6055"/>
                  </a:cubicBezTo>
                  <a:cubicBezTo>
                    <a:pt x="6621" y="6269"/>
                    <a:pt x="6787" y="6507"/>
                    <a:pt x="6942" y="6733"/>
                  </a:cubicBezTo>
                  <a:lnTo>
                    <a:pt x="7442" y="7400"/>
                  </a:lnTo>
                  <a:cubicBezTo>
                    <a:pt x="7513" y="7507"/>
                    <a:pt x="7597" y="7614"/>
                    <a:pt x="7692" y="7698"/>
                  </a:cubicBezTo>
                  <a:lnTo>
                    <a:pt x="7859" y="7864"/>
                  </a:lnTo>
                  <a:lnTo>
                    <a:pt x="7990" y="7995"/>
                  </a:lnTo>
                  <a:lnTo>
                    <a:pt x="8002" y="8019"/>
                  </a:lnTo>
                  <a:cubicBezTo>
                    <a:pt x="8049" y="8043"/>
                    <a:pt x="8097" y="8091"/>
                    <a:pt x="8133" y="8114"/>
                  </a:cubicBezTo>
                  <a:cubicBezTo>
                    <a:pt x="8192" y="8162"/>
                    <a:pt x="8240" y="8210"/>
                    <a:pt x="8287" y="8234"/>
                  </a:cubicBezTo>
                  <a:lnTo>
                    <a:pt x="8597" y="8460"/>
                  </a:lnTo>
                  <a:lnTo>
                    <a:pt x="8692" y="8507"/>
                  </a:lnTo>
                  <a:lnTo>
                    <a:pt x="8776" y="8555"/>
                  </a:lnTo>
                  <a:cubicBezTo>
                    <a:pt x="8871" y="8591"/>
                    <a:pt x="8990" y="8638"/>
                    <a:pt x="9085" y="8674"/>
                  </a:cubicBezTo>
                  <a:cubicBezTo>
                    <a:pt x="9168" y="8686"/>
                    <a:pt x="9228" y="8698"/>
                    <a:pt x="9299" y="8710"/>
                  </a:cubicBezTo>
                  <a:cubicBezTo>
                    <a:pt x="9347" y="8710"/>
                    <a:pt x="9371" y="8734"/>
                    <a:pt x="9407" y="8734"/>
                  </a:cubicBezTo>
                  <a:cubicBezTo>
                    <a:pt x="9430" y="8734"/>
                    <a:pt x="9478" y="8746"/>
                    <a:pt x="9526" y="8746"/>
                  </a:cubicBezTo>
                  <a:cubicBezTo>
                    <a:pt x="9549" y="8746"/>
                    <a:pt x="9561" y="8734"/>
                    <a:pt x="9597" y="8734"/>
                  </a:cubicBezTo>
                  <a:cubicBezTo>
                    <a:pt x="9764" y="8698"/>
                    <a:pt x="9907" y="8686"/>
                    <a:pt x="10061" y="8650"/>
                  </a:cubicBezTo>
                  <a:lnTo>
                    <a:pt x="10038" y="8650"/>
                  </a:lnTo>
                  <a:cubicBezTo>
                    <a:pt x="10097" y="8638"/>
                    <a:pt x="10180" y="8638"/>
                    <a:pt x="10240" y="8626"/>
                  </a:cubicBezTo>
                  <a:cubicBezTo>
                    <a:pt x="10264" y="8626"/>
                    <a:pt x="10311" y="8615"/>
                    <a:pt x="10359" y="8615"/>
                  </a:cubicBezTo>
                  <a:cubicBezTo>
                    <a:pt x="10395" y="8591"/>
                    <a:pt x="10442" y="8591"/>
                    <a:pt x="10478" y="8591"/>
                  </a:cubicBezTo>
                  <a:cubicBezTo>
                    <a:pt x="10502" y="8591"/>
                    <a:pt x="10514" y="8579"/>
                    <a:pt x="10538" y="8579"/>
                  </a:cubicBezTo>
                  <a:cubicBezTo>
                    <a:pt x="10550" y="8567"/>
                    <a:pt x="10561" y="8567"/>
                    <a:pt x="10573" y="8543"/>
                  </a:cubicBezTo>
                  <a:cubicBezTo>
                    <a:pt x="10601" y="8529"/>
                    <a:pt x="10616" y="8508"/>
                    <a:pt x="10611" y="8508"/>
                  </a:cubicBezTo>
                  <a:lnTo>
                    <a:pt x="10611" y="8508"/>
                  </a:lnTo>
                  <a:cubicBezTo>
                    <a:pt x="10607" y="8508"/>
                    <a:pt x="10592" y="8520"/>
                    <a:pt x="10561" y="8555"/>
                  </a:cubicBezTo>
                  <a:cubicBezTo>
                    <a:pt x="10550" y="8507"/>
                    <a:pt x="10514" y="8472"/>
                    <a:pt x="10478" y="8460"/>
                  </a:cubicBezTo>
                  <a:cubicBezTo>
                    <a:pt x="10454" y="8448"/>
                    <a:pt x="10442" y="8448"/>
                    <a:pt x="10419" y="8448"/>
                  </a:cubicBezTo>
                  <a:cubicBezTo>
                    <a:pt x="10395" y="8448"/>
                    <a:pt x="10383" y="8460"/>
                    <a:pt x="10371" y="8460"/>
                  </a:cubicBezTo>
                  <a:cubicBezTo>
                    <a:pt x="10216" y="8472"/>
                    <a:pt x="10061" y="8507"/>
                    <a:pt x="9907" y="8519"/>
                  </a:cubicBezTo>
                  <a:cubicBezTo>
                    <a:pt x="9823" y="8531"/>
                    <a:pt x="9728" y="8555"/>
                    <a:pt x="9645" y="8555"/>
                  </a:cubicBezTo>
                  <a:lnTo>
                    <a:pt x="9526" y="8567"/>
                  </a:lnTo>
                  <a:lnTo>
                    <a:pt x="9466" y="8567"/>
                  </a:lnTo>
                  <a:cubicBezTo>
                    <a:pt x="9347" y="8555"/>
                    <a:pt x="9228" y="8519"/>
                    <a:pt x="9109" y="8472"/>
                  </a:cubicBezTo>
                  <a:cubicBezTo>
                    <a:pt x="9061" y="8460"/>
                    <a:pt x="9002" y="8448"/>
                    <a:pt x="8954" y="8412"/>
                  </a:cubicBezTo>
                  <a:cubicBezTo>
                    <a:pt x="8930" y="8400"/>
                    <a:pt x="8907" y="8388"/>
                    <a:pt x="8883" y="8376"/>
                  </a:cubicBezTo>
                  <a:lnTo>
                    <a:pt x="8871" y="8353"/>
                  </a:lnTo>
                  <a:cubicBezTo>
                    <a:pt x="8847" y="8341"/>
                    <a:pt x="8835" y="8341"/>
                    <a:pt x="8823" y="8329"/>
                  </a:cubicBezTo>
                  <a:cubicBezTo>
                    <a:pt x="8787" y="8317"/>
                    <a:pt x="8776" y="8293"/>
                    <a:pt x="8752" y="8281"/>
                  </a:cubicBezTo>
                  <a:lnTo>
                    <a:pt x="8704" y="8257"/>
                  </a:lnTo>
                  <a:lnTo>
                    <a:pt x="8692" y="8234"/>
                  </a:lnTo>
                  <a:cubicBezTo>
                    <a:pt x="8597" y="8174"/>
                    <a:pt x="8526" y="8114"/>
                    <a:pt x="8454" y="8055"/>
                  </a:cubicBezTo>
                  <a:cubicBezTo>
                    <a:pt x="8347" y="7972"/>
                    <a:pt x="8252" y="7912"/>
                    <a:pt x="8180" y="7841"/>
                  </a:cubicBezTo>
                  <a:lnTo>
                    <a:pt x="8156" y="7805"/>
                  </a:lnTo>
                  <a:lnTo>
                    <a:pt x="7978" y="7626"/>
                  </a:lnTo>
                  <a:lnTo>
                    <a:pt x="7942" y="7603"/>
                  </a:lnTo>
                  <a:cubicBezTo>
                    <a:pt x="7930" y="7567"/>
                    <a:pt x="7894" y="7555"/>
                    <a:pt x="7883" y="7519"/>
                  </a:cubicBezTo>
                  <a:lnTo>
                    <a:pt x="7835" y="7460"/>
                  </a:lnTo>
                  <a:lnTo>
                    <a:pt x="7799" y="7400"/>
                  </a:lnTo>
                  <a:cubicBezTo>
                    <a:pt x="7597" y="7162"/>
                    <a:pt x="7418" y="6924"/>
                    <a:pt x="7240" y="6686"/>
                  </a:cubicBezTo>
                  <a:lnTo>
                    <a:pt x="7121" y="6531"/>
                  </a:lnTo>
                  <a:cubicBezTo>
                    <a:pt x="6966" y="6317"/>
                    <a:pt x="6811" y="6114"/>
                    <a:pt x="6644" y="5900"/>
                  </a:cubicBezTo>
                  <a:lnTo>
                    <a:pt x="6585" y="5817"/>
                  </a:lnTo>
                  <a:cubicBezTo>
                    <a:pt x="6454" y="5602"/>
                    <a:pt x="6287" y="5412"/>
                    <a:pt x="6144" y="5221"/>
                  </a:cubicBezTo>
                  <a:cubicBezTo>
                    <a:pt x="5966" y="4995"/>
                    <a:pt x="5751" y="4805"/>
                    <a:pt x="5573" y="4626"/>
                  </a:cubicBezTo>
                  <a:lnTo>
                    <a:pt x="5418" y="4459"/>
                  </a:lnTo>
                  <a:cubicBezTo>
                    <a:pt x="5275" y="4328"/>
                    <a:pt x="5132" y="4185"/>
                    <a:pt x="5001" y="4054"/>
                  </a:cubicBezTo>
                  <a:cubicBezTo>
                    <a:pt x="4787" y="3864"/>
                    <a:pt x="4585" y="3685"/>
                    <a:pt x="4370" y="3519"/>
                  </a:cubicBezTo>
                  <a:lnTo>
                    <a:pt x="4299" y="3459"/>
                  </a:lnTo>
                  <a:cubicBezTo>
                    <a:pt x="4227" y="3400"/>
                    <a:pt x="4144" y="3328"/>
                    <a:pt x="4061" y="3269"/>
                  </a:cubicBezTo>
                  <a:lnTo>
                    <a:pt x="4049" y="3257"/>
                  </a:lnTo>
                  <a:cubicBezTo>
                    <a:pt x="3989" y="3209"/>
                    <a:pt x="3930" y="3162"/>
                    <a:pt x="3870" y="3138"/>
                  </a:cubicBezTo>
                  <a:cubicBezTo>
                    <a:pt x="3703" y="3031"/>
                    <a:pt x="3549" y="2983"/>
                    <a:pt x="3394" y="2983"/>
                  </a:cubicBezTo>
                  <a:cubicBezTo>
                    <a:pt x="3227" y="2983"/>
                    <a:pt x="3061" y="3019"/>
                    <a:pt x="2918" y="3090"/>
                  </a:cubicBezTo>
                  <a:cubicBezTo>
                    <a:pt x="2834" y="3138"/>
                    <a:pt x="2763" y="3173"/>
                    <a:pt x="2703" y="3209"/>
                  </a:cubicBezTo>
                  <a:cubicBezTo>
                    <a:pt x="2644" y="3233"/>
                    <a:pt x="2596" y="3269"/>
                    <a:pt x="2537" y="3316"/>
                  </a:cubicBezTo>
                  <a:lnTo>
                    <a:pt x="2358" y="3447"/>
                  </a:lnTo>
                  <a:lnTo>
                    <a:pt x="2227" y="3578"/>
                  </a:lnTo>
                  <a:lnTo>
                    <a:pt x="2215" y="3590"/>
                  </a:lnTo>
                  <a:cubicBezTo>
                    <a:pt x="2168" y="3638"/>
                    <a:pt x="2120" y="3697"/>
                    <a:pt x="2084" y="3745"/>
                  </a:cubicBezTo>
                  <a:cubicBezTo>
                    <a:pt x="2049" y="3804"/>
                    <a:pt x="2001" y="3864"/>
                    <a:pt x="1965" y="3923"/>
                  </a:cubicBezTo>
                  <a:cubicBezTo>
                    <a:pt x="1918" y="3971"/>
                    <a:pt x="1882" y="4031"/>
                    <a:pt x="1858" y="4066"/>
                  </a:cubicBezTo>
                  <a:cubicBezTo>
                    <a:pt x="1846" y="4114"/>
                    <a:pt x="1810" y="4150"/>
                    <a:pt x="1787" y="4174"/>
                  </a:cubicBezTo>
                  <a:lnTo>
                    <a:pt x="1739" y="4221"/>
                  </a:lnTo>
                  <a:lnTo>
                    <a:pt x="1727" y="4233"/>
                  </a:lnTo>
                  <a:lnTo>
                    <a:pt x="1703" y="4245"/>
                  </a:lnTo>
                  <a:cubicBezTo>
                    <a:pt x="1703" y="4269"/>
                    <a:pt x="1691" y="4269"/>
                    <a:pt x="1691" y="4269"/>
                  </a:cubicBezTo>
                  <a:cubicBezTo>
                    <a:pt x="1679" y="4269"/>
                    <a:pt x="1668" y="4281"/>
                    <a:pt x="1644" y="4281"/>
                  </a:cubicBezTo>
                  <a:cubicBezTo>
                    <a:pt x="1632" y="4281"/>
                    <a:pt x="1608" y="4293"/>
                    <a:pt x="1584" y="4293"/>
                  </a:cubicBezTo>
                  <a:cubicBezTo>
                    <a:pt x="1560" y="4293"/>
                    <a:pt x="1513" y="4304"/>
                    <a:pt x="1489" y="4304"/>
                  </a:cubicBezTo>
                  <a:lnTo>
                    <a:pt x="1310" y="4304"/>
                  </a:lnTo>
                  <a:cubicBezTo>
                    <a:pt x="1215" y="4293"/>
                    <a:pt x="1132" y="4281"/>
                    <a:pt x="1025" y="4269"/>
                  </a:cubicBezTo>
                  <a:cubicBezTo>
                    <a:pt x="965" y="4245"/>
                    <a:pt x="917" y="4233"/>
                    <a:pt x="870" y="4221"/>
                  </a:cubicBezTo>
                  <a:lnTo>
                    <a:pt x="786" y="4174"/>
                  </a:lnTo>
                  <a:cubicBezTo>
                    <a:pt x="775" y="4174"/>
                    <a:pt x="739" y="4162"/>
                    <a:pt x="727" y="4150"/>
                  </a:cubicBezTo>
                  <a:cubicBezTo>
                    <a:pt x="691" y="4126"/>
                    <a:pt x="679" y="4102"/>
                    <a:pt x="655" y="4090"/>
                  </a:cubicBezTo>
                  <a:lnTo>
                    <a:pt x="572" y="4007"/>
                  </a:lnTo>
                  <a:cubicBezTo>
                    <a:pt x="548" y="3995"/>
                    <a:pt x="536" y="3971"/>
                    <a:pt x="513" y="3947"/>
                  </a:cubicBezTo>
                  <a:lnTo>
                    <a:pt x="513" y="3935"/>
                  </a:lnTo>
                  <a:cubicBezTo>
                    <a:pt x="477" y="3876"/>
                    <a:pt x="429" y="3828"/>
                    <a:pt x="394" y="3769"/>
                  </a:cubicBezTo>
                  <a:cubicBezTo>
                    <a:pt x="370" y="3733"/>
                    <a:pt x="358" y="3673"/>
                    <a:pt x="322" y="3626"/>
                  </a:cubicBezTo>
                  <a:cubicBezTo>
                    <a:pt x="310" y="3590"/>
                    <a:pt x="310" y="3578"/>
                    <a:pt x="298" y="3554"/>
                  </a:cubicBezTo>
                  <a:cubicBezTo>
                    <a:pt x="274" y="3554"/>
                    <a:pt x="274" y="3531"/>
                    <a:pt x="274" y="3519"/>
                  </a:cubicBezTo>
                  <a:lnTo>
                    <a:pt x="274" y="3507"/>
                  </a:lnTo>
                  <a:lnTo>
                    <a:pt x="274" y="3495"/>
                  </a:lnTo>
                  <a:lnTo>
                    <a:pt x="274" y="3459"/>
                  </a:lnTo>
                  <a:lnTo>
                    <a:pt x="274" y="3435"/>
                  </a:lnTo>
                  <a:cubicBezTo>
                    <a:pt x="274" y="3412"/>
                    <a:pt x="298" y="3400"/>
                    <a:pt x="298" y="3388"/>
                  </a:cubicBezTo>
                  <a:lnTo>
                    <a:pt x="298" y="3376"/>
                  </a:lnTo>
                  <a:lnTo>
                    <a:pt x="310" y="3352"/>
                  </a:lnTo>
                  <a:cubicBezTo>
                    <a:pt x="322" y="3352"/>
                    <a:pt x="322" y="3340"/>
                    <a:pt x="334" y="3328"/>
                  </a:cubicBezTo>
                  <a:lnTo>
                    <a:pt x="370" y="3292"/>
                  </a:lnTo>
                  <a:lnTo>
                    <a:pt x="394" y="3269"/>
                  </a:lnTo>
                  <a:cubicBezTo>
                    <a:pt x="429" y="3257"/>
                    <a:pt x="441" y="3233"/>
                    <a:pt x="477" y="3221"/>
                  </a:cubicBezTo>
                  <a:cubicBezTo>
                    <a:pt x="596" y="3150"/>
                    <a:pt x="691" y="3090"/>
                    <a:pt x="810" y="3031"/>
                  </a:cubicBezTo>
                  <a:cubicBezTo>
                    <a:pt x="858" y="2995"/>
                    <a:pt x="917" y="2983"/>
                    <a:pt x="965" y="2971"/>
                  </a:cubicBezTo>
                  <a:cubicBezTo>
                    <a:pt x="1013" y="2959"/>
                    <a:pt x="1072" y="2935"/>
                    <a:pt x="1108" y="2923"/>
                  </a:cubicBezTo>
                  <a:lnTo>
                    <a:pt x="1156" y="2911"/>
                  </a:lnTo>
                  <a:cubicBezTo>
                    <a:pt x="1203" y="2900"/>
                    <a:pt x="1227" y="2900"/>
                    <a:pt x="1263" y="2876"/>
                  </a:cubicBezTo>
                  <a:cubicBezTo>
                    <a:pt x="1310" y="2876"/>
                    <a:pt x="1334" y="2864"/>
                    <a:pt x="1382" y="2852"/>
                  </a:cubicBezTo>
                  <a:cubicBezTo>
                    <a:pt x="1394" y="2852"/>
                    <a:pt x="1394" y="2840"/>
                    <a:pt x="1406" y="2840"/>
                  </a:cubicBezTo>
                  <a:lnTo>
                    <a:pt x="1429" y="2840"/>
                  </a:lnTo>
                  <a:cubicBezTo>
                    <a:pt x="1453" y="2840"/>
                    <a:pt x="1465" y="2816"/>
                    <a:pt x="1501" y="2804"/>
                  </a:cubicBezTo>
                  <a:cubicBezTo>
                    <a:pt x="1525" y="2804"/>
                    <a:pt x="1548" y="2792"/>
                    <a:pt x="1560" y="2781"/>
                  </a:cubicBezTo>
                  <a:cubicBezTo>
                    <a:pt x="1620" y="2733"/>
                    <a:pt x="1679" y="2685"/>
                    <a:pt x="1703" y="2626"/>
                  </a:cubicBezTo>
                  <a:cubicBezTo>
                    <a:pt x="1751" y="2566"/>
                    <a:pt x="1787" y="2495"/>
                    <a:pt x="1798" y="2423"/>
                  </a:cubicBezTo>
                  <a:cubicBezTo>
                    <a:pt x="1810" y="2328"/>
                    <a:pt x="1822" y="2245"/>
                    <a:pt x="1822" y="2149"/>
                  </a:cubicBezTo>
                  <a:cubicBezTo>
                    <a:pt x="1822" y="2090"/>
                    <a:pt x="1810" y="2030"/>
                    <a:pt x="1810" y="1983"/>
                  </a:cubicBezTo>
                  <a:cubicBezTo>
                    <a:pt x="1810" y="1911"/>
                    <a:pt x="1798" y="1840"/>
                    <a:pt x="1787" y="1780"/>
                  </a:cubicBezTo>
                  <a:cubicBezTo>
                    <a:pt x="1763" y="1673"/>
                    <a:pt x="1739" y="1566"/>
                    <a:pt x="1703" y="1471"/>
                  </a:cubicBezTo>
                  <a:lnTo>
                    <a:pt x="1691" y="1387"/>
                  </a:lnTo>
                  <a:cubicBezTo>
                    <a:pt x="1668" y="1268"/>
                    <a:pt x="1632" y="1149"/>
                    <a:pt x="1620" y="1030"/>
                  </a:cubicBezTo>
                  <a:cubicBezTo>
                    <a:pt x="1608" y="959"/>
                    <a:pt x="1584" y="887"/>
                    <a:pt x="1584" y="828"/>
                  </a:cubicBezTo>
                  <a:lnTo>
                    <a:pt x="1584" y="721"/>
                  </a:lnTo>
                  <a:cubicBezTo>
                    <a:pt x="1584" y="697"/>
                    <a:pt x="1608" y="661"/>
                    <a:pt x="1608" y="637"/>
                  </a:cubicBezTo>
                  <a:lnTo>
                    <a:pt x="1644" y="495"/>
                  </a:lnTo>
                  <a:lnTo>
                    <a:pt x="1668" y="459"/>
                  </a:lnTo>
                  <a:lnTo>
                    <a:pt x="1668" y="435"/>
                  </a:lnTo>
                  <a:lnTo>
                    <a:pt x="1668" y="423"/>
                  </a:lnTo>
                  <a:cubicBezTo>
                    <a:pt x="1668" y="411"/>
                    <a:pt x="1679" y="375"/>
                    <a:pt x="1691" y="364"/>
                  </a:cubicBezTo>
                  <a:cubicBezTo>
                    <a:pt x="1691" y="352"/>
                    <a:pt x="1703" y="340"/>
                    <a:pt x="1727" y="316"/>
                  </a:cubicBezTo>
                  <a:lnTo>
                    <a:pt x="1739" y="304"/>
                  </a:lnTo>
                  <a:lnTo>
                    <a:pt x="1751" y="292"/>
                  </a:lnTo>
                  <a:lnTo>
                    <a:pt x="1763" y="280"/>
                  </a:lnTo>
                  <a:cubicBezTo>
                    <a:pt x="1763" y="280"/>
                    <a:pt x="1787" y="256"/>
                    <a:pt x="1798" y="256"/>
                  </a:cubicBezTo>
                  <a:cubicBezTo>
                    <a:pt x="1822" y="256"/>
                    <a:pt x="1846" y="244"/>
                    <a:pt x="1858" y="244"/>
                  </a:cubicBezTo>
                  <a:cubicBezTo>
                    <a:pt x="1870" y="244"/>
                    <a:pt x="1906" y="233"/>
                    <a:pt x="1918" y="233"/>
                  </a:cubicBezTo>
                  <a:cubicBezTo>
                    <a:pt x="1941" y="221"/>
                    <a:pt x="1977" y="221"/>
                    <a:pt x="2001" y="221"/>
                  </a:cubicBezTo>
                  <a:lnTo>
                    <a:pt x="2084" y="221"/>
                  </a:lnTo>
                  <a:cubicBezTo>
                    <a:pt x="2120" y="221"/>
                    <a:pt x="2168" y="221"/>
                    <a:pt x="2203" y="233"/>
                  </a:cubicBezTo>
                  <a:cubicBezTo>
                    <a:pt x="2239" y="233"/>
                    <a:pt x="2275" y="244"/>
                    <a:pt x="2299" y="256"/>
                  </a:cubicBezTo>
                  <a:cubicBezTo>
                    <a:pt x="2334" y="280"/>
                    <a:pt x="2382" y="292"/>
                    <a:pt x="2406" y="304"/>
                  </a:cubicBezTo>
                  <a:cubicBezTo>
                    <a:pt x="2465" y="340"/>
                    <a:pt x="2537" y="375"/>
                    <a:pt x="2620" y="423"/>
                  </a:cubicBezTo>
                  <a:cubicBezTo>
                    <a:pt x="2680" y="459"/>
                    <a:pt x="2715" y="483"/>
                    <a:pt x="2775" y="518"/>
                  </a:cubicBezTo>
                  <a:cubicBezTo>
                    <a:pt x="2834" y="542"/>
                    <a:pt x="2894" y="590"/>
                    <a:pt x="2953" y="614"/>
                  </a:cubicBezTo>
                  <a:cubicBezTo>
                    <a:pt x="3037" y="649"/>
                    <a:pt x="3096" y="673"/>
                    <a:pt x="3132" y="709"/>
                  </a:cubicBezTo>
                  <a:lnTo>
                    <a:pt x="3168" y="721"/>
                  </a:lnTo>
                  <a:cubicBezTo>
                    <a:pt x="3215" y="756"/>
                    <a:pt x="3251" y="780"/>
                    <a:pt x="3311" y="792"/>
                  </a:cubicBezTo>
                  <a:cubicBezTo>
                    <a:pt x="3453" y="852"/>
                    <a:pt x="3573" y="887"/>
                    <a:pt x="3703" y="899"/>
                  </a:cubicBezTo>
                  <a:lnTo>
                    <a:pt x="3787" y="911"/>
                  </a:lnTo>
                  <a:cubicBezTo>
                    <a:pt x="3882" y="935"/>
                    <a:pt x="3989" y="947"/>
                    <a:pt x="4073" y="959"/>
                  </a:cubicBezTo>
                  <a:cubicBezTo>
                    <a:pt x="4108" y="971"/>
                    <a:pt x="4132" y="971"/>
                    <a:pt x="4168" y="995"/>
                  </a:cubicBezTo>
                  <a:cubicBezTo>
                    <a:pt x="4192" y="1006"/>
                    <a:pt x="4204" y="1006"/>
                    <a:pt x="4239" y="1018"/>
                  </a:cubicBezTo>
                  <a:cubicBezTo>
                    <a:pt x="4251" y="1030"/>
                    <a:pt x="4287" y="1054"/>
                    <a:pt x="4299" y="1066"/>
                  </a:cubicBezTo>
                  <a:cubicBezTo>
                    <a:pt x="4323" y="1078"/>
                    <a:pt x="4346" y="1114"/>
                    <a:pt x="4370" y="1126"/>
                  </a:cubicBezTo>
                  <a:lnTo>
                    <a:pt x="4465" y="1209"/>
                  </a:lnTo>
                  <a:cubicBezTo>
                    <a:pt x="4549" y="1328"/>
                    <a:pt x="4620" y="1447"/>
                    <a:pt x="4727" y="1602"/>
                  </a:cubicBezTo>
                  <a:cubicBezTo>
                    <a:pt x="4787" y="1685"/>
                    <a:pt x="4835" y="1792"/>
                    <a:pt x="4894" y="1888"/>
                  </a:cubicBezTo>
                  <a:lnTo>
                    <a:pt x="4906" y="1911"/>
                  </a:lnTo>
                  <a:cubicBezTo>
                    <a:pt x="4954" y="2007"/>
                    <a:pt x="5013" y="2090"/>
                    <a:pt x="5061" y="2185"/>
                  </a:cubicBezTo>
                  <a:cubicBezTo>
                    <a:pt x="5132" y="2316"/>
                    <a:pt x="5216" y="2459"/>
                    <a:pt x="5299" y="2602"/>
                  </a:cubicBezTo>
                  <a:cubicBezTo>
                    <a:pt x="5418" y="2816"/>
                    <a:pt x="5549" y="3042"/>
                    <a:pt x="5656" y="3281"/>
                  </a:cubicBezTo>
                  <a:cubicBezTo>
                    <a:pt x="5692" y="3376"/>
                    <a:pt x="5739" y="3459"/>
                    <a:pt x="5775" y="3554"/>
                  </a:cubicBezTo>
                  <a:cubicBezTo>
                    <a:pt x="5799" y="3614"/>
                    <a:pt x="5811" y="3650"/>
                    <a:pt x="5847" y="3709"/>
                  </a:cubicBezTo>
                  <a:cubicBezTo>
                    <a:pt x="5930" y="3935"/>
                    <a:pt x="6073" y="4174"/>
                    <a:pt x="6263" y="4447"/>
                  </a:cubicBezTo>
                  <a:cubicBezTo>
                    <a:pt x="6430" y="4662"/>
                    <a:pt x="6585" y="4888"/>
                    <a:pt x="6751" y="5102"/>
                  </a:cubicBezTo>
                  <a:cubicBezTo>
                    <a:pt x="6847" y="5197"/>
                    <a:pt x="6918" y="5305"/>
                    <a:pt x="7002" y="5412"/>
                  </a:cubicBezTo>
                  <a:lnTo>
                    <a:pt x="7275" y="5721"/>
                  </a:lnTo>
                  <a:cubicBezTo>
                    <a:pt x="7466" y="5936"/>
                    <a:pt x="7644" y="6138"/>
                    <a:pt x="7835" y="6364"/>
                  </a:cubicBezTo>
                  <a:cubicBezTo>
                    <a:pt x="7633" y="6031"/>
                    <a:pt x="7442" y="5698"/>
                    <a:pt x="7240" y="5364"/>
                  </a:cubicBezTo>
                  <a:cubicBezTo>
                    <a:pt x="7109" y="5126"/>
                    <a:pt x="6966" y="4888"/>
                    <a:pt x="6811" y="4662"/>
                  </a:cubicBezTo>
                  <a:cubicBezTo>
                    <a:pt x="6740" y="4543"/>
                    <a:pt x="6644" y="4447"/>
                    <a:pt x="6573" y="4328"/>
                  </a:cubicBezTo>
                  <a:cubicBezTo>
                    <a:pt x="6501" y="4221"/>
                    <a:pt x="6430" y="4102"/>
                    <a:pt x="6347" y="3995"/>
                  </a:cubicBezTo>
                  <a:cubicBezTo>
                    <a:pt x="6311" y="3923"/>
                    <a:pt x="6263" y="3864"/>
                    <a:pt x="6228" y="3793"/>
                  </a:cubicBezTo>
                  <a:cubicBezTo>
                    <a:pt x="6192" y="3733"/>
                    <a:pt x="6156" y="3673"/>
                    <a:pt x="6132" y="3590"/>
                  </a:cubicBezTo>
                  <a:cubicBezTo>
                    <a:pt x="6049" y="3435"/>
                    <a:pt x="5978" y="3257"/>
                    <a:pt x="5906" y="3090"/>
                  </a:cubicBezTo>
                  <a:cubicBezTo>
                    <a:pt x="5799" y="2852"/>
                    <a:pt x="5668" y="2626"/>
                    <a:pt x="5537" y="2388"/>
                  </a:cubicBezTo>
                  <a:cubicBezTo>
                    <a:pt x="5394" y="2149"/>
                    <a:pt x="5263" y="1923"/>
                    <a:pt x="5132" y="1709"/>
                  </a:cubicBezTo>
                  <a:cubicBezTo>
                    <a:pt x="5061" y="1590"/>
                    <a:pt x="5001" y="1471"/>
                    <a:pt x="4906" y="1364"/>
                  </a:cubicBezTo>
                  <a:lnTo>
                    <a:pt x="4644" y="1054"/>
                  </a:lnTo>
                  <a:cubicBezTo>
                    <a:pt x="4525" y="911"/>
                    <a:pt x="4358" y="816"/>
                    <a:pt x="4168" y="780"/>
                  </a:cubicBezTo>
                  <a:cubicBezTo>
                    <a:pt x="4049" y="756"/>
                    <a:pt x="3930" y="756"/>
                    <a:pt x="3787" y="733"/>
                  </a:cubicBezTo>
                  <a:lnTo>
                    <a:pt x="3715" y="733"/>
                  </a:lnTo>
                  <a:cubicBezTo>
                    <a:pt x="3668" y="721"/>
                    <a:pt x="3608" y="721"/>
                    <a:pt x="3549" y="709"/>
                  </a:cubicBezTo>
                  <a:cubicBezTo>
                    <a:pt x="3513" y="709"/>
                    <a:pt x="3477" y="697"/>
                    <a:pt x="3430" y="673"/>
                  </a:cubicBezTo>
                  <a:cubicBezTo>
                    <a:pt x="3346" y="649"/>
                    <a:pt x="3275" y="614"/>
                    <a:pt x="3192" y="578"/>
                  </a:cubicBezTo>
                  <a:cubicBezTo>
                    <a:pt x="3072" y="518"/>
                    <a:pt x="2977" y="459"/>
                    <a:pt x="2870" y="375"/>
                  </a:cubicBezTo>
                  <a:cubicBezTo>
                    <a:pt x="2763" y="304"/>
                    <a:pt x="2656" y="233"/>
                    <a:pt x="2537" y="173"/>
                  </a:cubicBezTo>
                  <a:cubicBezTo>
                    <a:pt x="2406" y="78"/>
                    <a:pt x="2263" y="18"/>
                    <a:pt x="2096" y="6"/>
                  </a:cubicBezTo>
                  <a:cubicBezTo>
                    <a:pt x="2051" y="3"/>
                    <a:pt x="2007"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6783275" y="2973550"/>
              <a:ext cx="297075" cy="240400"/>
            </a:xfrm>
            <a:custGeom>
              <a:avLst/>
              <a:gdLst/>
              <a:ahLst/>
              <a:cxnLst/>
              <a:rect l="l" t="t" r="r" b="b"/>
              <a:pathLst>
                <a:path w="11883" h="9616" extrusionOk="0">
                  <a:moveTo>
                    <a:pt x="6135" y="936"/>
                  </a:moveTo>
                  <a:lnTo>
                    <a:pt x="6135" y="936"/>
                  </a:lnTo>
                  <a:cubicBezTo>
                    <a:pt x="6138" y="940"/>
                    <a:pt x="6141" y="944"/>
                    <a:pt x="6144" y="947"/>
                  </a:cubicBezTo>
                  <a:cubicBezTo>
                    <a:pt x="6144" y="947"/>
                    <a:pt x="6144" y="938"/>
                    <a:pt x="6135" y="936"/>
                  </a:cubicBezTo>
                  <a:close/>
                  <a:moveTo>
                    <a:pt x="9903" y="1070"/>
                  </a:moveTo>
                  <a:cubicBezTo>
                    <a:pt x="9904" y="1073"/>
                    <a:pt x="9906" y="1076"/>
                    <a:pt x="9907" y="1078"/>
                  </a:cubicBezTo>
                  <a:cubicBezTo>
                    <a:pt x="9907" y="1078"/>
                    <a:pt x="9907" y="1074"/>
                    <a:pt x="9903" y="1070"/>
                  </a:cubicBezTo>
                  <a:close/>
                  <a:moveTo>
                    <a:pt x="8770" y="1"/>
                  </a:moveTo>
                  <a:cubicBezTo>
                    <a:pt x="8716" y="1"/>
                    <a:pt x="8662" y="7"/>
                    <a:pt x="8609" y="19"/>
                  </a:cubicBezTo>
                  <a:cubicBezTo>
                    <a:pt x="8525" y="55"/>
                    <a:pt x="8430" y="114"/>
                    <a:pt x="8359" y="174"/>
                  </a:cubicBezTo>
                  <a:cubicBezTo>
                    <a:pt x="8287" y="245"/>
                    <a:pt x="8228" y="316"/>
                    <a:pt x="8180" y="412"/>
                  </a:cubicBezTo>
                  <a:cubicBezTo>
                    <a:pt x="8133" y="483"/>
                    <a:pt x="8109" y="578"/>
                    <a:pt x="8073" y="662"/>
                  </a:cubicBezTo>
                  <a:cubicBezTo>
                    <a:pt x="8037" y="817"/>
                    <a:pt x="7990" y="971"/>
                    <a:pt x="7942" y="1126"/>
                  </a:cubicBezTo>
                  <a:cubicBezTo>
                    <a:pt x="7918" y="1198"/>
                    <a:pt x="7882" y="1257"/>
                    <a:pt x="7859" y="1328"/>
                  </a:cubicBezTo>
                  <a:cubicBezTo>
                    <a:pt x="7835" y="1364"/>
                    <a:pt x="7823" y="1412"/>
                    <a:pt x="7799" y="1436"/>
                  </a:cubicBezTo>
                  <a:cubicBezTo>
                    <a:pt x="7775" y="1448"/>
                    <a:pt x="7763" y="1483"/>
                    <a:pt x="7752" y="1495"/>
                  </a:cubicBezTo>
                  <a:cubicBezTo>
                    <a:pt x="7740" y="1531"/>
                    <a:pt x="7704" y="1543"/>
                    <a:pt x="7692" y="1555"/>
                  </a:cubicBezTo>
                  <a:cubicBezTo>
                    <a:pt x="7680" y="1555"/>
                    <a:pt x="7656" y="1567"/>
                    <a:pt x="7644" y="1590"/>
                  </a:cubicBezTo>
                  <a:cubicBezTo>
                    <a:pt x="7632" y="1590"/>
                    <a:pt x="7597" y="1602"/>
                    <a:pt x="7585" y="1614"/>
                  </a:cubicBezTo>
                  <a:cubicBezTo>
                    <a:pt x="7561" y="1626"/>
                    <a:pt x="7525" y="1626"/>
                    <a:pt x="7501" y="1650"/>
                  </a:cubicBezTo>
                  <a:cubicBezTo>
                    <a:pt x="7466" y="1662"/>
                    <a:pt x="7418" y="1674"/>
                    <a:pt x="7394" y="1674"/>
                  </a:cubicBezTo>
                  <a:cubicBezTo>
                    <a:pt x="7335" y="1674"/>
                    <a:pt x="7287" y="1686"/>
                    <a:pt x="7240" y="1686"/>
                  </a:cubicBezTo>
                  <a:lnTo>
                    <a:pt x="7097" y="1686"/>
                  </a:lnTo>
                  <a:cubicBezTo>
                    <a:pt x="7049" y="1674"/>
                    <a:pt x="6990" y="1674"/>
                    <a:pt x="6942" y="1662"/>
                  </a:cubicBezTo>
                  <a:cubicBezTo>
                    <a:pt x="6918" y="1662"/>
                    <a:pt x="6870" y="1650"/>
                    <a:pt x="6847" y="1626"/>
                  </a:cubicBezTo>
                  <a:cubicBezTo>
                    <a:pt x="6811" y="1626"/>
                    <a:pt x="6787" y="1614"/>
                    <a:pt x="6751" y="1602"/>
                  </a:cubicBezTo>
                  <a:cubicBezTo>
                    <a:pt x="6704" y="1567"/>
                    <a:pt x="6644" y="1543"/>
                    <a:pt x="6609" y="1507"/>
                  </a:cubicBezTo>
                  <a:cubicBezTo>
                    <a:pt x="6573" y="1483"/>
                    <a:pt x="6525" y="1448"/>
                    <a:pt x="6501" y="1424"/>
                  </a:cubicBezTo>
                  <a:cubicBezTo>
                    <a:pt x="6454" y="1376"/>
                    <a:pt x="6406" y="1317"/>
                    <a:pt x="6370" y="1269"/>
                  </a:cubicBezTo>
                  <a:cubicBezTo>
                    <a:pt x="6287" y="1186"/>
                    <a:pt x="6216" y="1090"/>
                    <a:pt x="6156" y="995"/>
                  </a:cubicBezTo>
                  <a:cubicBezTo>
                    <a:pt x="6156" y="971"/>
                    <a:pt x="6144" y="947"/>
                    <a:pt x="6132" y="936"/>
                  </a:cubicBezTo>
                  <a:lnTo>
                    <a:pt x="6132" y="936"/>
                  </a:lnTo>
                  <a:cubicBezTo>
                    <a:pt x="6133" y="936"/>
                    <a:pt x="6134" y="936"/>
                    <a:pt x="6135" y="936"/>
                  </a:cubicBezTo>
                  <a:lnTo>
                    <a:pt x="6135" y="936"/>
                  </a:lnTo>
                  <a:cubicBezTo>
                    <a:pt x="6093" y="880"/>
                    <a:pt x="6070" y="825"/>
                    <a:pt x="6025" y="769"/>
                  </a:cubicBezTo>
                  <a:cubicBezTo>
                    <a:pt x="6013" y="733"/>
                    <a:pt x="5977" y="709"/>
                    <a:pt x="5954" y="674"/>
                  </a:cubicBezTo>
                  <a:cubicBezTo>
                    <a:pt x="5923" y="651"/>
                    <a:pt x="5889" y="643"/>
                    <a:pt x="5852" y="643"/>
                  </a:cubicBezTo>
                  <a:cubicBezTo>
                    <a:pt x="5831" y="643"/>
                    <a:pt x="5809" y="645"/>
                    <a:pt x="5787" y="650"/>
                  </a:cubicBezTo>
                  <a:cubicBezTo>
                    <a:pt x="5656" y="674"/>
                    <a:pt x="5573" y="781"/>
                    <a:pt x="5513" y="888"/>
                  </a:cubicBezTo>
                  <a:cubicBezTo>
                    <a:pt x="5489" y="947"/>
                    <a:pt x="5442" y="1007"/>
                    <a:pt x="5418" y="1067"/>
                  </a:cubicBezTo>
                  <a:cubicBezTo>
                    <a:pt x="5335" y="1198"/>
                    <a:pt x="5275" y="1328"/>
                    <a:pt x="5239" y="1471"/>
                  </a:cubicBezTo>
                  <a:lnTo>
                    <a:pt x="5096" y="1864"/>
                  </a:lnTo>
                  <a:lnTo>
                    <a:pt x="5096" y="1852"/>
                  </a:lnTo>
                  <a:cubicBezTo>
                    <a:pt x="5061" y="2007"/>
                    <a:pt x="5001" y="2150"/>
                    <a:pt x="4942" y="2305"/>
                  </a:cubicBezTo>
                  <a:cubicBezTo>
                    <a:pt x="4882" y="2448"/>
                    <a:pt x="4834" y="2579"/>
                    <a:pt x="4787" y="2733"/>
                  </a:cubicBezTo>
                  <a:cubicBezTo>
                    <a:pt x="4763" y="2805"/>
                    <a:pt x="4727" y="2864"/>
                    <a:pt x="4704" y="2936"/>
                  </a:cubicBezTo>
                  <a:cubicBezTo>
                    <a:pt x="4644" y="3043"/>
                    <a:pt x="4584" y="3138"/>
                    <a:pt x="4525" y="3222"/>
                  </a:cubicBezTo>
                  <a:cubicBezTo>
                    <a:pt x="4501" y="3257"/>
                    <a:pt x="4489" y="3269"/>
                    <a:pt x="4477" y="3293"/>
                  </a:cubicBezTo>
                  <a:cubicBezTo>
                    <a:pt x="4358" y="3495"/>
                    <a:pt x="4227" y="3674"/>
                    <a:pt x="4084" y="3853"/>
                  </a:cubicBezTo>
                  <a:cubicBezTo>
                    <a:pt x="4025" y="3936"/>
                    <a:pt x="3953" y="4043"/>
                    <a:pt x="3894" y="4126"/>
                  </a:cubicBezTo>
                  <a:cubicBezTo>
                    <a:pt x="3846" y="4210"/>
                    <a:pt x="3787" y="4293"/>
                    <a:pt x="3727" y="4388"/>
                  </a:cubicBezTo>
                  <a:cubicBezTo>
                    <a:pt x="3729" y="4388"/>
                    <a:pt x="3730" y="4388"/>
                    <a:pt x="3732" y="4388"/>
                  </a:cubicBezTo>
                  <a:lnTo>
                    <a:pt x="3732" y="4388"/>
                  </a:lnTo>
                  <a:cubicBezTo>
                    <a:pt x="3725" y="4398"/>
                    <a:pt x="3722" y="4405"/>
                    <a:pt x="3715" y="4412"/>
                  </a:cubicBezTo>
                  <a:lnTo>
                    <a:pt x="3703" y="4424"/>
                  </a:lnTo>
                  <a:cubicBezTo>
                    <a:pt x="3691" y="4424"/>
                    <a:pt x="3691" y="4448"/>
                    <a:pt x="3691" y="4448"/>
                  </a:cubicBezTo>
                  <a:cubicBezTo>
                    <a:pt x="3668" y="4472"/>
                    <a:pt x="3644" y="4519"/>
                    <a:pt x="3608" y="4543"/>
                  </a:cubicBezTo>
                  <a:cubicBezTo>
                    <a:pt x="3418" y="4817"/>
                    <a:pt x="3227" y="5079"/>
                    <a:pt x="3049" y="5365"/>
                  </a:cubicBezTo>
                  <a:cubicBezTo>
                    <a:pt x="2870" y="5650"/>
                    <a:pt x="2739" y="5948"/>
                    <a:pt x="2572" y="6234"/>
                  </a:cubicBezTo>
                  <a:cubicBezTo>
                    <a:pt x="2501" y="6365"/>
                    <a:pt x="2406" y="6496"/>
                    <a:pt x="2322" y="6627"/>
                  </a:cubicBezTo>
                  <a:cubicBezTo>
                    <a:pt x="2239" y="6770"/>
                    <a:pt x="2156" y="6912"/>
                    <a:pt x="2096" y="7067"/>
                  </a:cubicBezTo>
                  <a:cubicBezTo>
                    <a:pt x="2048" y="7139"/>
                    <a:pt x="2025" y="7210"/>
                    <a:pt x="2001" y="7305"/>
                  </a:cubicBezTo>
                  <a:cubicBezTo>
                    <a:pt x="1989" y="7377"/>
                    <a:pt x="1977" y="7460"/>
                    <a:pt x="1977" y="7555"/>
                  </a:cubicBezTo>
                  <a:cubicBezTo>
                    <a:pt x="1977" y="7722"/>
                    <a:pt x="1989" y="7877"/>
                    <a:pt x="2001" y="8044"/>
                  </a:cubicBezTo>
                  <a:cubicBezTo>
                    <a:pt x="2084" y="7936"/>
                    <a:pt x="2144" y="7853"/>
                    <a:pt x="2179" y="7746"/>
                  </a:cubicBezTo>
                  <a:lnTo>
                    <a:pt x="2179" y="7758"/>
                  </a:lnTo>
                  <a:cubicBezTo>
                    <a:pt x="2263" y="7639"/>
                    <a:pt x="2322" y="7508"/>
                    <a:pt x="2382" y="7377"/>
                  </a:cubicBezTo>
                  <a:cubicBezTo>
                    <a:pt x="2394" y="7341"/>
                    <a:pt x="2394" y="7329"/>
                    <a:pt x="2406" y="7317"/>
                  </a:cubicBezTo>
                  <a:lnTo>
                    <a:pt x="2441" y="7246"/>
                  </a:lnTo>
                  <a:lnTo>
                    <a:pt x="2465" y="7186"/>
                  </a:lnTo>
                  <a:lnTo>
                    <a:pt x="2560" y="7008"/>
                  </a:lnTo>
                  <a:cubicBezTo>
                    <a:pt x="2620" y="6901"/>
                    <a:pt x="2656" y="6805"/>
                    <a:pt x="2715" y="6722"/>
                  </a:cubicBezTo>
                  <a:lnTo>
                    <a:pt x="2763" y="6627"/>
                  </a:lnTo>
                  <a:cubicBezTo>
                    <a:pt x="2810" y="6567"/>
                    <a:pt x="2834" y="6496"/>
                    <a:pt x="2882" y="6436"/>
                  </a:cubicBezTo>
                  <a:cubicBezTo>
                    <a:pt x="2977" y="6270"/>
                    <a:pt x="3049" y="6115"/>
                    <a:pt x="3132" y="5948"/>
                  </a:cubicBezTo>
                  <a:lnTo>
                    <a:pt x="3191" y="5817"/>
                  </a:lnTo>
                  <a:cubicBezTo>
                    <a:pt x="3227" y="5781"/>
                    <a:pt x="3239" y="5734"/>
                    <a:pt x="3251" y="5710"/>
                  </a:cubicBezTo>
                  <a:cubicBezTo>
                    <a:pt x="3310" y="5579"/>
                    <a:pt x="3394" y="5436"/>
                    <a:pt x="3477" y="5305"/>
                  </a:cubicBezTo>
                  <a:cubicBezTo>
                    <a:pt x="3584" y="5138"/>
                    <a:pt x="3691" y="4984"/>
                    <a:pt x="3787" y="4829"/>
                  </a:cubicBezTo>
                  <a:cubicBezTo>
                    <a:pt x="3882" y="4698"/>
                    <a:pt x="3965" y="4579"/>
                    <a:pt x="4049" y="4460"/>
                  </a:cubicBezTo>
                  <a:lnTo>
                    <a:pt x="4084" y="4400"/>
                  </a:lnTo>
                  <a:cubicBezTo>
                    <a:pt x="4168" y="4293"/>
                    <a:pt x="4227" y="4186"/>
                    <a:pt x="4299" y="4091"/>
                  </a:cubicBezTo>
                  <a:lnTo>
                    <a:pt x="4311" y="4067"/>
                  </a:lnTo>
                  <a:cubicBezTo>
                    <a:pt x="4346" y="4031"/>
                    <a:pt x="4382" y="3972"/>
                    <a:pt x="4418" y="3924"/>
                  </a:cubicBezTo>
                  <a:lnTo>
                    <a:pt x="4549" y="3745"/>
                  </a:lnTo>
                  <a:cubicBezTo>
                    <a:pt x="4561" y="3710"/>
                    <a:pt x="4584" y="3698"/>
                    <a:pt x="4596" y="3674"/>
                  </a:cubicBezTo>
                  <a:cubicBezTo>
                    <a:pt x="4668" y="3579"/>
                    <a:pt x="4727" y="3472"/>
                    <a:pt x="4787" y="3388"/>
                  </a:cubicBezTo>
                  <a:lnTo>
                    <a:pt x="4799" y="3376"/>
                  </a:lnTo>
                  <a:cubicBezTo>
                    <a:pt x="4882" y="3269"/>
                    <a:pt x="4942" y="3162"/>
                    <a:pt x="5001" y="3055"/>
                  </a:cubicBezTo>
                  <a:cubicBezTo>
                    <a:pt x="5061" y="2960"/>
                    <a:pt x="5096" y="2841"/>
                    <a:pt x="5144" y="2698"/>
                  </a:cubicBezTo>
                  <a:lnTo>
                    <a:pt x="5192" y="2567"/>
                  </a:lnTo>
                  <a:cubicBezTo>
                    <a:pt x="5204" y="2495"/>
                    <a:pt x="5215" y="2424"/>
                    <a:pt x="5251" y="2364"/>
                  </a:cubicBezTo>
                  <a:lnTo>
                    <a:pt x="5275" y="2269"/>
                  </a:lnTo>
                  <a:lnTo>
                    <a:pt x="5275" y="2281"/>
                  </a:lnTo>
                  <a:cubicBezTo>
                    <a:pt x="5275" y="2269"/>
                    <a:pt x="5299" y="2257"/>
                    <a:pt x="5299" y="2245"/>
                  </a:cubicBezTo>
                  <a:lnTo>
                    <a:pt x="5311" y="2198"/>
                  </a:lnTo>
                  <a:cubicBezTo>
                    <a:pt x="5335" y="2090"/>
                    <a:pt x="5382" y="2007"/>
                    <a:pt x="5418" y="1900"/>
                  </a:cubicBezTo>
                  <a:cubicBezTo>
                    <a:pt x="5454" y="1805"/>
                    <a:pt x="5489" y="1709"/>
                    <a:pt x="5513" y="1614"/>
                  </a:cubicBezTo>
                  <a:lnTo>
                    <a:pt x="5537" y="1555"/>
                  </a:lnTo>
                  <a:cubicBezTo>
                    <a:pt x="5561" y="1471"/>
                    <a:pt x="5596" y="1376"/>
                    <a:pt x="5632" y="1293"/>
                  </a:cubicBezTo>
                  <a:lnTo>
                    <a:pt x="5668" y="1245"/>
                  </a:lnTo>
                  <a:cubicBezTo>
                    <a:pt x="5727" y="1138"/>
                    <a:pt x="5775" y="1055"/>
                    <a:pt x="5835" y="959"/>
                  </a:cubicBezTo>
                  <a:lnTo>
                    <a:pt x="5870" y="912"/>
                  </a:lnTo>
                  <a:cubicBezTo>
                    <a:pt x="5894" y="900"/>
                    <a:pt x="5894" y="888"/>
                    <a:pt x="5906" y="888"/>
                  </a:cubicBezTo>
                  <a:cubicBezTo>
                    <a:pt x="5918" y="912"/>
                    <a:pt x="5954" y="959"/>
                    <a:pt x="5966" y="995"/>
                  </a:cubicBezTo>
                  <a:cubicBezTo>
                    <a:pt x="6037" y="1126"/>
                    <a:pt x="6132" y="1245"/>
                    <a:pt x="6216" y="1364"/>
                  </a:cubicBezTo>
                  <a:cubicBezTo>
                    <a:pt x="6287" y="1448"/>
                    <a:pt x="6370" y="1531"/>
                    <a:pt x="6430" y="1590"/>
                  </a:cubicBezTo>
                  <a:cubicBezTo>
                    <a:pt x="6489" y="1650"/>
                    <a:pt x="6573" y="1709"/>
                    <a:pt x="6680" y="1769"/>
                  </a:cubicBezTo>
                  <a:cubicBezTo>
                    <a:pt x="6854" y="1856"/>
                    <a:pt x="7058" y="1913"/>
                    <a:pt x="7292" y="1913"/>
                  </a:cubicBezTo>
                  <a:cubicBezTo>
                    <a:pt x="7314" y="1913"/>
                    <a:pt x="7336" y="1913"/>
                    <a:pt x="7359" y="1912"/>
                  </a:cubicBezTo>
                  <a:cubicBezTo>
                    <a:pt x="7478" y="1912"/>
                    <a:pt x="7585" y="1888"/>
                    <a:pt x="7692" y="1852"/>
                  </a:cubicBezTo>
                  <a:cubicBezTo>
                    <a:pt x="7775" y="1829"/>
                    <a:pt x="7835" y="1793"/>
                    <a:pt x="7894" y="1745"/>
                  </a:cubicBezTo>
                  <a:lnTo>
                    <a:pt x="7930" y="1721"/>
                  </a:lnTo>
                  <a:cubicBezTo>
                    <a:pt x="7990" y="1662"/>
                    <a:pt x="8037" y="1602"/>
                    <a:pt x="8097" y="1531"/>
                  </a:cubicBezTo>
                  <a:cubicBezTo>
                    <a:pt x="8121" y="1471"/>
                    <a:pt x="8168" y="1388"/>
                    <a:pt x="8192" y="1305"/>
                  </a:cubicBezTo>
                  <a:cubicBezTo>
                    <a:pt x="8228" y="1233"/>
                    <a:pt x="8252" y="1150"/>
                    <a:pt x="8287" y="1067"/>
                  </a:cubicBezTo>
                  <a:cubicBezTo>
                    <a:pt x="8311" y="1007"/>
                    <a:pt x="8335" y="947"/>
                    <a:pt x="8347" y="888"/>
                  </a:cubicBezTo>
                  <a:lnTo>
                    <a:pt x="8430" y="614"/>
                  </a:lnTo>
                  <a:cubicBezTo>
                    <a:pt x="8466" y="578"/>
                    <a:pt x="8478" y="543"/>
                    <a:pt x="8490" y="495"/>
                  </a:cubicBezTo>
                  <a:lnTo>
                    <a:pt x="8537" y="412"/>
                  </a:lnTo>
                  <a:cubicBezTo>
                    <a:pt x="8549" y="376"/>
                    <a:pt x="8585" y="364"/>
                    <a:pt x="8597" y="340"/>
                  </a:cubicBezTo>
                  <a:cubicBezTo>
                    <a:pt x="8633" y="316"/>
                    <a:pt x="8644" y="305"/>
                    <a:pt x="8656" y="293"/>
                  </a:cubicBezTo>
                  <a:lnTo>
                    <a:pt x="8668" y="281"/>
                  </a:lnTo>
                  <a:lnTo>
                    <a:pt x="8692" y="257"/>
                  </a:lnTo>
                  <a:cubicBezTo>
                    <a:pt x="8716" y="245"/>
                    <a:pt x="8728" y="233"/>
                    <a:pt x="8764" y="221"/>
                  </a:cubicBezTo>
                  <a:cubicBezTo>
                    <a:pt x="8787" y="221"/>
                    <a:pt x="8811" y="197"/>
                    <a:pt x="8823" y="197"/>
                  </a:cubicBezTo>
                  <a:cubicBezTo>
                    <a:pt x="8835" y="185"/>
                    <a:pt x="8847" y="185"/>
                    <a:pt x="8871" y="185"/>
                  </a:cubicBezTo>
                  <a:lnTo>
                    <a:pt x="8942" y="185"/>
                  </a:lnTo>
                  <a:cubicBezTo>
                    <a:pt x="8954" y="197"/>
                    <a:pt x="8966" y="197"/>
                    <a:pt x="8990" y="197"/>
                  </a:cubicBezTo>
                  <a:cubicBezTo>
                    <a:pt x="9025" y="221"/>
                    <a:pt x="9061" y="221"/>
                    <a:pt x="9085" y="233"/>
                  </a:cubicBezTo>
                  <a:cubicBezTo>
                    <a:pt x="9121" y="245"/>
                    <a:pt x="9168" y="257"/>
                    <a:pt x="9192" y="281"/>
                  </a:cubicBezTo>
                  <a:cubicBezTo>
                    <a:pt x="9228" y="293"/>
                    <a:pt x="9240" y="293"/>
                    <a:pt x="9252" y="305"/>
                  </a:cubicBezTo>
                  <a:cubicBezTo>
                    <a:pt x="9264" y="305"/>
                    <a:pt x="9287" y="316"/>
                    <a:pt x="9299" y="340"/>
                  </a:cubicBezTo>
                  <a:cubicBezTo>
                    <a:pt x="9323" y="364"/>
                    <a:pt x="9359" y="376"/>
                    <a:pt x="9371" y="412"/>
                  </a:cubicBezTo>
                  <a:cubicBezTo>
                    <a:pt x="9442" y="531"/>
                    <a:pt x="9537" y="650"/>
                    <a:pt x="9645" y="793"/>
                  </a:cubicBezTo>
                  <a:cubicBezTo>
                    <a:pt x="9680" y="888"/>
                    <a:pt x="9740" y="971"/>
                    <a:pt x="9787" y="1067"/>
                  </a:cubicBezTo>
                  <a:cubicBezTo>
                    <a:pt x="9823" y="1138"/>
                    <a:pt x="9847" y="1209"/>
                    <a:pt x="9883" y="1305"/>
                  </a:cubicBezTo>
                  <a:lnTo>
                    <a:pt x="9895" y="1376"/>
                  </a:lnTo>
                  <a:cubicBezTo>
                    <a:pt x="9918" y="1483"/>
                    <a:pt x="9954" y="1602"/>
                    <a:pt x="10014" y="1709"/>
                  </a:cubicBezTo>
                  <a:cubicBezTo>
                    <a:pt x="10061" y="1769"/>
                    <a:pt x="10097" y="1840"/>
                    <a:pt x="10180" y="1912"/>
                  </a:cubicBezTo>
                  <a:cubicBezTo>
                    <a:pt x="10240" y="1983"/>
                    <a:pt x="10311" y="2031"/>
                    <a:pt x="10371" y="2079"/>
                  </a:cubicBezTo>
                  <a:cubicBezTo>
                    <a:pt x="10490" y="2138"/>
                    <a:pt x="10609" y="2198"/>
                    <a:pt x="10740" y="2221"/>
                  </a:cubicBezTo>
                  <a:cubicBezTo>
                    <a:pt x="10835" y="2257"/>
                    <a:pt x="10919" y="2269"/>
                    <a:pt x="11014" y="2281"/>
                  </a:cubicBezTo>
                  <a:lnTo>
                    <a:pt x="11085" y="2305"/>
                  </a:lnTo>
                  <a:lnTo>
                    <a:pt x="11097" y="2305"/>
                  </a:lnTo>
                  <a:cubicBezTo>
                    <a:pt x="11133" y="2317"/>
                    <a:pt x="11169" y="2317"/>
                    <a:pt x="11204" y="2329"/>
                  </a:cubicBezTo>
                  <a:cubicBezTo>
                    <a:pt x="11216" y="2329"/>
                    <a:pt x="11228" y="2341"/>
                    <a:pt x="11252" y="2341"/>
                  </a:cubicBezTo>
                  <a:cubicBezTo>
                    <a:pt x="11264" y="2341"/>
                    <a:pt x="11264" y="2364"/>
                    <a:pt x="11276" y="2364"/>
                  </a:cubicBezTo>
                  <a:lnTo>
                    <a:pt x="11288" y="2376"/>
                  </a:lnTo>
                  <a:lnTo>
                    <a:pt x="11311" y="2388"/>
                  </a:lnTo>
                  <a:cubicBezTo>
                    <a:pt x="11311" y="2400"/>
                    <a:pt x="11323" y="2424"/>
                    <a:pt x="11335" y="2436"/>
                  </a:cubicBezTo>
                  <a:cubicBezTo>
                    <a:pt x="11371" y="2483"/>
                    <a:pt x="11395" y="2543"/>
                    <a:pt x="11407" y="2579"/>
                  </a:cubicBezTo>
                  <a:lnTo>
                    <a:pt x="11550" y="2936"/>
                  </a:lnTo>
                  <a:cubicBezTo>
                    <a:pt x="11562" y="3019"/>
                    <a:pt x="11585" y="3103"/>
                    <a:pt x="11609" y="3198"/>
                  </a:cubicBezTo>
                  <a:cubicBezTo>
                    <a:pt x="11609" y="3222"/>
                    <a:pt x="11621" y="3269"/>
                    <a:pt x="11621" y="3293"/>
                  </a:cubicBezTo>
                  <a:lnTo>
                    <a:pt x="11621" y="3400"/>
                  </a:lnTo>
                  <a:lnTo>
                    <a:pt x="11621" y="3507"/>
                  </a:lnTo>
                  <a:lnTo>
                    <a:pt x="11621" y="3555"/>
                  </a:lnTo>
                  <a:lnTo>
                    <a:pt x="11585" y="3519"/>
                  </a:lnTo>
                  <a:cubicBezTo>
                    <a:pt x="11514" y="3460"/>
                    <a:pt x="11442" y="3388"/>
                    <a:pt x="11371" y="3317"/>
                  </a:cubicBezTo>
                  <a:cubicBezTo>
                    <a:pt x="11216" y="3174"/>
                    <a:pt x="11038" y="3079"/>
                    <a:pt x="10811" y="2960"/>
                  </a:cubicBezTo>
                  <a:cubicBezTo>
                    <a:pt x="10752" y="2924"/>
                    <a:pt x="10680" y="2900"/>
                    <a:pt x="10621" y="2864"/>
                  </a:cubicBezTo>
                  <a:cubicBezTo>
                    <a:pt x="10561" y="2841"/>
                    <a:pt x="10490" y="2817"/>
                    <a:pt x="10430" y="2805"/>
                  </a:cubicBezTo>
                  <a:cubicBezTo>
                    <a:pt x="10359" y="2781"/>
                    <a:pt x="10276" y="2757"/>
                    <a:pt x="10204" y="2757"/>
                  </a:cubicBezTo>
                  <a:lnTo>
                    <a:pt x="10192" y="2757"/>
                  </a:lnTo>
                  <a:cubicBezTo>
                    <a:pt x="10097" y="2745"/>
                    <a:pt x="10026" y="2745"/>
                    <a:pt x="9942" y="2745"/>
                  </a:cubicBezTo>
                  <a:cubicBezTo>
                    <a:pt x="9728" y="2745"/>
                    <a:pt x="9526" y="2805"/>
                    <a:pt x="9359" y="2912"/>
                  </a:cubicBezTo>
                  <a:lnTo>
                    <a:pt x="9228" y="2995"/>
                  </a:lnTo>
                  <a:cubicBezTo>
                    <a:pt x="9145" y="3079"/>
                    <a:pt x="9061" y="3138"/>
                    <a:pt x="9002" y="3198"/>
                  </a:cubicBezTo>
                  <a:lnTo>
                    <a:pt x="8895" y="3281"/>
                  </a:lnTo>
                  <a:cubicBezTo>
                    <a:pt x="8811" y="3353"/>
                    <a:pt x="8716" y="3448"/>
                    <a:pt x="8633" y="3519"/>
                  </a:cubicBezTo>
                  <a:cubicBezTo>
                    <a:pt x="8585" y="3555"/>
                    <a:pt x="8549" y="3579"/>
                    <a:pt x="8525" y="3614"/>
                  </a:cubicBezTo>
                  <a:cubicBezTo>
                    <a:pt x="8430" y="3686"/>
                    <a:pt x="8347" y="3757"/>
                    <a:pt x="8252" y="3853"/>
                  </a:cubicBezTo>
                  <a:cubicBezTo>
                    <a:pt x="8180" y="3936"/>
                    <a:pt x="8097" y="4031"/>
                    <a:pt x="8013" y="4115"/>
                  </a:cubicBezTo>
                  <a:cubicBezTo>
                    <a:pt x="7990" y="4150"/>
                    <a:pt x="7954" y="4186"/>
                    <a:pt x="7930" y="4222"/>
                  </a:cubicBezTo>
                  <a:cubicBezTo>
                    <a:pt x="7882" y="4281"/>
                    <a:pt x="7823" y="4341"/>
                    <a:pt x="7763" y="4388"/>
                  </a:cubicBezTo>
                  <a:lnTo>
                    <a:pt x="7752" y="4400"/>
                  </a:lnTo>
                  <a:lnTo>
                    <a:pt x="7740" y="4412"/>
                  </a:lnTo>
                  <a:cubicBezTo>
                    <a:pt x="7704" y="4448"/>
                    <a:pt x="7692" y="4460"/>
                    <a:pt x="7656" y="4472"/>
                  </a:cubicBezTo>
                  <a:cubicBezTo>
                    <a:pt x="7644" y="4472"/>
                    <a:pt x="7632" y="4484"/>
                    <a:pt x="7621" y="4507"/>
                  </a:cubicBezTo>
                  <a:lnTo>
                    <a:pt x="7478" y="4591"/>
                  </a:lnTo>
                  <a:cubicBezTo>
                    <a:pt x="7466" y="4591"/>
                    <a:pt x="7466" y="4603"/>
                    <a:pt x="7454" y="4603"/>
                  </a:cubicBezTo>
                  <a:cubicBezTo>
                    <a:pt x="7418" y="4638"/>
                    <a:pt x="7382" y="4662"/>
                    <a:pt x="7335" y="4686"/>
                  </a:cubicBezTo>
                  <a:cubicBezTo>
                    <a:pt x="7275" y="4710"/>
                    <a:pt x="7216" y="4746"/>
                    <a:pt x="7144" y="4757"/>
                  </a:cubicBezTo>
                  <a:cubicBezTo>
                    <a:pt x="6978" y="4805"/>
                    <a:pt x="6799" y="4829"/>
                    <a:pt x="6632" y="4865"/>
                  </a:cubicBezTo>
                  <a:lnTo>
                    <a:pt x="6620" y="4865"/>
                  </a:lnTo>
                  <a:lnTo>
                    <a:pt x="6466" y="4888"/>
                  </a:lnTo>
                  <a:cubicBezTo>
                    <a:pt x="6323" y="4912"/>
                    <a:pt x="6156" y="4936"/>
                    <a:pt x="6013" y="4972"/>
                  </a:cubicBezTo>
                  <a:cubicBezTo>
                    <a:pt x="5906" y="4984"/>
                    <a:pt x="5811" y="4996"/>
                    <a:pt x="5727" y="5031"/>
                  </a:cubicBezTo>
                  <a:cubicBezTo>
                    <a:pt x="5668" y="5055"/>
                    <a:pt x="5608" y="5067"/>
                    <a:pt x="5549" y="5079"/>
                  </a:cubicBezTo>
                  <a:cubicBezTo>
                    <a:pt x="5477" y="5115"/>
                    <a:pt x="5382" y="5138"/>
                    <a:pt x="5299" y="5198"/>
                  </a:cubicBezTo>
                  <a:cubicBezTo>
                    <a:pt x="5215" y="5246"/>
                    <a:pt x="5144" y="5293"/>
                    <a:pt x="5085" y="5341"/>
                  </a:cubicBezTo>
                  <a:lnTo>
                    <a:pt x="5061" y="5365"/>
                  </a:lnTo>
                  <a:cubicBezTo>
                    <a:pt x="5025" y="5400"/>
                    <a:pt x="4977" y="5412"/>
                    <a:pt x="4954" y="5436"/>
                  </a:cubicBezTo>
                  <a:cubicBezTo>
                    <a:pt x="4918" y="5472"/>
                    <a:pt x="4906" y="5484"/>
                    <a:pt x="4882" y="5496"/>
                  </a:cubicBezTo>
                  <a:cubicBezTo>
                    <a:pt x="4763" y="5603"/>
                    <a:pt x="4620" y="5710"/>
                    <a:pt x="4525" y="5853"/>
                  </a:cubicBezTo>
                  <a:cubicBezTo>
                    <a:pt x="4477" y="5936"/>
                    <a:pt x="4418" y="6020"/>
                    <a:pt x="4370" y="6091"/>
                  </a:cubicBezTo>
                  <a:cubicBezTo>
                    <a:pt x="4323" y="6174"/>
                    <a:pt x="4287" y="6246"/>
                    <a:pt x="4251" y="6317"/>
                  </a:cubicBezTo>
                  <a:cubicBezTo>
                    <a:pt x="4192" y="6436"/>
                    <a:pt x="4120" y="6603"/>
                    <a:pt x="4049" y="6746"/>
                  </a:cubicBezTo>
                  <a:lnTo>
                    <a:pt x="4025" y="6793"/>
                  </a:lnTo>
                  <a:lnTo>
                    <a:pt x="4025" y="6805"/>
                  </a:lnTo>
                  <a:lnTo>
                    <a:pt x="4013" y="6841"/>
                  </a:lnTo>
                  <a:lnTo>
                    <a:pt x="4013" y="6829"/>
                  </a:lnTo>
                  <a:cubicBezTo>
                    <a:pt x="4001" y="6829"/>
                    <a:pt x="4001" y="6841"/>
                    <a:pt x="4001" y="6841"/>
                  </a:cubicBezTo>
                  <a:cubicBezTo>
                    <a:pt x="4001" y="6853"/>
                    <a:pt x="3989" y="6865"/>
                    <a:pt x="3989" y="6889"/>
                  </a:cubicBezTo>
                  <a:cubicBezTo>
                    <a:pt x="3942" y="6972"/>
                    <a:pt x="3906" y="7043"/>
                    <a:pt x="3870" y="7139"/>
                  </a:cubicBezTo>
                  <a:lnTo>
                    <a:pt x="3727" y="7401"/>
                  </a:lnTo>
                  <a:lnTo>
                    <a:pt x="3715" y="7424"/>
                  </a:lnTo>
                  <a:cubicBezTo>
                    <a:pt x="3691" y="7460"/>
                    <a:pt x="3656" y="7520"/>
                    <a:pt x="3632" y="7567"/>
                  </a:cubicBezTo>
                  <a:lnTo>
                    <a:pt x="3537" y="7698"/>
                  </a:lnTo>
                  <a:lnTo>
                    <a:pt x="3537" y="7722"/>
                  </a:lnTo>
                  <a:lnTo>
                    <a:pt x="3525" y="7734"/>
                  </a:lnTo>
                  <a:cubicBezTo>
                    <a:pt x="3501" y="7782"/>
                    <a:pt x="3465" y="7805"/>
                    <a:pt x="3430" y="7853"/>
                  </a:cubicBezTo>
                  <a:cubicBezTo>
                    <a:pt x="3406" y="7901"/>
                    <a:pt x="3370" y="7936"/>
                    <a:pt x="3334" y="7984"/>
                  </a:cubicBezTo>
                  <a:lnTo>
                    <a:pt x="3156" y="8163"/>
                  </a:lnTo>
                  <a:cubicBezTo>
                    <a:pt x="3096" y="8222"/>
                    <a:pt x="3037" y="8282"/>
                    <a:pt x="2953" y="8341"/>
                  </a:cubicBezTo>
                  <a:cubicBezTo>
                    <a:pt x="2858" y="8436"/>
                    <a:pt x="2751" y="8520"/>
                    <a:pt x="2596" y="8627"/>
                  </a:cubicBezTo>
                  <a:cubicBezTo>
                    <a:pt x="2572" y="8651"/>
                    <a:pt x="2537" y="8675"/>
                    <a:pt x="2513" y="8698"/>
                  </a:cubicBezTo>
                  <a:cubicBezTo>
                    <a:pt x="2406" y="8770"/>
                    <a:pt x="2322" y="8829"/>
                    <a:pt x="2227" y="8889"/>
                  </a:cubicBezTo>
                  <a:cubicBezTo>
                    <a:pt x="2156" y="8937"/>
                    <a:pt x="2060" y="8984"/>
                    <a:pt x="1989" y="9032"/>
                  </a:cubicBezTo>
                  <a:cubicBezTo>
                    <a:pt x="1977" y="9032"/>
                    <a:pt x="1977" y="9044"/>
                    <a:pt x="1965" y="9044"/>
                  </a:cubicBezTo>
                  <a:cubicBezTo>
                    <a:pt x="1917" y="9068"/>
                    <a:pt x="1858" y="9103"/>
                    <a:pt x="1798" y="9115"/>
                  </a:cubicBezTo>
                  <a:cubicBezTo>
                    <a:pt x="1786" y="9115"/>
                    <a:pt x="1763" y="9127"/>
                    <a:pt x="1751" y="9127"/>
                  </a:cubicBezTo>
                  <a:cubicBezTo>
                    <a:pt x="1715" y="9151"/>
                    <a:pt x="1679" y="9151"/>
                    <a:pt x="1632" y="9163"/>
                  </a:cubicBezTo>
                  <a:cubicBezTo>
                    <a:pt x="1596" y="9163"/>
                    <a:pt x="1560" y="9175"/>
                    <a:pt x="1513" y="9175"/>
                  </a:cubicBezTo>
                  <a:lnTo>
                    <a:pt x="1263" y="9175"/>
                  </a:lnTo>
                  <a:cubicBezTo>
                    <a:pt x="1191" y="9163"/>
                    <a:pt x="1096" y="9163"/>
                    <a:pt x="1024" y="9163"/>
                  </a:cubicBezTo>
                  <a:cubicBezTo>
                    <a:pt x="1013" y="9163"/>
                    <a:pt x="977" y="9151"/>
                    <a:pt x="953" y="9151"/>
                  </a:cubicBezTo>
                  <a:cubicBezTo>
                    <a:pt x="917" y="9151"/>
                    <a:pt x="905" y="9127"/>
                    <a:pt x="894" y="9127"/>
                  </a:cubicBezTo>
                  <a:cubicBezTo>
                    <a:pt x="798" y="9091"/>
                    <a:pt x="715" y="9056"/>
                    <a:pt x="643" y="9008"/>
                  </a:cubicBezTo>
                  <a:lnTo>
                    <a:pt x="643" y="9008"/>
                  </a:lnTo>
                  <a:cubicBezTo>
                    <a:pt x="643" y="9021"/>
                    <a:pt x="647" y="9027"/>
                    <a:pt x="650" y="9030"/>
                  </a:cubicBezTo>
                  <a:lnTo>
                    <a:pt x="650" y="9030"/>
                  </a:lnTo>
                  <a:cubicBezTo>
                    <a:pt x="569" y="8994"/>
                    <a:pt x="499" y="8948"/>
                    <a:pt x="429" y="8913"/>
                  </a:cubicBezTo>
                  <a:cubicBezTo>
                    <a:pt x="393" y="8901"/>
                    <a:pt x="370" y="8865"/>
                    <a:pt x="322" y="8853"/>
                  </a:cubicBezTo>
                  <a:lnTo>
                    <a:pt x="239" y="8806"/>
                  </a:lnTo>
                  <a:cubicBezTo>
                    <a:pt x="227" y="8794"/>
                    <a:pt x="203" y="8794"/>
                    <a:pt x="191" y="8782"/>
                  </a:cubicBezTo>
                  <a:cubicBezTo>
                    <a:pt x="167" y="8758"/>
                    <a:pt x="132" y="8734"/>
                    <a:pt x="108" y="8722"/>
                  </a:cubicBezTo>
                  <a:cubicBezTo>
                    <a:pt x="90" y="8710"/>
                    <a:pt x="75" y="8704"/>
                    <a:pt x="62" y="8704"/>
                  </a:cubicBezTo>
                  <a:cubicBezTo>
                    <a:pt x="48" y="8704"/>
                    <a:pt x="36" y="8710"/>
                    <a:pt x="24" y="8722"/>
                  </a:cubicBezTo>
                  <a:cubicBezTo>
                    <a:pt x="1" y="8734"/>
                    <a:pt x="1" y="8758"/>
                    <a:pt x="12" y="8794"/>
                  </a:cubicBezTo>
                  <a:cubicBezTo>
                    <a:pt x="24" y="8817"/>
                    <a:pt x="60" y="8853"/>
                    <a:pt x="84" y="8877"/>
                  </a:cubicBezTo>
                  <a:cubicBezTo>
                    <a:pt x="120" y="8913"/>
                    <a:pt x="132" y="8925"/>
                    <a:pt x="143" y="8960"/>
                  </a:cubicBezTo>
                  <a:lnTo>
                    <a:pt x="143" y="8937"/>
                  </a:lnTo>
                  <a:cubicBezTo>
                    <a:pt x="191" y="9020"/>
                    <a:pt x="251" y="9056"/>
                    <a:pt x="298" y="9115"/>
                  </a:cubicBezTo>
                  <a:lnTo>
                    <a:pt x="370" y="9198"/>
                  </a:lnTo>
                  <a:lnTo>
                    <a:pt x="548" y="9377"/>
                  </a:lnTo>
                  <a:cubicBezTo>
                    <a:pt x="620" y="9437"/>
                    <a:pt x="715" y="9508"/>
                    <a:pt x="798" y="9532"/>
                  </a:cubicBezTo>
                  <a:cubicBezTo>
                    <a:pt x="894" y="9568"/>
                    <a:pt x="1001" y="9579"/>
                    <a:pt x="1084" y="9591"/>
                  </a:cubicBezTo>
                  <a:cubicBezTo>
                    <a:pt x="1155" y="9591"/>
                    <a:pt x="1251" y="9615"/>
                    <a:pt x="1322" y="9615"/>
                  </a:cubicBezTo>
                  <a:lnTo>
                    <a:pt x="1608" y="9615"/>
                  </a:lnTo>
                  <a:cubicBezTo>
                    <a:pt x="1656" y="9615"/>
                    <a:pt x="1691" y="9615"/>
                    <a:pt x="1739" y="9591"/>
                  </a:cubicBezTo>
                  <a:cubicBezTo>
                    <a:pt x="1775" y="9579"/>
                    <a:pt x="1810" y="9579"/>
                    <a:pt x="1858" y="9568"/>
                  </a:cubicBezTo>
                  <a:cubicBezTo>
                    <a:pt x="1953" y="9532"/>
                    <a:pt x="2037" y="9508"/>
                    <a:pt x="2108" y="9472"/>
                  </a:cubicBezTo>
                  <a:cubicBezTo>
                    <a:pt x="2203" y="9449"/>
                    <a:pt x="2275" y="9401"/>
                    <a:pt x="2346" y="9353"/>
                  </a:cubicBezTo>
                  <a:cubicBezTo>
                    <a:pt x="2501" y="9270"/>
                    <a:pt x="2632" y="9175"/>
                    <a:pt x="2763" y="9091"/>
                  </a:cubicBezTo>
                  <a:cubicBezTo>
                    <a:pt x="2918" y="8996"/>
                    <a:pt x="3049" y="8913"/>
                    <a:pt x="3180" y="8806"/>
                  </a:cubicBezTo>
                  <a:cubicBezTo>
                    <a:pt x="3334" y="8722"/>
                    <a:pt x="3465" y="8603"/>
                    <a:pt x="3584" y="8484"/>
                  </a:cubicBezTo>
                  <a:cubicBezTo>
                    <a:pt x="3715" y="8365"/>
                    <a:pt x="3834" y="8222"/>
                    <a:pt x="3942" y="8091"/>
                  </a:cubicBezTo>
                  <a:cubicBezTo>
                    <a:pt x="4156" y="7805"/>
                    <a:pt x="4299" y="7496"/>
                    <a:pt x="4430" y="7174"/>
                  </a:cubicBezTo>
                  <a:lnTo>
                    <a:pt x="4608" y="6722"/>
                  </a:lnTo>
                  <a:cubicBezTo>
                    <a:pt x="4668" y="6555"/>
                    <a:pt x="4727" y="6401"/>
                    <a:pt x="4811" y="6246"/>
                  </a:cubicBezTo>
                  <a:cubicBezTo>
                    <a:pt x="4823" y="6186"/>
                    <a:pt x="4846" y="6139"/>
                    <a:pt x="4882" y="6103"/>
                  </a:cubicBezTo>
                  <a:cubicBezTo>
                    <a:pt x="4906" y="6055"/>
                    <a:pt x="4930" y="6020"/>
                    <a:pt x="4954" y="5996"/>
                  </a:cubicBezTo>
                  <a:cubicBezTo>
                    <a:pt x="4965" y="5960"/>
                    <a:pt x="5001" y="5948"/>
                    <a:pt x="5013" y="5924"/>
                  </a:cubicBezTo>
                  <a:cubicBezTo>
                    <a:pt x="5073" y="5865"/>
                    <a:pt x="5132" y="5817"/>
                    <a:pt x="5192" y="5758"/>
                  </a:cubicBezTo>
                  <a:cubicBezTo>
                    <a:pt x="5311" y="5650"/>
                    <a:pt x="5418" y="5567"/>
                    <a:pt x="5537" y="5484"/>
                  </a:cubicBezTo>
                  <a:lnTo>
                    <a:pt x="5620" y="5448"/>
                  </a:lnTo>
                  <a:cubicBezTo>
                    <a:pt x="5668" y="5412"/>
                    <a:pt x="5727" y="5400"/>
                    <a:pt x="5775" y="5388"/>
                  </a:cubicBezTo>
                  <a:cubicBezTo>
                    <a:pt x="5787" y="5365"/>
                    <a:pt x="5787" y="5365"/>
                    <a:pt x="5799" y="5365"/>
                  </a:cubicBezTo>
                  <a:lnTo>
                    <a:pt x="5823" y="5365"/>
                  </a:lnTo>
                  <a:cubicBezTo>
                    <a:pt x="5835" y="5365"/>
                    <a:pt x="5847" y="5353"/>
                    <a:pt x="5858" y="5353"/>
                  </a:cubicBezTo>
                  <a:cubicBezTo>
                    <a:pt x="6073" y="5293"/>
                    <a:pt x="6275" y="5269"/>
                    <a:pt x="6501" y="5222"/>
                  </a:cubicBezTo>
                  <a:lnTo>
                    <a:pt x="6489" y="5222"/>
                  </a:lnTo>
                  <a:lnTo>
                    <a:pt x="6716" y="5174"/>
                  </a:lnTo>
                  <a:cubicBezTo>
                    <a:pt x="6870" y="5150"/>
                    <a:pt x="7037" y="5115"/>
                    <a:pt x="7204" y="5067"/>
                  </a:cubicBezTo>
                  <a:cubicBezTo>
                    <a:pt x="7371" y="5007"/>
                    <a:pt x="7525" y="4936"/>
                    <a:pt x="7680" y="4853"/>
                  </a:cubicBezTo>
                  <a:cubicBezTo>
                    <a:pt x="7752" y="4805"/>
                    <a:pt x="7823" y="4757"/>
                    <a:pt x="7882" y="4710"/>
                  </a:cubicBezTo>
                  <a:cubicBezTo>
                    <a:pt x="7942" y="4650"/>
                    <a:pt x="8025" y="4615"/>
                    <a:pt x="8085" y="4555"/>
                  </a:cubicBezTo>
                  <a:cubicBezTo>
                    <a:pt x="8204" y="4436"/>
                    <a:pt x="8323" y="4293"/>
                    <a:pt x="8418" y="4174"/>
                  </a:cubicBezTo>
                  <a:cubicBezTo>
                    <a:pt x="8478" y="4103"/>
                    <a:pt x="8561" y="4031"/>
                    <a:pt x="8633" y="3972"/>
                  </a:cubicBezTo>
                  <a:cubicBezTo>
                    <a:pt x="8704" y="3900"/>
                    <a:pt x="8799" y="3841"/>
                    <a:pt x="8871" y="3757"/>
                  </a:cubicBezTo>
                  <a:cubicBezTo>
                    <a:pt x="9037" y="3626"/>
                    <a:pt x="9180" y="3495"/>
                    <a:pt x="9335" y="3364"/>
                  </a:cubicBezTo>
                  <a:cubicBezTo>
                    <a:pt x="9395" y="3317"/>
                    <a:pt x="9430" y="3281"/>
                    <a:pt x="9490" y="3245"/>
                  </a:cubicBezTo>
                  <a:cubicBezTo>
                    <a:pt x="9526" y="3222"/>
                    <a:pt x="9549" y="3198"/>
                    <a:pt x="9597" y="3186"/>
                  </a:cubicBezTo>
                  <a:cubicBezTo>
                    <a:pt x="9633" y="3162"/>
                    <a:pt x="9668" y="3150"/>
                    <a:pt x="9716" y="3138"/>
                  </a:cubicBezTo>
                  <a:cubicBezTo>
                    <a:pt x="9752" y="3126"/>
                    <a:pt x="9787" y="3103"/>
                    <a:pt x="9823" y="3103"/>
                  </a:cubicBezTo>
                  <a:cubicBezTo>
                    <a:pt x="9847" y="3091"/>
                    <a:pt x="9895" y="3091"/>
                    <a:pt x="9930" y="3091"/>
                  </a:cubicBezTo>
                  <a:lnTo>
                    <a:pt x="10085" y="3091"/>
                  </a:lnTo>
                  <a:cubicBezTo>
                    <a:pt x="10145" y="3103"/>
                    <a:pt x="10204" y="3103"/>
                    <a:pt x="10264" y="3126"/>
                  </a:cubicBezTo>
                  <a:cubicBezTo>
                    <a:pt x="10311" y="3138"/>
                    <a:pt x="10371" y="3150"/>
                    <a:pt x="10430" y="3162"/>
                  </a:cubicBezTo>
                  <a:cubicBezTo>
                    <a:pt x="10478" y="3186"/>
                    <a:pt x="10502" y="3198"/>
                    <a:pt x="10549" y="3210"/>
                  </a:cubicBezTo>
                  <a:cubicBezTo>
                    <a:pt x="10597" y="3222"/>
                    <a:pt x="10621" y="3257"/>
                    <a:pt x="10669" y="3269"/>
                  </a:cubicBezTo>
                  <a:cubicBezTo>
                    <a:pt x="10764" y="3329"/>
                    <a:pt x="10859" y="3388"/>
                    <a:pt x="10954" y="3448"/>
                  </a:cubicBezTo>
                  <a:cubicBezTo>
                    <a:pt x="11026" y="3495"/>
                    <a:pt x="11085" y="3555"/>
                    <a:pt x="11157" y="3614"/>
                  </a:cubicBezTo>
                  <a:cubicBezTo>
                    <a:pt x="11240" y="3686"/>
                    <a:pt x="11300" y="3745"/>
                    <a:pt x="11359" y="3817"/>
                  </a:cubicBezTo>
                  <a:cubicBezTo>
                    <a:pt x="11383" y="3865"/>
                    <a:pt x="11431" y="3912"/>
                    <a:pt x="11454" y="3960"/>
                  </a:cubicBezTo>
                  <a:cubicBezTo>
                    <a:pt x="11502" y="4031"/>
                    <a:pt x="11562" y="4091"/>
                    <a:pt x="11657" y="4091"/>
                  </a:cubicBezTo>
                  <a:cubicBezTo>
                    <a:pt x="11716" y="4091"/>
                    <a:pt x="11752" y="4079"/>
                    <a:pt x="11645" y="4067"/>
                  </a:cubicBezTo>
                  <a:cubicBezTo>
                    <a:pt x="11752" y="3984"/>
                    <a:pt x="11800" y="3805"/>
                    <a:pt x="11823" y="3686"/>
                  </a:cubicBezTo>
                  <a:cubicBezTo>
                    <a:pt x="11883" y="3388"/>
                    <a:pt x="11812" y="3091"/>
                    <a:pt x="11728" y="2805"/>
                  </a:cubicBezTo>
                  <a:lnTo>
                    <a:pt x="11728" y="2841"/>
                  </a:lnTo>
                  <a:cubicBezTo>
                    <a:pt x="11692" y="2745"/>
                    <a:pt x="11669" y="2638"/>
                    <a:pt x="11621" y="2555"/>
                  </a:cubicBezTo>
                  <a:cubicBezTo>
                    <a:pt x="11562" y="2424"/>
                    <a:pt x="11490" y="2281"/>
                    <a:pt x="11383" y="2186"/>
                  </a:cubicBezTo>
                  <a:cubicBezTo>
                    <a:pt x="11288" y="2090"/>
                    <a:pt x="11192" y="2043"/>
                    <a:pt x="11073" y="2031"/>
                  </a:cubicBezTo>
                  <a:cubicBezTo>
                    <a:pt x="11014" y="2019"/>
                    <a:pt x="10966" y="2007"/>
                    <a:pt x="10907" y="2007"/>
                  </a:cubicBezTo>
                  <a:lnTo>
                    <a:pt x="10633" y="1960"/>
                  </a:lnTo>
                  <a:cubicBezTo>
                    <a:pt x="10597" y="1948"/>
                    <a:pt x="10538" y="1924"/>
                    <a:pt x="10490" y="1912"/>
                  </a:cubicBezTo>
                  <a:cubicBezTo>
                    <a:pt x="10454" y="1900"/>
                    <a:pt x="10419" y="1888"/>
                    <a:pt x="10383" y="1864"/>
                  </a:cubicBezTo>
                  <a:cubicBezTo>
                    <a:pt x="10359" y="1852"/>
                    <a:pt x="10335" y="1852"/>
                    <a:pt x="10323" y="1840"/>
                  </a:cubicBezTo>
                  <a:cubicBezTo>
                    <a:pt x="10311" y="1829"/>
                    <a:pt x="10276" y="1805"/>
                    <a:pt x="10264" y="1793"/>
                  </a:cubicBezTo>
                  <a:cubicBezTo>
                    <a:pt x="10240" y="1745"/>
                    <a:pt x="10192" y="1721"/>
                    <a:pt x="10157" y="1674"/>
                  </a:cubicBezTo>
                  <a:cubicBezTo>
                    <a:pt x="10145" y="1662"/>
                    <a:pt x="10133" y="1626"/>
                    <a:pt x="10121" y="1614"/>
                  </a:cubicBezTo>
                  <a:cubicBezTo>
                    <a:pt x="10097" y="1602"/>
                    <a:pt x="10085" y="1567"/>
                    <a:pt x="10073" y="1543"/>
                  </a:cubicBezTo>
                  <a:cubicBezTo>
                    <a:pt x="10038" y="1471"/>
                    <a:pt x="10026" y="1388"/>
                    <a:pt x="10002" y="1317"/>
                  </a:cubicBezTo>
                  <a:cubicBezTo>
                    <a:pt x="9966" y="1233"/>
                    <a:pt x="9942" y="1150"/>
                    <a:pt x="9895" y="1067"/>
                  </a:cubicBezTo>
                  <a:lnTo>
                    <a:pt x="9895" y="1067"/>
                  </a:lnTo>
                  <a:cubicBezTo>
                    <a:pt x="9899" y="1067"/>
                    <a:pt x="9902" y="1068"/>
                    <a:pt x="9903" y="1070"/>
                  </a:cubicBezTo>
                  <a:lnTo>
                    <a:pt x="9903" y="1070"/>
                  </a:lnTo>
                  <a:cubicBezTo>
                    <a:pt x="9819" y="848"/>
                    <a:pt x="9667" y="671"/>
                    <a:pt x="9537" y="483"/>
                  </a:cubicBezTo>
                  <a:cubicBezTo>
                    <a:pt x="9430" y="340"/>
                    <a:pt x="9323" y="185"/>
                    <a:pt x="9168" y="114"/>
                  </a:cubicBezTo>
                  <a:cubicBezTo>
                    <a:pt x="9085" y="66"/>
                    <a:pt x="9002" y="43"/>
                    <a:pt x="8930" y="19"/>
                  </a:cubicBezTo>
                  <a:cubicBezTo>
                    <a:pt x="8877" y="7"/>
                    <a:pt x="8823" y="1"/>
                    <a:pt x="8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6741900" y="2715750"/>
              <a:ext cx="19375" cy="138325"/>
            </a:xfrm>
            <a:custGeom>
              <a:avLst/>
              <a:gdLst/>
              <a:ahLst/>
              <a:cxnLst/>
              <a:rect l="l" t="t" r="r" b="b"/>
              <a:pathLst>
                <a:path w="775" h="5533" extrusionOk="0">
                  <a:moveTo>
                    <a:pt x="405" y="210"/>
                  </a:moveTo>
                  <a:cubicBezTo>
                    <a:pt x="417" y="210"/>
                    <a:pt x="417" y="234"/>
                    <a:pt x="429" y="234"/>
                  </a:cubicBezTo>
                  <a:cubicBezTo>
                    <a:pt x="453" y="234"/>
                    <a:pt x="465" y="234"/>
                    <a:pt x="477" y="246"/>
                  </a:cubicBezTo>
                  <a:cubicBezTo>
                    <a:pt x="489" y="258"/>
                    <a:pt x="524" y="282"/>
                    <a:pt x="536" y="294"/>
                  </a:cubicBezTo>
                  <a:lnTo>
                    <a:pt x="584" y="341"/>
                  </a:lnTo>
                  <a:lnTo>
                    <a:pt x="596" y="353"/>
                  </a:lnTo>
                  <a:lnTo>
                    <a:pt x="596" y="341"/>
                  </a:lnTo>
                  <a:cubicBezTo>
                    <a:pt x="608" y="341"/>
                    <a:pt x="608" y="353"/>
                    <a:pt x="608" y="353"/>
                  </a:cubicBezTo>
                  <a:lnTo>
                    <a:pt x="608" y="365"/>
                  </a:lnTo>
                  <a:lnTo>
                    <a:pt x="608" y="401"/>
                  </a:lnTo>
                  <a:lnTo>
                    <a:pt x="608" y="437"/>
                  </a:lnTo>
                  <a:lnTo>
                    <a:pt x="608" y="520"/>
                  </a:lnTo>
                  <a:cubicBezTo>
                    <a:pt x="596" y="556"/>
                    <a:pt x="596" y="603"/>
                    <a:pt x="584" y="651"/>
                  </a:cubicBezTo>
                  <a:lnTo>
                    <a:pt x="572" y="711"/>
                  </a:lnTo>
                  <a:lnTo>
                    <a:pt x="524" y="889"/>
                  </a:lnTo>
                  <a:cubicBezTo>
                    <a:pt x="513" y="949"/>
                    <a:pt x="489" y="1020"/>
                    <a:pt x="477" y="1092"/>
                  </a:cubicBezTo>
                  <a:cubicBezTo>
                    <a:pt x="429" y="1032"/>
                    <a:pt x="358" y="949"/>
                    <a:pt x="298" y="889"/>
                  </a:cubicBezTo>
                  <a:lnTo>
                    <a:pt x="251" y="794"/>
                  </a:lnTo>
                  <a:cubicBezTo>
                    <a:pt x="239" y="770"/>
                    <a:pt x="227" y="722"/>
                    <a:pt x="215" y="699"/>
                  </a:cubicBezTo>
                  <a:lnTo>
                    <a:pt x="215" y="711"/>
                  </a:lnTo>
                  <a:cubicBezTo>
                    <a:pt x="215" y="675"/>
                    <a:pt x="191" y="651"/>
                    <a:pt x="191" y="615"/>
                  </a:cubicBezTo>
                  <a:cubicBezTo>
                    <a:pt x="191" y="580"/>
                    <a:pt x="179" y="532"/>
                    <a:pt x="179" y="484"/>
                  </a:cubicBezTo>
                  <a:lnTo>
                    <a:pt x="179" y="365"/>
                  </a:lnTo>
                  <a:cubicBezTo>
                    <a:pt x="179" y="353"/>
                    <a:pt x="191" y="318"/>
                    <a:pt x="191" y="294"/>
                  </a:cubicBezTo>
                  <a:lnTo>
                    <a:pt x="191" y="258"/>
                  </a:lnTo>
                  <a:cubicBezTo>
                    <a:pt x="215" y="258"/>
                    <a:pt x="215" y="246"/>
                    <a:pt x="215" y="246"/>
                  </a:cubicBezTo>
                  <a:lnTo>
                    <a:pt x="227" y="234"/>
                  </a:lnTo>
                  <a:cubicBezTo>
                    <a:pt x="227" y="210"/>
                    <a:pt x="239" y="210"/>
                    <a:pt x="239" y="210"/>
                  </a:cubicBezTo>
                  <a:close/>
                  <a:moveTo>
                    <a:pt x="284" y="0"/>
                  </a:moveTo>
                  <a:cubicBezTo>
                    <a:pt x="249" y="0"/>
                    <a:pt x="214" y="6"/>
                    <a:pt x="179" y="20"/>
                  </a:cubicBezTo>
                  <a:cubicBezTo>
                    <a:pt x="155" y="44"/>
                    <a:pt x="120" y="56"/>
                    <a:pt x="96" y="80"/>
                  </a:cubicBezTo>
                  <a:cubicBezTo>
                    <a:pt x="72" y="91"/>
                    <a:pt x="60" y="115"/>
                    <a:pt x="48" y="139"/>
                  </a:cubicBezTo>
                  <a:cubicBezTo>
                    <a:pt x="36" y="187"/>
                    <a:pt x="12" y="234"/>
                    <a:pt x="12" y="270"/>
                  </a:cubicBezTo>
                  <a:cubicBezTo>
                    <a:pt x="1" y="389"/>
                    <a:pt x="12" y="508"/>
                    <a:pt x="36" y="627"/>
                  </a:cubicBezTo>
                  <a:cubicBezTo>
                    <a:pt x="48" y="734"/>
                    <a:pt x="72" y="806"/>
                    <a:pt x="120" y="901"/>
                  </a:cubicBezTo>
                  <a:cubicBezTo>
                    <a:pt x="155" y="961"/>
                    <a:pt x="179" y="1008"/>
                    <a:pt x="215" y="1044"/>
                  </a:cubicBezTo>
                  <a:cubicBezTo>
                    <a:pt x="274" y="1139"/>
                    <a:pt x="334" y="1211"/>
                    <a:pt x="393" y="1306"/>
                  </a:cubicBezTo>
                  <a:cubicBezTo>
                    <a:pt x="393" y="1318"/>
                    <a:pt x="405" y="1318"/>
                    <a:pt x="405" y="1330"/>
                  </a:cubicBezTo>
                  <a:lnTo>
                    <a:pt x="405" y="1342"/>
                  </a:lnTo>
                  <a:lnTo>
                    <a:pt x="405" y="1365"/>
                  </a:lnTo>
                  <a:lnTo>
                    <a:pt x="405" y="1389"/>
                  </a:lnTo>
                  <a:lnTo>
                    <a:pt x="405" y="1556"/>
                  </a:lnTo>
                  <a:lnTo>
                    <a:pt x="405" y="1734"/>
                  </a:lnTo>
                  <a:cubicBezTo>
                    <a:pt x="393" y="1842"/>
                    <a:pt x="393" y="1961"/>
                    <a:pt x="393" y="2080"/>
                  </a:cubicBezTo>
                  <a:cubicBezTo>
                    <a:pt x="370" y="2294"/>
                    <a:pt x="370" y="2544"/>
                    <a:pt x="405" y="2758"/>
                  </a:cubicBezTo>
                  <a:cubicBezTo>
                    <a:pt x="417" y="2842"/>
                    <a:pt x="417" y="2889"/>
                    <a:pt x="429" y="2949"/>
                  </a:cubicBezTo>
                  <a:cubicBezTo>
                    <a:pt x="453" y="3008"/>
                    <a:pt x="465" y="3056"/>
                    <a:pt x="465" y="3116"/>
                  </a:cubicBezTo>
                  <a:cubicBezTo>
                    <a:pt x="465" y="3175"/>
                    <a:pt x="477" y="3223"/>
                    <a:pt x="477" y="3282"/>
                  </a:cubicBezTo>
                  <a:cubicBezTo>
                    <a:pt x="477" y="3342"/>
                    <a:pt x="489" y="3413"/>
                    <a:pt x="489" y="3473"/>
                  </a:cubicBezTo>
                  <a:lnTo>
                    <a:pt x="489" y="3485"/>
                  </a:lnTo>
                  <a:cubicBezTo>
                    <a:pt x="489" y="3592"/>
                    <a:pt x="513" y="3699"/>
                    <a:pt x="513" y="3806"/>
                  </a:cubicBezTo>
                  <a:cubicBezTo>
                    <a:pt x="524" y="3913"/>
                    <a:pt x="524" y="3997"/>
                    <a:pt x="524" y="4104"/>
                  </a:cubicBezTo>
                  <a:lnTo>
                    <a:pt x="524" y="4425"/>
                  </a:lnTo>
                  <a:lnTo>
                    <a:pt x="524" y="4592"/>
                  </a:lnTo>
                  <a:cubicBezTo>
                    <a:pt x="513" y="4663"/>
                    <a:pt x="513" y="4723"/>
                    <a:pt x="513" y="4806"/>
                  </a:cubicBezTo>
                  <a:cubicBezTo>
                    <a:pt x="513" y="4902"/>
                    <a:pt x="489" y="5009"/>
                    <a:pt x="489" y="5116"/>
                  </a:cubicBezTo>
                  <a:cubicBezTo>
                    <a:pt x="477" y="5187"/>
                    <a:pt x="477" y="5247"/>
                    <a:pt x="477" y="5306"/>
                  </a:cubicBezTo>
                  <a:cubicBezTo>
                    <a:pt x="477" y="5354"/>
                    <a:pt x="477" y="5378"/>
                    <a:pt x="489" y="5425"/>
                  </a:cubicBezTo>
                  <a:cubicBezTo>
                    <a:pt x="513" y="5461"/>
                    <a:pt x="536" y="5497"/>
                    <a:pt x="572" y="5533"/>
                  </a:cubicBezTo>
                  <a:cubicBezTo>
                    <a:pt x="596" y="5485"/>
                    <a:pt x="632" y="5437"/>
                    <a:pt x="632" y="5366"/>
                  </a:cubicBezTo>
                  <a:lnTo>
                    <a:pt x="632" y="5259"/>
                  </a:lnTo>
                  <a:cubicBezTo>
                    <a:pt x="644" y="5199"/>
                    <a:pt x="644" y="5152"/>
                    <a:pt x="644" y="5092"/>
                  </a:cubicBezTo>
                  <a:cubicBezTo>
                    <a:pt x="644" y="5056"/>
                    <a:pt x="655" y="5009"/>
                    <a:pt x="655" y="4961"/>
                  </a:cubicBezTo>
                  <a:cubicBezTo>
                    <a:pt x="691" y="4735"/>
                    <a:pt x="703" y="4497"/>
                    <a:pt x="715" y="4282"/>
                  </a:cubicBezTo>
                  <a:lnTo>
                    <a:pt x="715" y="4163"/>
                  </a:lnTo>
                  <a:lnTo>
                    <a:pt x="715" y="4080"/>
                  </a:lnTo>
                  <a:lnTo>
                    <a:pt x="715" y="3901"/>
                  </a:lnTo>
                  <a:lnTo>
                    <a:pt x="715" y="3544"/>
                  </a:lnTo>
                  <a:lnTo>
                    <a:pt x="715" y="3235"/>
                  </a:lnTo>
                  <a:cubicBezTo>
                    <a:pt x="715" y="3104"/>
                    <a:pt x="715" y="2985"/>
                    <a:pt x="703" y="2854"/>
                  </a:cubicBezTo>
                  <a:cubicBezTo>
                    <a:pt x="691" y="2616"/>
                    <a:pt x="667" y="2389"/>
                    <a:pt x="655" y="2163"/>
                  </a:cubicBezTo>
                  <a:lnTo>
                    <a:pt x="655" y="2139"/>
                  </a:lnTo>
                  <a:lnTo>
                    <a:pt x="655" y="2092"/>
                  </a:lnTo>
                  <a:lnTo>
                    <a:pt x="655" y="2056"/>
                  </a:lnTo>
                  <a:cubicBezTo>
                    <a:pt x="655" y="1949"/>
                    <a:pt x="644" y="1818"/>
                    <a:pt x="644" y="1699"/>
                  </a:cubicBezTo>
                  <a:cubicBezTo>
                    <a:pt x="644" y="1604"/>
                    <a:pt x="632" y="1484"/>
                    <a:pt x="632" y="1377"/>
                  </a:cubicBezTo>
                  <a:cubicBezTo>
                    <a:pt x="632" y="1330"/>
                    <a:pt x="632" y="1270"/>
                    <a:pt x="596" y="1234"/>
                  </a:cubicBezTo>
                  <a:cubicBezTo>
                    <a:pt x="596" y="1211"/>
                    <a:pt x="584" y="1211"/>
                    <a:pt x="584" y="1199"/>
                  </a:cubicBezTo>
                  <a:cubicBezTo>
                    <a:pt x="584" y="1187"/>
                    <a:pt x="596" y="1175"/>
                    <a:pt x="596" y="1151"/>
                  </a:cubicBezTo>
                  <a:cubicBezTo>
                    <a:pt x="608" y="1092"/>
                    <a:pt x="644" y="1020"/>
                    <a:pt x="655" y="949"/>
                  </a:cubicBezTo>
                  <a:cubicBezTo>
                    <a:pt x="691" y="853"/>
                    <a:pt x="703" y="782"/>
                    <a:pt x="715" y="711"/>
                  </a:cubicBezTo>
                  <a:cubicBezTo>
                    <a:pt x="751" y="639"/>
                    <a:pt x="763" y="556"/>
                    <a:pt x="763" y="484"/>
                  </a:cubicBezTo>
                  <a:cubicBezTo>
                    <a:pt x="774" y="377"/>
                    <a:pt x="763" y="282"/>
                    <a:pt x="691" y="199"/>
                  </a:cubicBezTo>
                  <a:cubicBezTo>
                    <a:pt x="644" y="163"/>
                    <a:pt x="596" y="115"/>
                    <a:pt x="548" y="80"/>
                  </a:cubicBezTo>
                  <a:cubicBezTo>
                    <a:pt x="489" y="44"/>
                    <a:pt x="429" y="8"/>
                    <a:pt x="358" y="8"/>
                  </a:cubicBezTo>
                  <a:cubicBezTo>
                    <a:pt x="333" y="3"/>
                    <a:pt x="308"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6688325" y="2754700"/>
              <a:ext cx="62225" cy="93725"/>
            </a:xfrm>
            <a:custGeom>
              <a:avLst/>
              <a:gdLst/>
              <a:ahLst/>
              <a:cxnLst/>
              <a:rect l="l" t="t" r="r" b="b"/>
              <a:pathLst>
                <a:path w="2489" h="3749" extrusionOk="0">
                  <a:moveTo>
                    <a:pt x="370" y="176"/>
                  </a:moveTo>
                  <a:cubicBezTo>
                    <a:pt x="393" y="188"/>
                    <a:pt x="393" y="188"/>
                    <a:pt x="405" y="188"/>
                  </a:cubicBezTo>
                  <a:cubicBezTo>
                    <a:pt x="417" y="188"/>
                    <a:pt x="429" y="200"/>
                    <a:pt x="453" y="200"/>
                  </a:cubicBezTo>
                  <a:cubicBezTo>
                    <a:pt x="465" y="200"/>
                    <a:pt x="489" y="224"/>
                    <a:pt x="512" y="236"/>
                  </a:cubicBezTo>
                  <a:cubicBezTo>
                    <a:pt x="524" y="236"/>
                    <a:pt x="536" y="248"/>
                    <a:pt x="548" y="260"/>
                  </a:cubicBezTo>
                  <a:cubicBezTo>
                    <a:pt x="572" y="296"/>
                    <a:pt x="596" y="307"/>
                    <a:pt x="608" y="343"/>
                  </a:cubicBezTo>
                  <a:cubicBezTo>
                    <a:pt x="631" y="355"/>
                    <a:pt x="643" y="379"/>
                    <a:pt x="655" y="403"/>
                  </a:cubicBezTo>
                  <a:cubicBezTo>
                    <a:pt x="667" y="438"/>
                    <a:pt x="703" y="486"/>
                    <a:pt x="715" y="534"/>
                  </a:cubicBezTo>
                  <a:lnTo>
                    <a:pt x="727" y="557"/>
                  </a:lnTo>
                  <a:cubicBezTo>
                    <a:pt x="751" y="629"/>
                    <a:pt x="774" y="688"/>
                    <a:pt x="822" y="736"/>
                  </a:cubicBezTo>
                  <a:cubicBezTo>
                    <a:pt x="774" y="724"/>
                    <a:pt x="751" y="712"/>
                    <a:pt x="703" y="712"/>
                  </a:cubicBezTo>
                  <a:cubicBezTo>
                    <a:pt x="631" y="688"/>
                    <a:pt x="584" y="665"/>
                    <a:pt x="524" y="641"/>
                  </a:cubicBezTo>
                  <a:cubicBezTo>
                    <a:pt x="501" y="641"/>
                    <a:pt x="501" y="629"/>
                    <a:pt x="489" y="629"/>
                  </a:cubicBezTo>
                  <a:cubicBezTo>
                    <a:pt x="465" y="605"/>
                    <a:pt x="453" y="593"/>
                    <a:pt x="417" y="581"/>
                  </a:cubicBezTo>
                  <a:cubicBezTo>
                    <a:pt x="393" y="569"/>
                    <a:pt x="358" y="546"/>
                    <a:pt x="334" y="522"/>
                  </a:cubicBezTo>
                  <a:cubicBezTo>
                    <a:pt x="310" y="486"/>
                    <a:pt x="286" y="462"/>
                    <a:pt x="250" y="427"/>
                  </a:cubicBezTo>
                  <a:cubicBezTo>
                    <a:pt x="239" y="415"/>
                    <a:pt x="227" y="391"/>
                    <a:pt x="215" y="367"/>
                  </a:cubicBezTo>
                  <a:lnTo>
                    <a:pt x="215" y="355"/>
                  </a:lnTo>
                  <a:cubicBezTo>
                    <a:pt x="215" y="343"/>
                    <a:pt x="191" y="343"/>
                    <a:pt x="191" y="331"/>
                  </a:cubicBezTo>
                  <a:cubicBezTo>
                    <a:pt x="179" y="307"/>
                    <a:pt x="179" y="307"/>
                    <a:pt x="179" y="296"/>
                  </a:cubicBezTo>
                  <a:lnTo>
                    <a:pt x="179" y="284"/>
                  </a:lnTo>
                  <a:lnTo>
                    <a:pt x="179" y="260"/>
                  </a:lnTo>
                  <a:lnTo>
                    <a:pt x="179" y="248"/>
                  </a:lnTo>
                  <a:lnTo>
                    <a:pt x="179" y="236"/>
                  </a:lnTo>
                  <a:lnTo>
                    <a:pt x="191" y="224"/>
                  </a:lnTo>
                  <a:lnTo>
                    <a:pt x="215" y="200"/>
                  </a:lnTo>
                  <a:lnTo>
                    <a:pt x="227" y="200"/>
                  </a:lnTo>
                  <a:cubicBezTo>
                    <a:pt x="227" y="188"/>
                    <a:pt x="239" y="188"/>
                    <a:pt x="239" y="188"/>
                  </a:cubicBezTo>
                  <a:cubicBezTo>
                    <a:pt x="250" y="188"/>
                    <a:pt x="250" y="176"/>
                    <a:pt x="274" y="176"/>
                  </a:cubicBezTo>
                  <a:close/>
                  <a:moveTo>
                    <a:pt x="1228" y="1270"/>
                  </a:moveTo>
                  <a:cubicBezTo>
                    <a:pt x="1239" y="1289"/>
                    <a:pt x="1251" y="1307"/>
                    <a:pt x="1263" y="1319"/>
                  </a:cubicBezTo>
                  <a:cubicBezTo>
                    <a:pt x="1253" y="1303"/>
                    <a:pt x="1241" y="1286"/>
                    <a:pt x="1228" y="1270"/>
                  </a:cubicBezTo>
                  <a:close/>
                  <a:moveTo>
                    <a:pt x="333" y="1"/>
                  </a:moveTo>
                  <a:cubicBezTo>
                    <a:pt x="251" y="1"/>
                    <a:pt x="169" y="25"/>
                    <a:pt x="108" y="69"/>
                  </a:cubicBezTo>
                  <a:cubicBezTo>
                    <a:pt x="60" y="105"/>
                    <a:pt x="36" y="141"/>
                    <a:pt x="12" y="188"/>
                  </a:cubicBezTo>
                  <a:cubicBezTo>
                    <a:pt x="0" y="236"/>
                    <a:pt x="0" y="284"/>
                    <a:pt x="12" y="319"/>
                  </a:cubicBezTo>
                  <a:cubicBezTo>
                    <a:pt x="12" y="367"/>
                    <a:pt x="48" y="415"/>
                    <a:pt x="60" y="438"/>
                  </a:cubicBezTo>
                  <a:cubicBezTo>
                    <a:pt x="60" y="462"/>
                    <a:pt x="72" y="474"/>
                    <a:pt x="96" y="486"/>
                  </a:cubicBezTo>
                  <a:cubicBezTo>
                    <a:pt x="120" y="534"/>
                    <a:pt x="155" y="557"/>
                    <a:pt x="179" y="593"/>
                  </a:cubicBezTo>
                  <a:cubicBezTo>
                    <a:pt x="215" y="617"/>
                    <a:pt x="250" y="653"/>
                    <a:pt x="286" y="677"/>
                  </a:cubicBezTo>
                  <a:cubicBezTo>
                    <a:pt x="310" y="712"/>
                    <a:pt x="346" y="736"/>
                    <a:pt x="393" y="760"/>
                  </a:cubicBezTo>
                  <a:cubicBezTo>
                    <a:pt x="465" y="796"/>
                    <a:pt x="548" y="831"/>
                    <a:pt x="631" y="855"/>
                  </a:cubicBezTo>
                  <a:cubicBezTo>
                    <a:pt x="703" y="891"/>
                    <a:pt x="786" y="903"/>
                    <a:pt x="870" y="938"/>
                  </a:cubicBezTo>
                  <a:cubicBezTo>
                    <a:pt x="882" y="950"/>
                    <a:pt x="905" y="950"/>
                    <a:pt x="929" y="962"/>
                  </a:cubicBezTo>
                  <a:cubicBezTo>
                    <a:pt x="941" y="974"/>
                    <a:pt x="965" y="998"/>
                    <a:pt x="989" y="1010"/>
                  </a:cubicBezTo>
                  <a:cubicBezTo>
                    <a:pt x="1001" y="1010"/>
                    <a:pt x="1012" y="1022"/>
                    <a:pt x="1024" y="1034"/>
                  </a:cubicBezTo>
                  <a:cubicBezTo>
                    <a:pt x="1024" y="1058"/>
                    <a:pt x="1024" y="1058"/>
                    <a:pt x="1048" y="1069"/>
                  </a:cubicBezTo>
                  <a:cubicBezTo>
                    <a:pt x="1060" y="1069"/>
                    <a:pt x="1060" y="1081"/>
                    <a:pt x="1060" y="1081"/>
                  </a:cubicBezTo>
                  <a:lnTo>
                    <a:pt x="1108" y="1129"/>
                  </a:lnTo>
                  <a:lnTo>
                    <a:pt x="1120" y="1141"/>
                  </a:lnTo>
                  <a:cubicBezTo>
                    <a:pt x="1154" y="1184"/>
                    <a:pt x="1195" y="1227"/>
                    <a:pt x="1228" y="1270"/>
                  </a:cubicBezTo>
                  <a:lnTo>
                    <a:pt x="1228" y="1270"/>
                  </a:lnTo>
                  <a:cubicBezTo>
                    <a:pt x="1218" y="1251"/>
                    <a:pt x="1209" y="1230"/>
                    <a:pt x="1203" y="1212"/>
                  </a:cubicBezTo>
                  <a:lnTo>
                    <a:pt x="1203" y="1212"/>
                  </a:lnTo>
                  <a:cubicBezTo>
                    <a:pt x="1239" y="1248"/>
                    <a:pt x="1251" y="1272"/>
                    <a:pt x="1274" y="1308"/>
                  </a:cubicBezTo>
                  <a:cubicBezTo>
                    <a:pt x="1346" y="1379"/>
                    <a:pt x="1393" y="1474"/>
                    <a:pt x="1465" y="1546"/>
                  </a:cubicBezTo>
                  <a:cubicBezTo>
                    <a:pt x="1513" y="1629"/>
                    <a:pt x="1560" y="1712"/>
                    <a:pt x="1620" y="1796"/>
                  </a:cubicBezTo>
                  <a:cubicBezTo>
                    <a:pt x="1632" y="1831"/>
                    <a:pt x="1655" y="1843"/>
                    <a:pt x="1667" y="1867"/>
                  </a:cubicBezTo>
                  <a:lnTo>
                    <a:pt x="1667" y="1855"/>
                  </a:lnTo>
                  <a:cubicBezTo>
                    <a:pt x="1679" y="1891"/>
                    <a:pt x="1715" y="1915"/>
                    <a:pt x="1727" y="1951"/>
                  </a:cubicBezTo>
                  <a:cubicBezTo>
                    <a:pt x="1763" y="1986"/>
                    <a:pt x="1774" y="2022"/>
                    <a:pt x="1798" y="2046"/>
                  </a:cubicBezTo>
                  <a:cubicBezTo>
                    <a:pt x="1834" y="2081"/>
                    <a:pt x="1846" y="2129"/>
                    <a:pt x="1870" y="2153"/>
                  </a:cubicBezTo>
                  <a:cubicBezTo>
                    <a:pt x="1870" y="2189"/>
                    <a:pt x="1894" y="2201"/>
                    <a:pt x="1905" y="2212"/>
                  </a:cubicBezTo>
                  <a:cubicBezTo>
                    <a:pt x="1917" y="2248"/>
                    <a:pt x="1953" y="2260"/>
                    <a:pt x="1965" y="2284"/>
                  </a:cubicBezTo>
                  <a:lnTo>
                    <a:pt x="1965" y="2272"/>
                  </a:lnTo>
                  <a:cubicBezTo>
                    <a:pt x="1977" y="2272"/>
                    <a:pt x="1977" y="2284"/>
                    <a:pt x="1977" y="2284"/>
                  </a:cubicBezTo>
                  <a:cubicBezTo>
                    <a:pt x="2060" y="2439"/>
                    <a:pt x="2096" y="2605"/>
                    <a:pt x="2155" y="2748"/>
                  </a:cubicBezTo>
                  <a:cubicBezTo>
                    <a:pt x="2167" y="2808"/>
                    <a:pt x="2191" y="2855"/>
                    <a:pt x="2203" y="2903"/>
                  </a:cubicBezTo>
                  <a:cubicBezTo>
                    <a:pt x="2215" y="2927"/>
                    <a:pt x="2239" y="2963"/>
                    <a:pt x="2239" y="2986"/>
                  </a:cubicBezTo>
                  <a:cubicBezTo>
                    <a:pt x="2263" y="3082"/>
                    <a:pt x="2275" y="3177"/>
                    <a:pt x="2298" y="3272"/>
                  </a:cubicBezTo>
                  <a:cubicBezTo>
                    <a:pt x="2310" y="3391"/>
                    <a:pt x="2334" y="3510"/>
                    <a:pt x="2358" y="3629"/>
                  </a:cubicBezTo>
                  <a:lnTo>
                    <a:pt x="2358" y="3617"/>
                  </a:lnTo>
                  <a:cubicBezTo>
                    <a:pt x="2358" y="3665"/>
                    <a:pt x="2370" y="3689"/>
                    <a:pt x="2394" y="3713"/>
                  </a:cubicBezTo>
                  <a:cubicBezTo>
                    <a:pt x="2417" y="3736"/>
                    <a:pt x="2429" y="3748"/>
                    <a:pt x="2441" y="3748"/>
                  </a:cubicBezTo>
                  <a:cubicBezTo>
                    <a:pt x="2453" y="3748"/>
                    <a:pt x="2453" y="3736"/>
                    <a:pt x="2453" y="3713"/>
                  </a:cubicBezTo>
                  <a:cubicBezTo>
                    <a:pt x="2465" y="3689"/>
                    <a:pt x="2489" y="3653"/>
                    <a:pt x="2489" y="3617"/>
                  </a:cubicBezTo>
                  <a:cubicBezTo>
                    <a:pt x="2489" y="3582"/>
                    <a:pt x="2465" y="3534"/>
                    <a:pt x="2465" y="3510"/>
                  </a:cubicBezTo>
                  <a:cubicBezTo>
                    <a:pt x="2453" y="3415"/>
                    <a:pt x="2441" y="3320"/>
                    <a:pt x="2429" y="3224"/>
                  </a:cubicBezTo>
                  <a:lnTo>
                    <a:pt x="2382" y="2998"/>
                  </a:lnTo>
                  <a:cubicBezTo>
                    <a:pt x="2382" y="2974"/>
                    <a:pt x="2382" y="2939"/>
                    <a:pt x="2370" y="2915"/>
                  </a:cubicBezTo>
                  <a:cubicBezTo>
                    <a:pt x="2346" y="2867"/>
                    <a:pt x="2346" y="2843"/>
                    <a:pt x="2334" y="2796"/>
                  </a:cubicBezTo>
                  <a:cubicBezTo>
                    <a:pt x="2334" y="2748"/>
                    <a:pt x="2322" y="2724"/>
                    <a:pt x="2310" y="2677"/>
                  </a:cubicBezTo>
                  <a:cubicBezTo>
                    <a:pt x="2286" y="2629"/>
                    <a:pt x="2275" y="2570"/>
                    <a:pt x="2263" y="2522"/>
                  </a:cubicBezTo>
                  <a:cubicBezTo>
                    <a:pt x="2239" y="2451"/>
                    <a:pt x="2203" y="2367"/>
                    <a:pt x="2167" y="2284"/>
                  </a:cubicBezTo>
                  <a:cubicBezTo>
                    <a:pt x="2167" y="2248"/>
                    <a:pt x="2155" y="2212"/>
                    <a:pt x="2144" y="2189"/>
                  </a:cubicBezTo>
                  <a:cubicBezTo>
                    <a:pt x="2132" y="2141"/>
                    <a:pt x="2096" y="2105"/>
                    <a:pt x="2072" y="2081"/>
                  </a:cubicBezTo>
                  <a:lnTo>
                    <a:pt x="1977" y="1951"/>
                  </a:lnTo>
                  <a:cubicBezTo>
                    <a:pt x="1929" y="1891"/>
                    <a:pt x="1894" y="1808"/>
                    <a:pt x="1846" y="1748"/>
                  </a:cubicBezTo>
                  <a:cubicBezTo>
                    <a:pt x="1786" y="1665"/>
                    <a:pt x="1739" y="1593"/>
                    <a:pt x="1679" y="1498"/>
                  </a:cubicBezTo>
                  <a:cubicBezTo>
                    <a:pt x="1644" y="1427"/>
                    <a:pt x="1596" y="1355"/>
                    <a:pt x="1536" y="1272"/>
                  </a:cubicBezTo>
                  <a:cubicBezTo>
                    <a:pt x="1477" y="1200"/>
                    <a:pt x="1417" y="1129"/>
                    <a:pt x="1358" y="1069"/>
                  </a:cubicBezTo>
                  <a:cubicBezTo>
                    <a:pt x="1298" y="1010"/>
                    <a:pt x="1227" y="950"/>
                    <a:pt x="1167" y="891"/>
                  </a:cubicBezTo>
                  <a:cubicBezTo>
                    <a:pt x="1132" y="855"/>
                    <a:pt x="1096" y="843"/>
                    <a:pt x="1060" y="819"/>
                  </a:cubicBezTo>
                  <a:lnTo>
                    <a:pt x="1048" y="819"/>
                  </a:lnTo>
                  <a:cubicBezTo>
                    <a:pt x="1024" y="796"/>
                    <a:pt x="1012" y="772"/>
                    <a:pt x="1001" y="736"/>
                  </a:cubicBezTo>
                  <a:cubicBezTo>
                    <a:pt x="977" y="724"/>
                    <a:pt x="977" y="700"/>
                    <a:pt x="965" y="677"/>
                  </a:cubicBezTo>
                  <a:cubicBezTo>
                    <a:pt x="953" y="641"/>
                    <a:pt x="941" y="605"/>
                    <a:pt x="929" y="557"/>
                  </a:cubicBezTo>
                  <a:cubicBezTo>
                    <a:pt x="893" y="486"/>
                    <a:pt x="870" y="415"/>
                    <a:pt x="822" y="343"/>
                  </a:cubicBezTo>
                  <a:cubicBezTo>
                    <a:pt x="774" y="260"/>
                    <a:pt x="727" y="188"/>
                    <a:pt x="655" y="129"/>
                  </a:cubicBezTo>
                  <a:cubicBezTo>
                    <a:pt x="608" y="105"/>
                    <a:pt x="584" y="69"/>
                    <a:pt x="536" y="57"/>
                  </a:cubicBezTo>
                  <a:cubicBezTo>
                    <a:pt x="512" y="46"/>
                    <a:pt x="465" y="22"/>
                    <a:pt x="417" y="10"/>
                  </a:cubicBezTo>
                  <a:cubicBezTo>
                    <a:pt x="389" y="4"/>
                    <a:pt x="36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6774650" y="2723500"/>
              <a:ext cx="34850" cy="100475"/>
            </a:xfrm>
            <a:custGeom>
              <a:avLst/>
              <a:gdLst/>
              <a:ahLst/>
              <a:cxnLst/>
              <a:rect l="l" t="t" r="r" b="b"/>
              <a:pathLst>
                <a:path w="1394" h="4019" extrusionOk="0">
                  <a:moveTo>
                    <a:pt x="988" y="210"/>
                  </a:moveTo>
                  <a:cubicBezTo>
                    <a:pt x="1000" y="210"/>
                    <a:pt x="1012" y="210"/>
                    <a:pt x="1036" y="234"/>
                  </a:cubicBezTo>
                  <a:cubicBezTo>
                    <a:pt x="1060" y="246"/>
                    <a:pt x="1072" y="246"/>
                    <a:pt x="1084" y="270"/>
                  </a:cubicBezTo>
                  <a:cubicBezTo>
                    <a:pt x="1119" y="281"/>
                    <a:pt x="1131" y="281"/>
                    <a:pt x="1143" y="293"/>
                  </a:cubicBezTo>
                  <a:lnTo>
                    <a:pt x="1155" y="293"/>
                  </a:lnTo>
                  <a:lnTo>
                    <a:pt x="1191" y="329"/>
                  </a:lnTo>
                  <a:lnTo>
                    <a:pt x="1191" y="341"/>
                  </a:lnTo>
                  <a:cubicBezTo>
                    <a:pt x="1179" y="365"/>
                    <a:pt x="1155" y="389"/>
                    <a:pt x="1143" y="412"/>
                  </a:cubicBezTo>
                  <a:cubicBezTo>
                    <a:pt x="1131" y="448"/>
                    <a:pt x="1119" y="460"/>
                    <a:pt x="1096" y="472"/>
                  </a:cubicBezTo>
                  <a:cubicBezTo>
                    <a:pt x="1060" y="508"/>
                    <a:pt x="1024" y="543"/>
                    <a:pt x="988" y="579"/>
                  </a:cubicBezTo>
                  <a:cubicBezTo>
                    <a:pt x="953" y="591"/>
                    <a:pt x="929" y="627"/>
                    <a:pt x="893" y="639"/>
                  </a:cubicBezTo>
                  <a:cubicBezTo>
                    <a:pt x="869" y="651"/>
                    <a:pt x="846" y="662"/>
                    <a:pt x="834" y="686"/>
                  </a:cubicBezTo>
                  <a:cubicBezTo>
                    <a:pt x="786" y="710"/>
                    <a:pt x="774" y="746"/>
                    <a:pt x="750" y="758"/>
                  </a:cubicBezTo>
                  <a:lnTo>
                    <a:pt x="715" y="782"/>
                  </a:lnTo>
                  <a:lnTo>
                    <a:pt x="750" y="710"/>
                  </a:lnTo>
                  <a:lnTo>
                    <a:pt x="774" y="639"/>
                  </a:lnTo>
                  <a:cubicBezTo>
                    <a:pt x="786" y="603"/>
                    <a:pt x="810" y="567"/>
                    <a:pt x="822" y="532"/>
                  </a:cubicBezTo>
                  <a:cubicBezTo>
                    <a:pt x="834" y="484"/>
                    <a:pt x="846" y="424"/>
                    <a:pt x="881" y="389"/>
                  </a:cubicBezTo>
                  <a:lnTo>
                    <a:pt x="881" y="365"/>
                  </a:lnTo>
                  <a:lnTo>
                    <a:pt x="881" y="353"/>
                  </a:lnTo>
                  <a:cubicBezTo>
                    <a:pt x="905" y="305"/>
                    <a:pt x="929" y="281"/>
                    <a:pt x="941" y="246"/>
                  </a:cubicBezTo>
                  <a:lnTo>
                    <a:pt x="988" y="210"/>
                  </a:lnTo>
                  <a:close/>
                  <a:moveTo>
                    <a:pt x="1070" y="776"/>
                  </a:moveTo>
                  <a:lnTo>
                    <a:pt x="1070" y="776"/>
                  </a:lnTo>
                  <a:cubicBezTo>
                    <a:pt x="1067" y="778"/>
                    <a:pt x="1063" y="780"/>
                    <a:pt x="1060" y="782"/>
                  </a:cubicBezTo>
                  <a:cubicBezTo>
                    <a:pt x="1060" y="782"/>
                    <a:pt x="1067" y="782"/>
                    <a:pt x="1070" y="776"/>
                  </a:cubicBezTo>
                  <a:close/>
                  <a:moveTo>
                    <a:pt x="1015" y="0"/>
                  </a:moveTo>
                  <a:cubicBezTo>
                    <a:pt x="980" y="0"/>
                    <a:pt x="944" y="9"/>
                    <a:pt x="905" y="31"/>
                  </a:cubicBezTo>
                  <a:lnTo>
                    <a:pt x="846" y="91"/>
                  </a:lnTo>
                  <a:cubicBezTo>
                    <a:pt x="846" y="103"/>
                    <a:pt x="834" y="115"/>
                    <a:pt x="822" y="127"/>
                  </a:cubicBezTo>
                  <a:cubicBezTo>
                    <a:pt x="786" y="174"/>
                    <a:pt x="762" y="210"/>
                    <a:pt x="738" y="246"/>
                  </a:cubicBezTo>
                  <a:cubicBezTo>
                    <a:pt x="703" y="329"/>
                    <a:pt x="667" y="401"/>
                    <a:pt x="643" y="484"/>
                  </a:cubicBezTo>
                  <a:cubicBezTo>
                    <a:pt x="607" y="567"/>
                    <a:pt x="584" y="651"/>
                    <a:pt x="548" y="722"/>
                  </a:cubicBezTo>
                  <a:cubicBezTo>
                    <a:pt x="477" y="901"/>
                    <a:pt x="417" y="1067"/>
                    <a:pt x="369" y="1246"/>
                  </a:cubicBezTo>
                  <a:cubicBezTo>
                    <a:pt x="322" y="1424"/>
                    <a:pt x="298" y="1591"/>
                    <a:pt x="262" y="1770"/>
                  </a:cubicBezTo>
                  <a:cubicBezTo>
                    <a:pt x="238" y="1948"/>
                    <a:pt x="203" y="2127"/>
                    <a:pt x="167" y="2306"/>
                  </a:cubicBezTo>
                  <a:cubicBezTo>
                    <a:pt x="143" y="2353"/>
                    <a:pt x="143" y="2389"/>
                    <a:pt x="131" y="2437"/>
                  </a:cubicBezTo>
                  <a:cubicBezTo>
                    <a:pt x="119" y="2496"/>
                    <a:pt x="107" y="2567"/>
                    <a:pt x="84" y="2627"/>
                  </a:cubicBezTo>
                  <a:cubicBezTo>
                    <a:pt x="84" y="2675"/>
                    <a:pt x="72" y="2710"/>
                    <a:pt x="72" y="2734"/>
                  </a:cubicBezTo>
                  <a:cubicBezTo>
                    <a:pt x="60" y="2746"/>
                    <a:pt x="60" y="2782"/>
                    <a:pt x="60" y="2806"/>
                  </a:cubicBezTo>
                  <a:lnTo>
                    <a:pt x="60" y="2794"/>
                  </a:lnTo>
                  <a:cubicBezTo>
                    <a:pt x="60" y="2877"/>
                    <a:pt x="48" y="2972"/>
                    <a:pt x="24" y="3068"/>
                  </a:cubicBezTo>
                  <a:cubicBezTo>
                    <a:pt x="12" y="3103"/>
                    <a:pt x="12" y="3151"/>
                    <a:pt x="12" y="3199"/>
                  </a:cubicBezTo>
                  <a:lnTo>
                    <a:pt x="12" y="3282"/>
                  </a:lnTo>
                  <a:lnTo>
                    <a:pt x="12" y="3401"/>
                  </a:lnTo>
                  <a:lnTo>
                    <a:pt x="12" y="3556"/>
                  </a:lnTo>
                  <a:lnTo>
                    <a:pt x="12" y="3675"/>
                  </a:lnTo>
                  <a:cubicBezTo>
                    <a:pt x="12" y="3746"/>
                    <a:pt x="0" y="3830"/>
                    <a:pt x="0" y="3925"/>
                  </a:cubicBezTo>
                  <a:lnTo>
                    <a:pt x="0" y="3972"/>
                  </a:lnTo>
                  <a:lnTo>
                    <a:pt x="0" y="3996"/>
                  </a:lnTo>
                  <a:cubicBezTo>
                    <a:pt x="0" y="4009"/>
                    <a:pt x="11" y="4019"/>
                    <a:pt x="34" y="4019"/>
                  </a:cubicBezTo>
                  <a:cubicBezTo>
                    <a:pt x="54" y="4019"/>
                    <a:pt x="82" y="4012"/>
                    <a:pt x="119" y="3996"/>
                  </a:cubicBezTo>
                  <a:cubicBezTo>
                    <a:pt x="131" y="3996"/>
                    <a:pt x="131" y="3984"/>
                    <a:pt x="131" y="3984"/>
                  </a:cubicBezTo>
                  <a:cubicBezTo>
                    <a:pt x="143" y="3972"/>
                    <a:pt x="143" y="3972"/>
                    <a:pt x="143" y="3961"/>
                  </a:cubicBezTo>
                  <a:lnTo>
                    <a:pt x="143" y="3925"/>
                  </a:lnTo>
                  <a:lnTo>
                    <a:pt x="143" y="3901"/>
                  </a:lnTo>
                  <a:lnTo>
                    <a:pt x="143" y="3806"/>
                  </a:lnTo>
                  <a:lnTo>
                    <a:pt x="143" y="3758"/>
                  </a:lnTo>
                  <a:cubicBezTo>
                    <a:pt x="143" y="3722"/>
                    <a:pt x="167" y="3675"/>
                    <a:pt x="167" y="3627"/>
                  </a:cubicBezTo>
                  <a:lnTo>
                    <a:pt x="167" y="3484"/>
                  </a:lnTo>
                  <a:lnTo>
                    <a:pt x="167" y="3329"/>
                  </a:lnTo>
                  <a:lnTo>
                    <a:pt x="167" y="3163"/>
                  </a:lnTo>
                  <a:cubicBezTo>
                    <a:pt x="167" y="3091"/>
                    <a:pt x="179" y="3020"/>
                    <a:pt x="191" y="2948"/>
                  </a:cubicBezTo>
                  <a:cubicBezTo>
                    <a:pt x="203" y="2889"/>
                    <a:pt x="203" y="2841"/>
                    <a:pt x="226" y="2782"/>
                  </a:cubicBezTo>
                  <a:lnTo>
                    <a:pt x="310" y="2472"/>
                  </a:lnTo>
                  <a:cubicBezTo>
                    <a:pt x="322" y="2377"/>
                    <a:pt x="357" y="2306"/>
                    <a:pt x="369" y="2234"/>
                  </a:cubicBezTo>
                  <a:cubicBezTo>
                    <a:pt x="417" y="2079"/>
                    <a:pt x="441" y="1913"/>
                    <a:pt x="477" y="1770"/>
                  </a:cubicBezTo>
                  <a:lnTo>
                    <a:pt x="477" y="1782"/>
                  </a:lnTo>
                  <a:cubicBezTo>
                    <a:pt x="488" y="1651"/>
                    <a:pt x="524" y="1532"/>
                    <a:pt x="548" y="1401"/>
                  </a:cubicBezTo>
                  <a:lnTo>
                    <a:pt x="548" y="1365"/>
                  </a:lnTo>
                  <a:lnTo>
                    <a:pt x="548" y="1353"/>
                  </a:lnTo>
                  <a:lnTo>
                    <a:pt x="548" y="1317"/>
                  </a:lnTo>
                  <a:lnTo>
                    <a:pt x="548" y="1305"/>
                  </a:lnTo>
                  <a:cubicBezTo>
                    <a:pt x="560" y="1258"/>
                    <a:pt x="584" y="1198"/>
                    <a:pt x="596" y="1151"/>
                  </a:cubicBezTo>
                  <a:cubicBezTo>
                    <a:pt x="596" y="1139"/>
                    <a:pt x="607" y="1115"/>
                    <a:pt x="607" y="1091"/>
                  </a:cubicBezTo>
                  <a:cubicBezTo>
                    <a:pt x="655" y="1079"/>
                    <a:pt x="679" y="1067"/>
                    <a:pt x="727" y="1043"/>
                  </a:cubicBezTo>
                  <a:cubicBezTo>
                    <a:pt x="784" y="1009"/>
                    <a:pt x="831" y="963"/>
                    <a:pt x="888" y="927"/>
                  </a:cubicBezTo>
                  <a:lnTo>
                    <a:pt x="888" y="927"/>
                  </a:lnTo>
                  <a:cubicBezTo>
                    <a:pt x="886" y="930"/>
                    <a:pt x="884" y="933"/>
                    <a:pt x="881" y="936"/>
                  </a:cubicBezTo>
                  <a:cubicBezTo>
                    <a:pt x="881" y="936"/>
                    <a:pt x="893" y="936"/>
                    <a:pt x="893" y="924"/>
                  </a:cubicBezTo>
                  <a:lnTo>
                    <a:pt x="893" y="924"/>
                  </a:lnTo>
                  <a:cubicBezTo>
                    <a:pt x="892" y="925"/>
                    <a:pt x="890" y="926"/>
                    <a:pt x="888" y="927"/>
                  </a:cubicBezTo>
                  <a:lnTo>
                    <a:pt x="888" y="927"/>
                  </a:lnTo>
                  <a:cubicBezTo>
                    <a:pt x="923" y="886"/>
                    <a:pt x="968" y="862"/>
                    <a:pt x="1012" y="817"/>
                  </a:cubicBezTo>
                  <a:cubicBezTo>
                    <a:pt x="1024" y="793"/>
                    <a:pt x="1060" y="782"/>
                    <a:pt x="1072" y="770"/>
                  </a:cubicBezTo>
                  <a:lnTo>
                    <a:pt x="1072" y="770"/>
                  </a:lnTo>
                  <a:cubicBezTo>
                    <a:pt x="1072" y="772"/>
                    <a:pt x="1071" y="774"/>
                    <a:pt x="1070" y="776"/>
                  </a:cubicBezTo>
                  <a:lnTo>
                    <a:pt x="1070" y="776"/>
                  </a:lnTo>
                  <a:cubicBezTo>
                    <a:pt x="1113" y="751"/>
                    <a:pt x="1147" y="707"/>
                    <a:pt x="1191" y="662"/>
                  </a:cubicBezTo>
                  <a:cubicBezTo>
                    <a:pt x="1250" y="603"/>
                    <a:pt x="1310" y="520"/>
                    <a:pt x="1358" y="448"/>
                  </a:cubicBezTo>
                  <a:cubicBezTo>
                    <a:pt x="1381" y="401"/>
                    <a:pt x="1393" y="353"/>
                    <a:pt x="1393" y="305"/>
                  </a:cubicBezTo>
                  <a:cubicBezTo>
                    <a:pt x="1393" y="246"/>
                    <a:pt x="1381" y="222"/>
                    <a:pt x="1358" y="174"/>
                  </a:cubicBezTo>
                  <a:cubicBezTo>
                    <a:pt x="1322" y="151"/>
                    <a:pt x="1298" y="115"/>
                    <a:pt x="1250" y="91"/>
                  </a:cubicBezTo>
                  <a:cubicBezTo>
                    <a:pt x="1203" y="55"/>
                    <a:pt x="1179" y="43"/>
                    <a:pt x="1131" y="31"/>
                  </a:cubicBezTo>
                  <a:cubicBezTo>
                    <a:pt x="1093" y="12"/>
                    <a:pt x="1055" y="0"/>
                    <a:pt x="1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6821075" y="2734100"/>
              <a:ext cx="49150" cy="93475"/>
            </a:xfrm>
            <a:custGeom>
              <a:avLst/>
              <a:gdLst/>
              <a:ahLst/>
              <a:cxnLst/>
              <a:rect l="l" t="t" r="r" b="b"/>
              <a:pathLst>
                <a:path w="1966" h="3739" extrusionOk="0">
                  <a:moveTo>
                    <a:pt x="1596" y="191"/>
                  </a:moveTo>
                  <a:cubicBezTo>
                    <a:pt x="1608" y="215"/>
                    <a:pt x="1608" y="215"/>
                    <a:pt x="1632" y="215"/>
                  </a:cubicBezTo>
                  <a:lnTo>
                    <a:pt x="1644" y="215"/>
                  </a:lnTo>
                  <a:cubicBezTo>
                    <a:pt x="1644" y="227"/>
                    <a:pt x="1656" y="227"/>
                    <a:pt x="1656" y="227"/>
                  </a:cubicBezTo>
                  <a:lnTo>
                    <a:pt x="1668" y="238"/>
                  </a:lnTo>
                  <a:lnTo>
                    <a:pt x="1679" y="250"/>
                  </a:lnTo>
                  <a:lnTo>
                    <a:pt x="1703" y="274"/>
                  </a:lnTo>
                  <a:lnTo>
                    <a:pt x="1703" y="286"/>
                  </a:lnTo>
                  <a:lnTo>
                    <a:pt x="1703" y="298"/>
                  </a:lnTo>
                  <a:lnTo>
                    <a:pt x="1703" y="310"/>
                  </a:lnTo>
                  <a:lnTo>
                    <a:pt x="1703" y="334"/>
                  </a:lnTo>
                  <a:lnTo>
                    <a:pt x="1703" y="346"/>
                  </a:lnTo>
                  <a:lnTo>
                    <a:pt x="1703" y="393"/>
                  </a:lnTo>
                  <a:lnTo>
                    <a:pt x="1703" y="441"/>
                  </a:lnTo>
                  <a:cubicBezTo>
                    <a:pt x="1679" y="441"/>
                    <a:pt x="1679" y="453"/>
                    <a:pt x="1679" y="465"/>
                  </a:cubicBezTo>
                  <a:cubicBezTo>
                    <a:pt x="1679" y="477"/>
                    <a:pt x="1668" y="477"/>
                    <a:pt x="1668" y="500"/>
                  </a:cubicBezTo>
                  <a:cubicBezTo>
                    <a:pt x="1668" y="512"/>
                    <a:pt x="1656" y="512"/>
                    <a:pt x="1656" y="524"/>
                  </a:cubicBezTo>
                  <a:cubicBezTo>
                    <a:pt x="1656" y="536"/>
                    <a:pt x="1644" y="548"/>
                    <a:pt x="1620" y="572"/>
                  </a:cubicBezTo>
                  <a:lnTo>
                    <a:pt x="1608" y="584"/>
                  </a:lnTo>
                  <a:lnTo>
                    <a:pt x="1596" y="596"/>
                  </a:lnTo>
                  <a:cubicBezTo>
                    <a:pt x="1572" y="643"/>
                    <a:pt x="1537" y="679"/>
                    <a:pt x="1489" y="703"/>
                  </a:cubicBezTo>
                  <a:cubicBezTo>
                    <a:pt x="1477" y="715"/>
                    <a:pt x="1465" y="715"/>
                    <a:pt x="1453" y="739"/>
                  </a:cubicBezTo>
                  <a:cubicBezTo>
                    <a:pt x="1417" y="762"/>
                    <a:pt x="1406" y="774"/>
                    <a:pt x="1370" y="798"/>
                  </a:cubicBezTo>
                  <a:cubicBezTo>
                    <a:pt x="1310" y="822"/>
                    <a:pt x="1275" y="858"/>
                    <a:pt x="1215" y="881"/>
                  </a:cubicBezTo>
                  <a:cubicBezTo>
                    <a:pt x="1132" y="917"/>
                    <a:pt x="1060" y="953"/>
                    <a:pt x="989" y="1000"/>
                  </a:cubicBezTo>
                  <a:cubicBezTo>
                    <a:pt x="967" y="1008"/>
                    <a:pt x="954" y="1019"/>
                    <a:pt x="950" y="1019"/>
                  </a:cubicBezTo>
                  <a:cubicBezTo>
                    <a:pt x="947" y="1019"/>
                    <a:pt x="948" y="1015"/>
                    <a:pt x="953" y="1000"/>
                  </a:cubicBezTo>
                  <a:lnTo>
                    <a:pt x="953" y="1000"/>
                  </a:lnTo>
                  <a:cubicBezTo>
                    <a:pt x="917" y="1024"/>
                    <a:pt x="870" y="1060"/>
                    <a:pt x="834" y="1108"/>
                  </a:cubicBezTo>
                  <a:cubicBezTo>
                    <a:pt x="822" y="1120"/>
                    <a:pt x="810" y="1143"/>
                    <a:pt x="798" y="1167"/>
                  </a:cubicBezTo>
                  <a:lnTo>
                    <a:pt x="798" y="1143"/>
                  </a:lnTo>
                  <a:lnTo>
                    <a:pt x="798" y="1131"/>
                  </a:lnTo>
                  <a:lnTo>
                    <a:pt x="798" y="1108"/>
                  </a:lnTo>
                  <a:cubicBezTo>
                    <a:pt x="810" y="1024"/>
                    <a:pt x="822" y="953"/>
                    <a:pt x="834" y="870"/>
                  </a:cubicBezTo>
                  <a:cubicBezTo>
                    <a:pt x="834" y="822"/>
                    <a:pt x="858" y="786"/>
                    <a:pt x="870" y="750"/>
                  </a:cubicBezTo>
                  <a:cubicBezTo>
                    <a:pt x="870" y="715"/>
                    <a:pt x="882" y="691"/>
                    <a:pt x="894" y="655"/>
                  </a:cubicBezTo>
                  <a:cubicBezTo>
                    <a:pt x="917" y="631"/>
                    <a:pt x="941" y="584"/>
                    <a:pt x="953" y="548"/>
                  </a:cubicBezTo>
                  <a:cubicBezTo>
                    <a:pt x="989" y="524"/>
                    <a:pt x="1001" y="489"/>
                    <a:pt x="1036" y="465"/>
                  </a:cubicBezTo>
                  <a:cubicBezTo>
                    <a:pt x="1060" y="429"/>
                    <a:pt x="1096" y="417"/>
                    <a:pt x="1120" y="393"/>
                  </a:cubicBezTo>
                  <a:cubicBezTo>
                    <a:pt x="1132" y="369"/>
                    <a:pt x="1156" y="369"/>
                    <a:pt x="1167" y="358"/>
                  </a:cubicBezTo>
                  <a:cubicBezTo>
                    <a:pt x="1191" y="346"/>
                    <a:pt x="1227" y="310"/>
                    <a:pt x="1251" y="298"/>
                  </a:cubicBezTo>
                  <a:cubicBezTo>
                    <a:pt x="1287" y="286"/>
                    <a:pt x="1310" y="250"/>
                    <a:pt x="1358" y="238"/>
                  </a:cubicBezTo>
                  <a:cubicBezTo>
                    <a:pt x="1394" y="238"/>
                    <a:pt x="1417" y="227"/>
                    <a:pt x="1453" y="215"/>
                  </a:cubicBezTo>
                  <a:cubicBezTo>
                    <a:pt x="1465" y="191"/>
                    <a:pt x="1477" y="191"/>
                    <a:pt x="1489" y="191"/>
                  </a:cubicBezTo>
                  <a:close/>
                  <a:moveTo>
                    <a:pt x="1596" y="0"/>
                  </a:moveTo>
                  <a:cubicBezTo>
                    <a:pt x="1537" y="0"/>
                    <a:pt x="1477" y="0"/>
                    <a:pt x="1417" y="12"/>
                  </a:cubicBezTo>
                  <a:cubicBezTo>
                    <a:pt x="1358" y="36"/>
                    <a:pt x="1298" y="48"/>
                    <a:pt x="1251" y="72"/>
                  </a:cubicBezTo>
                  <a:cubicBezTo>
                    <a:pt x="1215" y="96"/>
                    <a:pt x="1167" y="119"/>
                    <a:pt x="1120" y="155"/>
                  </a:cubicBezTo>
                  <a:cubicBezTo>
                    <a:pt x="1025" y="215"/>
                    <a:pt x="941" y="286"/>
                    <a:pt x="870" y="358"/>
                  </a:cubicBezTo>
                  <a:lnTo>
                    <a:pt x="858" y="369"/>
                  </a:lnTo>
                  <a:cubicBezTo>
                    <a:pt x="798" y="429"/>
                    <a:pt x="751" y="512"/>
                    <a:pt x="715" y="572"/>
                  </a:cubicBezTo>
                  <a:cubicBezTo>
                    <a:pt x="679" y="667"/>
                    <a:pt x="632" y="774"/>
                    <a:pt x="620" y="881"/>
                  </a:cubicBezTo>
                  <a:cubicBezTo>
                    <a:pt x="596" y="1000"/>
                    <a:pt x="584" y="1108"/>
                    <a:pt x="572" y="1203"/>
                  </a:cubicBezTo>
                  <a:cubicBezTo>
                    <a:pt x="536" y="1417"/>
                    <a:pt x="513" y="1643"/>
                    <a:pt x="465" y="1846"/>
                  </a:cubicBezTo>
                  <a:cubicBezTo>
                    <a:pt x="453" y="1846"/>
                    <a:pt x="453" y="1858"/>
                    <a:pt x="453" y="1882"/>
                  </a:cubicBezTo>
                  <a:lnTo>
                    <a:pt x="405" y="2060"/>
                  </a:lnTo>
                  <a:cubicBezTo>
                    <a:pt x="394" y="2108"/>
                    <a:pt x="394" y="2132"/>
                    <a:pt x="382" y="2155"/>
                  </a:cubicBezTo>
                  <a:cubicBezTo>
                    <a:pt x="346" y="2251"/>
                    <a:pt x="334" y="2322"/>
                    <a:pt x="298" y="2417"/>
                  </a:cubicBezTo>
                  <a:cubicBezTo>
                    <a:pt x="274" y="2548"/>
                    <a:pt x="227" y="2667"/>
                    <a:pt x="203" y="2798"/>
                  </a:cubicBezTo>
                  <a:cubicBezTo>
                    <a:pt x="167" y="2894"/>
                    <a:pt x="155" y="3001"/>
                    <a:pt x="120" y="3084"/>
                  </a:cubicBezTo>
                  <a:cubicBezTo>
                    <a:pt x="108" y="3179"/>
                    <a:pt x="72" y="3275"/>
                    <a:pt x="60" y="3370"/>
                  </a:cubicBezTo>
                  <a:cubicBezTo>
                    <a:pt x="48" y="3429"/>
                    <a:pt x="36" y="3501"/>
                    <a:pt x="24" y="3572"/>
                  </a:cubicBezTo>
                  <a:cubicBezTo>
                    <a:pt x="1" y="3608"/>
                    <a:pt x="1" y="3620"/>
                    <a:pt x="1" y="3644"/>
                  </a:cubicBezTo>
                  <a:cubicBezTo>
                    <a:pt x="1" y="3691"/>
                    <a:pt x="36" y="3727"/>
                    <a:pt x="60" y="3739"/>
                  </a:cubicBezTo>
                  <a:cubicBezTo>
                    <a:pt x="76" y="3739"/>
                    <a:pt x="92" y="3734"/>
                    <a:pt x="122" y="3734"/>
                  </a:cubicBezTo>
                  <a:cubicBezTo>
                    <a:pt x="137" y="3734"/>
                    <a:pt x="155" y="3735"/>
                    <a:pt x="179" y="3739"/>
                  </a:cubicBezTo>
                  <a:cubicBezTo>
                    <a:pt x="215" y="3727"/>
                    <a:pt x="227" y="3691"/>
                    <a:pt x="227" y="3667"/>
                  </a:cubicBezTo>
                  <a:cubicBezTo>
                    <a:pt x="227" y="3632"/>
                    <a:pt x="239" y="3608"/>
                    <a:pt x="239" y="3572"/>
                  </a:cubicBezTo>
                  <a:cubicBezTo>
                    <a:pt x="239" y="3501"/>
                    <a:pt x="263" y="3429"/>
                    <a:pt x="274" y="3346"/>
                  </a:cubicBezTo>
                  <a:cubicBezTo>
                    <a:pt x="274" y="3334"/>
                    <a:pt x="286" y="3310"/>
                    <a:pt x="286" y="3286"/>
                  </a:cubicBezTo>
                  <a:cubicBezTo>
                    <a:pt x="322" y="3156"/>
                    <a:pt x="346" y="3036"/>
                    <a:pt x="382" y="2905"/>
                  </a:cubicBezTo>
                  <a:cubicBezTo>
                    <a:pt x="394" y="2870"/>
                    <a:pt x="394" y="2846"/>
                    <a:pt x="405" y="2810"/>
                  </a:cubicBezTo>
                  <a:cubicBezTo>
                    <a:pt x="417" y="2739"/>
                    <a:pt x="453" y="2667"/>
                    <a:pt x="465" y="2596"/>
                  </a:cubicBezTo>
                  <a:cubicBezTo>
                    <a:pt x="501" y="2489"/>
                    <a:pt x="525" y="2394"/>
                    <a:pt x="560" y="2298"/>
                  </a:cubicBezTo>
                  <a:cubicBezTo>
                    <a:pt x="584" y="2191"/>
                    <a:pt x="620" y="2072"/>
                    <a:pt x="655" y="1965"/>
                  </a:cubicBezTo>
                  <a:cubicBezTo>
                    <a:pt x="655" y="1953"/>
                    <a:pt x="679" y="1941"/>
                    <a:pt x="679" y="1917"/>
                  </a:cubicBezTo>
                  <a:cubicBezTo>
                    <a:pt x="679" y="1893"/>
                    <a:pt x="679" y="1882"/>
                    <a:pt x="691" y="1846"/>
                  </a:cubicBezTo>
                  <a:cubicBezTo>
                    <a:pt x="691" y="1834"/>
                    <a:pt x="703" y="1798"/>
                    <a:pt x="703" y="1786"/>
                  </a:cubicBezTo>
                  <a:cubicBezTo>
                    <a:pt x="703" y="1774"/>
                    <a:pt x="715" y="1739"/>
                    <a:pt x="715" y="1727"/>
                  </a:cubicBezTo>
                  <a:cubicBezTo>
                    <a:pt x="715" y="1715"/>
                    <a:pt x="739" y="1679"/>
                    <a:pt x="739" y="1667"/>
                  </a:cubicBezTo>
                  <a:cubicBezTo>
                    <a:pt x="751" y="1584"/>
                    <a:pt x="763" y="1501"/>
                    <a:pt x="775" y="1417"/>
                  </a:cubicBezTo>
                  <a:lnTo>
                    <a:pt x="775" y="1370"/>
                  </a:lnTo>
                  <a:lnTo>
                    <a:pt x="798" y="1358"/>
                  </a:lnTo>
                  <a:cubicBezTo>
                    <a:pt x="810" y="1346"/>
                    <a:pt x="810" y="1322"/>
                    <a:pt x="822" y="1322"/>
                  </a:cubicBezTo>
                  <a:cubicBezTo>
                    <a:pt x="834" y="1310"/>
                    <a:pt x="858" y="1310"/>
                    <a:pt x="870" y="1298"/>
                  </a:cubicBezTo>
                  <a:cubicBezTo>
                    <a:pt x="917" y="1286"/>
                    <a:pt x="941" y="1262"/>
                    <a:pt x="989" y="1251"/>
                  </a:cubicBezTo>
                  <a:cubicBezTo>
                    <a:pt x="1036" y="1227"/>
                    <a:pt x="1072" y="1203"/>
                    <a:pt x="1120" y="1179"/>
                  </a:cubicBezTo>
                  <a:cubicBezTo>
                    <a:pt x="1179" y="1131"/>
                    <a:pt x="1239" y="1108"/>
                    <a:pt x="1298" y="1072"/>
                  </a:cubicBezTo>
                  <a:cubicBezTo>
                    <a:pt x="1358" y="1048"/>
                    <a:pt x="1406" y="1012"/>
                    <a:pt x="1465" y="989"/>
                  </a:cubicBezTo>
                  <a:cubicBezTo>
                    <a:pt x="1525" y="953"/>
                    <a:pt x="1584" y="905"/>
                    <a:pt x="1644" y="870"/>
                  </a:cubicBezTo>
                  <a:cubicBezTo>
                    <a:pt x="1703" y="822"/>
                    <a:pt x="1751" y="774"/>
                    <a:pt x="1787" y="727"/>
                  </a:cubicBezTo>
                  <a:cubicBezTo>
                    <a:pt x="1870" y="655"/>
                    <a:pt x="1906" y="584"/>
                    <a:pt x="1941" y="489"/>
                  </a:cubicBezTo>
                  <a:cubicBezTo>
                    <a:pt x="1953" y="417"/>
                    <a:pt x="1965" y="358"/>
                    <a:pt x="1953" y="286"/>
                  </a:cubicBezTo>
                  <a:cubicBezTo>
                    <a:pt x="1941" y="238"/>
                    <a:pt x="1929" y="179"/>
                    <a:pt x="1882" y="131"/>
                  </a:cubicBezTo>
                  <a:cubicBezTo>
                    <a:pt x="1810" y="48"/>
                    <a:pt x="1703" y="0"/>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6875250" y="2782625"/>
              <a:ext cx="95575" cy="69675"/>
            </a:xfrm>
            <a:custGeom>
              <a:avLst/>
              <a:gdLst/>
              <a:ahLst/>
              <a:cxnLst/>
              <a:rect l="l" t="t" r="r" b="b"/>
              <a:pathLst>
                <a:path w="3823" h="2787" extrusionOk="0">
                  <a:moveTo>
                    <a:pt x="3299" y="310"/>
                  </a:moveTo>
                  <a:cubicBezTo>
                    <a:pt x="3334" y="322"/>
                    <a:pt x="3346" y="322"/>
                    <a:pt x="3358" y="322"/>
                  </a:cubicBezTo>
                  <a:cubicBezTo>
                    <a:pt x="3370" y="322"/>
                    <a:pt x="3394" y="333"/>
                    <a:pt x="3406" y="333"/>
                  </a:cubicBezTo>
                  <a:cubicBezTo>
                    <a:pt x="3418" y="333"/>
                    <a:pt x="3430" y="333"/>
                    <a:pt x="3453" y="357"/>
                  </a:cubicBezTo>
                  <a:cubicBezTo>
                    <a:pt x="3465" y="357"/>
                    <a:pt x="3465" y="369"/>
                    <a:pt x="3477" y="369"/>
                  </a:cubicBezTo>
                  <a:cubicBezTo>
                    <a:pt x="3489" y="369"/>
                    <a:pt x="3489" y="381"/>
                    <a:pt x="3513" y="381"/>
                  </a:cubicBezTo>
                  <a:lnTo>
                    <a:pt x="3525" y="393"/>
                  </a:lnTo>
                  <a:cubicBezTo>
                    <a:pt x="3537" y="393"/>
                    <a:pt x="3537" y="417"/>
                    <a:pt x="3537" y="417"/>
                  </a:cubicBezTo>
                  <a:cubicBezTo>
                    <a:pt x="3549" y="429"/>
                    <a:pt x="3549" y="429"/>
                    <a:pt x="3549" y="441"/>
                  </a:cubicBezTo>
                  <a:lnTo>
                    <a:pt x="3549" y="453"/>
                  </a:lnTo>
                  <a:lnTo>
                    <a:pt x="3549" y="476"/>
                  </a:lnTo>
                  <a:lnTo>
                    <a:pt x="3549" y="488"/>
                  </a:lnTo>
                  <a:lnTo>
                    <a:pt x="3549" y="500"/>
                  </a:lnTo>
                  <a:lnTo>
                    <a:pt x="3537" y="536"/>
                  </a:lnTo>
                  <a:lnTo>
                    <a:pt x="3525" y="536"/>
                  </a:lnTo>
                  <a:cubicBezTo>
                    <a:pt x="3525" y="540"/>
                    <a:pt x="3526" y="542"/>
                    <a:pt x="3528" y="544"/>
                  </a:cubicBezTo>
                  <a:lnTo>
                    <a:pt x="3528" y="544"/>
                  </a:lnTo>
                  <a:cubicBezTo>
                    <a:pt x="3531" y="542"/>
                    <a:pt x="3533" y="539"/>
                    <a:pt x="3537" y="536"/>
                  </a:cubicBezTo>
                  <a:lnTo>
                    <a:pt x="3537" y="536"/>
                  </a:lnTo>
                  <a:cubicBezTo>
                    <a:pt x="3537" y="542"/>
                    <a:pt x="3534" y="545"/>
                    <a:pt x="3531" y="545"/>
                  </a:cubicBezTo>
                  <a:cubicBezTo>
                    <a:pt x="3530" y="545"/>
                    <a:pt x="3529" y="544"/>
                    <a:pt x="3528" y="544"/>
                  </a:cubicBezTo>
                  <a:lnTo>
                    <a:pt x="3528" y="544"/>
                  </a:lnTo>
                  <a:cubicBezTo>
                    <a:pt x="3522" y="548"/>
                    <a:pt x="3514" y="548"/>
                    <a:pt x="3489" y="548"/>
                  </a:cubicBezTo>
                  <a:cubicBezTo>
                    <a:pt x="3477" y="560"/>
                    <a:pt x="3453" y="560"/>
                    <a:pt x="3430" y="560"/>
                  </a:cubicBezTo>
                  <a:lnTo>
                    <a:pt x="3275" y="560"/>
                  </a:lnTo>
                  <a:cubicBezTo>
                    <a:pt x="3215" y="548"/>
                    <a:pt x="3168" y="548"/>
                    <a:pt x="3108" y="536"/>
                  </a:cubicBezTo>
                  <a:lnTo>
                    <a:pt x="2930" y="488"/>
                  </a:lnTo>
                  <a:cubicBezTo>
                    <a:pt x="2882" y="488"/>
                    <a:pt x="2834" y="476"/>
                    <a:pt x="2799" y="453"/>
                  </a:cubicBezTo>
                  <a:lnTo>
                    <a:pt x="2810" y="441"/>
                  </a:lnTo>
                  <a:cubicBezTo>
                    <a:pt x="2834" y="429"/>
                    <a:pt x="2882" y="393"/>
                    <a:pt x="2918" y="381"/>
                  </a:cubicBezTo>
                  <a:cubicBezTo>
                    <a:pt x="2941" y="369"/>
                    <a:pt x="2953" y="369"/>
                    <a:pt x="2989" y="357"/>
                  </a:cubicBezTo>
                  <a:cubicBezTo>
                    <a:pt x="3013" y="333"/>
                    <a:pt x="3060" y="322"/>
                    <a:pt x="3096" y="322"/>
                  </a:cubicBezTo>
                  <a:cubicBezTo>
                    <a:pt x="3120" y="310"/>
                    <a:pt x="3156" y="310"/>
                    <a:pt x="3180" y="310"/>
                  </a:cubicBezTo>
                  <a:close/>
                  <a:moveTo>
                    <a:pt x="3180" y="0"/>
                  </a:moveTo>
                  <a:cubicBezTo>
                    <a:pt x="3049" y="0"/>
                    <a:pt x="2930" y="12"/>
                    <a:pt x="2810" y="72"/>
                  </a:cubicBezTo>
                  <a:cubicBezTo>
                    <a:pt x="2751" y="107"/>
                    <a:pt x="2691" y="131"/>
                    <a:pt x="2644" y="167"/>
                  </a:cubicBezTo>
                  <a:cubicBezTo>
                    <a:pt x="2584" y="191"/>
                    <a:pt x="2525" y="226"/>
                    <a:pt x="2477" y="262"/>
                  </a:cubicBezTo>
                  <a:lnTo>
                    <a:pt x="2418" y="322"/>
                  </a:lnTo>
                  <a:cubicBezTo>
                    <a:pt x="2346" y="322"/>
                    <a:pt x="2275" y="322"/>
                    <a:pt x="2203" y="345"/>
                  </a:cubicBezTo>
                  <a:lnTo>
                    <a:pt x="2025" y="381"/>
                  </a:lnTo>
                  <a:cubicBezTo>
                    <a:pt x="1965" y="405"/>
                    <a:pt x="1917" y="429"/>
                    <a:pt x="1858" y="441"/>
                  </a:cubicBezTo>
                  <a:cubicBezTo>
                    <a:pt x="1739" y="488"/>
                    <a:pt x="1632" y="548"/>
                    <a:pt x="1525" y="619"/>
                  </a:cubicBezTo>
                  <a:cubicBezTo>
                    <a:pt x="1429" y="703"/>
                    <a:pt x="1334" y="774"/>
                    <a:pt x="1251" y="845"/>
                  </a:cubicBezTo>
                  <a:cubicBezTo>
                    <a:pt x="1215" y="881"/>
                    <a:pt x="1191" y="893"/>
                    <a:pt x="1155" y="917"/>
                  </a:cubicBezTo>
                  <a:cubicBezTo>
                    <a:pt x="1132" y="941"/>
                    <a:pt x="1096" y="964"/>
                    <a:pt x="1072" y="1000"/>
                  </a:cubicBezTo>
                  <a:cubicBezTo>
                    <a:pt x="1072" y="1012"/>
                    <a:pt x="1048" y="1024"/>
                    <a:pt x="1036" y="1036"/>
                  </a:cubicBezTo>
                  <a:cubicBezTo>
                    <a:pt x="989" y="1084"/>
                    <a:pt x="965" y="1131"/>
                    <a:pt x="917" y="1179"/>
                  </a:cubicBezTo>
                  <a:lnTo>
                    <a:pt x="917" y="1191"/>
                  </a:lnTo>
                  <a:cubicBezTo>
                    <a:pt x="870" y="1238"/>
                    <a:pt x="846" y="1274"/>
                    <a:pt x="798" y="1322"/>
                  </a:cubicBezTo>
                  <a:cubicBezTo>
                    <a:pt x="727" y="1393"/>
                    <a:pt x="667" y="1476"/>
                    <a:pt x="608" y="1548"/>
                  </a:cubicBezTo>
                  <a:lnTo>
                    <a:pt x="513" y="1631"/>
                  </a:lnTo>
                  <a:cubicBezTo>
                    <a:pt x="489" y="1655"/>
                    <a:pt x="477" y="1679"/>
                    <a:pt x="453" y="1715"/>
                  </a:cubicBezTo>
                  <a:cubicBezTo>
                    <a:pt x="441" y="1738"/>
                    <a:pt x="441" y="1750"/>
                    <a:pt x="429" y="1786"/>
                  </a:cubicBezTo>
                  <a:cubicBezTo>
                    <a:pt x="417" y="1834"/>
                    <a:pt x="393" y="1857"/>
                    <a:pt x="382" y="1893"/>
                  </a:cubicBezTo>
                  <a:lnTo>
                    <a:pt x="298" y="2072"/>
                  </a:lnTo>
                  <a:cubicBezTo>
                    <a:pt x="251" y="2155"/>
                    <a:pt x="203" y="2262"/>
                    <a:pt x="155" y="2346"/>
                  </a:cubicBezTo>
                  <a:lnTo>
                    <a:pt x="155" y="2334"/>
                  </a:lnTo>
                  <a:lnTo>
                    <a:pt x="72" y="2512"/>
                  </a:lnTo>
                  <a:cubicBezTo>
                    <a:pt x="60" y="2560"/>
                    <a:pt x="36" y="2584"/>
                    <a:pt x="24" y="2619"/>
                  </a:cubicBezTo>
                  <a:cubicBezTo>
                    <a:pt x="12" y="2619"/>
                    <a:pt x="12" y="2631"/>
                    <a:pt x="12" y="2643"/>
                  </a:cubicBezTo>
                  <a:cubicBezTo>
                    <a:pt x="1" y="2679"/>
                    <a:pt x="1" y="2691"/>
                    <a:pt x="12" y="2727"/>
                  </a:cubicBezTo>
                  <a:cubicBezTo>
                    <a:pt x="12" y="2739"/>
                    <a:pt x="24" y="2739"/>
                    <a:pt x="24" y="2750"/>
                  </a:cubicBezTo>
                  <a:cubicBezTo>
                    <a:pt x="36" y="2762"/>
                    <a:pt x="72" y="2786"/>
                    <a:pt x="84" y="2786"/>
                  </a:cubicBezTo>
                  <a:lnTo>
                    <a:pt x="120" y="2786"/>
                  </a:lnTo>
                  <a:cubicBezTo>
                    <a:pt x="132" y="2762"/>
                    <a:pt x="143" y="2762"/>
                    <a:pt x="155" y="2750"/>
                  </a:cubicBezTo>
                  <a:cubicBezTo>
                    <a:pt x="179" y="2750"/>
                    <a:pt x="191" y="2739"/>
                    <a:pt x="191" y="2727"/>
                  </a:cubicBezTo>
                  <a:cubicBezTo>
                    <a:pt x="203" y="2727"/>
                    <a:pt x="203" y="2727"/>
                    <a:pt x="203" y="2703"/>
                  </a:cubicBezTo>
                  <a:lnTo>
                    <a:pt x="251" y="2619"/>
                  </a:lnTo>
                  <a:cubicBezTo>
                    <a:pt x="263" y="2560"/>
                    <a:pt x="298" y="2500"/>
                    <a:pt x="322" y="2441"/>
                  </a:cubicBezTo>
                  <a:cubicBezTo>
                    <a:pt x="370" y="2346"/>
                    <a:pt x="417" y="2250"/>
                    <a:pt x="453" y="2155"/>
                  </a:cubicBezTo>
                  <a:lnTo>
                    <a:pt x="548" y="1977"/>
                  </a:lnTo>
                  <a:lnTo>
                    <a:pt x="548" y="1988"/>
                  </a:lnTo>
                  <a:cubicBezTo>
                    <a:pt x="560" y="1988"/>
                    <a:pt x="560" y="1977"/>
                    <a:pt x="560" y="1977"/>
                  </a:cubicBezTo>
                  <a:cubicBezTo>
                    <a:pt x="572" y="1977"/>
                    <a:pt x="572" y="1965"/>
                    <a:pt x="572" y="1965"/>
                  </a:cubicBezTo>
                  <a:lnTo>
                    <a:pt x="572" y="1953"/>
                  </a:lnTo>
                  <a:cubicBezTo>
                    <a:pt x="596" y="1929"/>
                    <a:pt x="596" y="1917"/>
                    <a:pt x="608" y="1905"/>
                  </a:cubicBezTo>
                  <a:lnTo>
                    <a:pt x="608" y="1893"/>
                  </a:lnTo>
                  <a:cubicBezTo>
                    <a:pt x="608" y="1869"/>
                    <a:pt x="620" y="1857"/>
                    <a:pt x="620" y="1846"/>
                  </a:cubicBezTo>
                  <a:lnTo>
                    <a:pt x="620" y="1857"/>
                  </a:lnTo>
                  <a:cubicBezTo>
                    <a:pt x="632" y="1857"/>
                    <a:pt x="632" y="1846"/>
                    <a:pt x="632" y="1846"/>
                  </a:cubicBezTo>
                  <a:cubicBezTo>
                    <a:pt x="679" y="1810"/>
                    <a:pt x="715" y="1786"/>
                    <a:pt x="739" y="1750"/>
                  </a:cubicBezTo>
                  <a:cubicBezTo>
                    <a:pt x="774" y="1738"/>
                    <a:pt x="786" y="1715"/>
                    <a:pt x="810" y="1691"/>
                  </a:cubicBezTo>
                  <a:cubicBezTo>
                    <a:pt x="846" y="1679"/>
                    <a:pt x="870" y="1667"/>
                    <a:pt x="894" y="1631"/>
                  </a:cubicBezTo>
                  <a:cubicBezTo>
                    <a:pt x="917" y="1619"/>
                    <a:pt x="929" y="1596"/>
                    <a:pt x="965" y="1560"/>
                  </a:cubicBezTo>
                  <a:lnTo>
                    <a:pt x="1108" y="1417"/>
                  </a:lnTo>
                  <a:lnTo>
                    <a:pt x="1286" y="1238"/>
                  </a:lnTo>
                  <a:cubicBezTo>
                    <a:pt x="1334" y="1203"/>
                    <a:pt x="1382" y="1155"/>
                    <a:pt x="1429" y="1131"/>
                  </a:cubicBezTo>
                  <a:cubicBezTo>
                    <a:pt x="1453" y="1095"/>
                    <a:pt x="1501" y="1072"/>
                    <a:pt x="1548" y="1036"/>
                  </a:cubicBezTo>
                  <a:cubicBezTo>
                    <a:pt x="1620" y="976"/>
                    <a:pt x="1691" y="917"/>
                    <a:pt x="1763" y="881"/>
                  </a:cubicBezTo>
                  <a:cubicBezTo>
                    <a:pt x="1798" y="857"/>
                    <a:pt x="1846" y="834"/>
                    <a:pt x="1870" y="822"/>
                  </a:cubicBezTo>
                  <a:cubicBezTo>
                    <a:pt x="1941" y="786"/>
                    <a:pt x="2037" y="762"/>
                    <a:pt x="2108" y="726"/>
                  </a:cubicBezTo>
                  <a:cubicBezTo>
                    <a:pt x="2168" y="714"/>
                    <a:pt x="2215" y="703"/>
                    <a:pt x="2275" y="679"/>
                  </a:cubicBezTo>
                  <a:cubicBezTo>
                    <a:pt x="2298" y="667"/>
                    <a:pt x="2334" y="667"/>
                    <a:pt x="2358" y="667"/>
                  </a:cubicBezTo>
                  <a:lnTo>
                    <a:pt x="2477" y="667"/>
                  </a:lnTo>
                  <a:cubicBezTo>
                    <a:pt x="2537" y="667"/>
                    <a:pt x="2596" y="679"/>
                    <a:pt x="2656" y="703"/>
                  </a:cubicBezTo>
                  <a:cubicBezTo>
                    <a:pt x="2763" y="714"/>
                    <a:pt x="2870" y="738"/>
                    <a:pt x="2977" y="774"/>
                  </a:cubicBezTo>
                  <a:cubicBezTo>
                    <a:pt x="3096" y="786"/>
                    <a:pt x="3191" y="822"/>
                    <a:pt x="3311" y="822"/>
                  </a:cubicBezTo>
                  <a:cubicBezTo>
                    <a:pt x="3370" y="822"/>
                    <a:pt x="3418" y="822"/>
                    <a:pt x="3477" y="798"/>
                  </a:cubicBezTo>
                  <a:cubicBezTo>
                    <a:pt x="3549" y="798"/>
                    <a:pt x="3632" y="774"/>
                    <a:pt x="3692" y="655"/>
                  </a:cubicBezTo>
                  <a:lnTo>
                    <a:pt x="3703" y="643"/>
                  </a:lnTo>
                  <a:cubicBezTo>
                    <a:pt x="3775" y="560"/>
                    <a:pt x="3822" y="441"/>
                    <a:pt x="3787" y="345"/>
                  </a:cubicBezTo>
                  <a:cubicBezTo>
                    <a:pt x="3775" y="226"/>
                    <a:pt x="3692" y="131"/>
                    <a:pt x="3584" y="72"/>
                  </a:cubicBezTo>
                  <a:cubicBezTo>
                    <a:pt x="3525" y="48"/>
                    <a:pt x="3453" y="12"/>
                    <a:pt x="3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6867800" y="2748375"/>
              <a:ext cx="43800" cy="95725"/>
            </a:xfrm>
            <a:custGeom>
              <a:avLst/>
              <a:gdLst/>
              <a:ahLst/>
              <a:cxnLst/>
              <a:rect l="l" t="t" r="r" b="b"/>
              <a:pathLst>
                <a:path w="1752" h="3829" extrusionOk="0">
                  <a:moveTo>
                    <a:pt x="1561" y="191"/>
                  </a:moveTo>
                  <a:lnTo>
                    <a:pt x="1573" y="203"/>
                  </a:lnTo>
                  <a:lnTo>
                    <a:pt x="1573" y="227"/>
                  </a:lnTo>
                  <a:lnTo>
                    <a:pt x="1573" y="251"/>
                  </a:lnTo>
                  <a:lnTo>
                    <a:pt x="1573" y="299"/>
                  </a:lnTo>
                  <a:cubicBezTo>
                    <a:pt x="1573" y="310"/>
                    <a:pt x="1561" y="322"/>
                    <a:pt x="1561" y="346"/>
                  </a:cubicBezTo>
                  <a:lnTo>
                    <a:pt x="1537" y="382"/>
                  </a:lnTo>
                  <a:cubicBezTo>
                    <a:pt x="1525" y="394"/>
                    <a:pt x="1525" y="429"/>
                    <a:pt x="1513" y="441"/>
                  </a:cubicBezTo>
                  <a:cubicBezTo>
                    <a:pt x="1501" y="453"/>
                    <a:pt x="1477" y="489"/>
                    <a:pt x="1465" y="501"/>
                  </a:cubicBezTo>
                  <a:lnTo>
                    <a:pt x="1453" y="513"/>
                  </a:lnTo>
                  <a:lnTo>
                    <a:pt x="1418" y="549"/>
                  </a:lnTo>
                  <a:lnTo>
                    <a:pt x="1406" y="584"/>
                  </a:lnTo>
                  <a:lnTo>
                    <a:pt x="1394" y="608"/>
                  </a:lnTo>
                  <a:lnTo>
                    <a:pt x="1323" y="680"/>
                  </a:lnTo>
                  <a:lnTo>
                    <a:pt x="1275" y="727"/>
                  </a:lnTo>
                  <a:lnTo>
                    <a:pt x="1239" y="763"/>
                  </a:lnTo>
                  <a:lnTo>
                    <a:pt x="1227" y="775"/>
                  </a:lnTo>
                  <a:lnTo>
                    <a:pt x="1096" y="906"/>
                  </a:lnTo>
                  <a:cubicBezTo>
                    <a:pt x="1072" y="965"/>
                    <a:pt x="1037" y="1001"/>
                    <a:pt x="1013" y="1037"/>
                  </a:cubicBezTo>
                  <a:lnTo>
                    <a:pt x="1013" y="1013"/>
                  </a:lnTo>
                  <a:lnTo>
                    <a:pt x="1037" y="977"/>
                  </a:lnTo>
                  <a:lnTo>
                    <a:pt x="1037" y="953"/>
                  </a:lnTo>
                  <a:cubicBezTo>
                    <a:pt x="1037" y="906"/>
                    <a:pt x="1049" y="882"/>
                    <a:pt x="1049" y="834"/>
                  </a:cubicBezTo>
                  <a:cubicBezTo>
                    <a:pt x="1049" y="799"/>
                    <a:pt x="1061" y="763"/>
                    <a:pt x="1061" y="727"/>
                  </a:cubicBezTo>
                  <a:cubicBezTo>
                    <a:pt x="1084" y="703"/>
                    <a:pt x="1084" y="668"/>
                    <a:pt x="1096" y="644"/>
                  </a:cubicBezTo>
                  <a:cubicBezTo>
                    <a:pt x="1108" y="596"/>
                    <a:pt x="1144" y="549"/>
                    <a:pt x="1156" y="501"/>
                  </a:cubicBezTo>
                  <a:cubicBezTo>
                    <a:pt x="1180" y="477"/>
                    <a:pt x="1203" y="441"/>
                    <a:pt x="1227" y="406"/>
                  </a:cubicBezTo>
                  <a:cubicBezTo>
                    <a:pt x="1239" y="370"/>
                    <a:pt x="1275" y="358"/>
                    <a:pt x="1287" y="322"/>
                  </a:cubicBezTo>
                  <a:cubicBezTo>
                    <a:pt x="1299" y="299"/>
                    <a:pt x="1334" y="287"/>
                    <a:pt x="1358" y="251"/>
                  </a:cubicBezTo>
                  <a:lnTo>
                    <a:pt x="1394" y="227"/>
                  </a:lnTo>
                  <a:cubicBezTo>
                    <a:pt x="1406" y="227"/>
                    <a:pt x="1406" y="203"/>
                    <a:pt x="1418" y="203"/>
                  </a:cubicBezTo>
                  <a:cubicBezTo>
                    <a:pt x="1442" y="191"/>
                    <a:pt x="1442" y="191"/>
                    <a:pt x="1453" y="191"/>
                  </a:cubicBezTo>
                  <a:close/>
                  <a:moveTo>
                    <a:pt x="1442" y="1"/>
                  </a:moveTo>
                  <a:cubicBezTo>
                    <a:pt x="1382" y="1"/>
                    <a:pt x="1323" y="25"/>
                    <a:pt x="1263" y="60"/>
                  </a:cubicBezTo>
                  <a:cubicBezTo>
                    <a:pt x="1227" y="84"/>
                    <a:pt x="1180" y="120"/>
                    <a:pt x="1156" y="144"/>
                  </a:cubicBezTo>
                  <a:lnTo>
                    <a:pt x="1061" y="239"/>
                  </a:lnTo>
                  <a:cubicBezTo>
                    <a:pt x="965" y="370"/>
                    <a:pt x="882" y="537"/>
                    <a:pt x="846" y="703"/>
                  </a:cubicBezTo>
                  <a:cubicBezTo>
                    <a:pt x="822" y="739"/>
                    <a:pt x="822" y="787"/>
                    <a:pt x="811" y="834"/>
                  </a:cubicBezTo>
                  <a:cubicBezTo>
                    <a:pt x="799" y="846"/>
                    <a:pt x="799" y="858"/>
                    <a:pt x="799" y="882"/>
                  </a:cubicBezTo>
                  <a:cubicBezTo>
                    <a:pt x="763" y="1037"/>
                    <a:pt x="727" y="1203"/>
                    <a:pt x="680" y="1370"/>
                  </a:cubicBezTo>
                  <a:cubicBezTo>
                    <a:pt x="632" y="1525"/>
                    <a:pt x="596" y="1692"/>
                    <a:pt x="537" y="1858"/>
                  </a:cubicBezTo>
                  <a:cubicBezTo>
                    <a:pt x="489" y="2025"/>
                    <a:pt x="430" y="2168"/>
                    <a:pt x="382" y="2334"/>
                  </a:cubicBezTo>
                  <a:cubicBezTo>
                    <a:pt x="346" y="2430"/>
                    <a:pt x="334" y="2513"/>
                    <a:pt x="310" y="2585"/>
                  </a:cubicBezTo>
                  <a:lnTo>
                    <a:pt x="263" y="2727"/>
                  </a:lnTo>
                  <a:cubicBezTo>
                    <a:pt x="251" y="2751"/>
                    <a:pt x="251" y="2763"/>
                    <a:pt x="239" y="2799"/>
                  </a:cubicBezTo>
                  <a:cubicBezTo>
                    <a:pt x="215" y="2811"/>
                    <a:pt x="215" y="2823"/>
                    <a:pt x="215" y="2835"/>
                  </a:cubicBezTo>
                  <a:cubicBezTo>
                    <a:pt x="203" y="2930"/>
                    <a:pt x="168" y="3001"/>
                    <a:pt x="156" y="3096"/>
                  </a:cubicBezTo>
                  <a:cubicBezTo>
                    <a:pt x="144" y="3132"/>
                    <a:pt x="144" y="3168"/>
                    <a:pt x="132" y="3216"/>
                  </a:cubicBezTo>
                  <a:cubicBezTo>
                    <a:pt x="108" y="3251"/>
                    <a:pt x="108" y="3287"/>
                    <a:pt x="96" y="3335"/>
                  </a:cubicBezTo>
                  <a:cubicBezTo>
                    <a:pt x="96" y="3358"/>
                    <a:pt x="84" y="3394"/>
                    <a:pt x="84" y="3418"/>
                  </a:cubicBezTo>
                  <a:cubicBezTo>
                    <a:pt x="72" y="3466"/>
                    <a:pt x="72" y="3513"/>
                    <a:pt x="49" y="3549"/>
                  </a:cubicBezTo>
                  <a:cubicBezTo>
                    <a:pt x="37" y="3597"/>
                    <a:pt x="25" y="3656"/>
                    <a:pt x="13" y="3716"/>
                  </a:cubicBezTo>
                  <a:lnTo>
                    <a:pt x="13" y="3728"/>
                  </a:lnTo>
                  <a:lnTo>
                    <a:pt x="13" y="3751"/>
                  </a:lnTo>
                  <a:lnTo>
                    <a:pt x="13" y="3763"/>
                  </a:lnTo>
                  <a:cubicBezTo>
                    <a:pt x="1" y="3787"/>
                    <a:pt x="13" y="3823"/>
                    <a:pt x="37" y="3823"/>
                  </a:cubicBezTo>
                  <a:cubicBezTo>
                    <a:pt x="45" y="3827"/>
                    <a:pt x="51" y="3828"/>
                    <a:pt x="56" y="3828"/>
                  </a:cubicBezTo>
                  <a:cubicBezTo>
                    <a:pt x="64" y="3828"/>
                    <a:pt x="64" y="3823"/>
                    <a:pt x="49" y="3823"/>
                  </a:cubicBezTo>
                  <a:cubicBezTo>
                    <a:pt x="49" y="3811"/>
                    <a:pt x="72" y="3811"/>
                    <a:pt x="72" y="3799"/>
                  </a:cubicBezTo>
                  <a:cubicBezTo>
                    <a:pt x="84" y="3763"/>
                    <a:pt x="84" y="3716"/>
                    <a:pt x="96" y="3692"/>
                  </a:cubicBezTo>
                  <a:cubicBezTo>
                    <a:pt x="120" y="3656"/>
                    <a:pt x="120" y="3620"/>
                    <a:pt x="132" y="3585"/>
                  </a:cubicBezTo>
                  <a:cubicBezTo>
                    <a:pt x="144" y="3513"/>
                    <a:pt x="180" y="3442"/>
                    <a:pt x="191" y="3358"/>
                  </a:cubicBezTo>
                  <a:lnTo>
                    <a:pt x="322" y="2966"/>
                  </a:lnTo>
                  <a:cubicBezTo>
                    <a:pt x="382" y="2799"/>
                    <a:pt x="453" y="2632"/>
                    <a:pt x="513" y="2489"/>
                  </a:cubicBezTo>
                  <a:cubicBezTo>
                    <a:pt x="596" y="2323"/>
                    <a:pt x="644" y="2144"/>
                    <a:pt x="715" y="1977"/>
                  </a:cubicBezTo>
                  <a:cubicBezTo>
                    <a:pt x="763" y="1811"/>
                    <a:pt x="834" y="1632"/>
                    <a:pt x="870" y="1477"/>
                  </a:cubicBezTo>
                  <a:cubicBezTo>
                    <a:pt x="894" y="1394"/>
                    <a:pt x="918" y="1311"/>
                    <a:pt x="930" y="1239"/>
                  </a:cubicBezTo>
                  <a:cubicBezTo>
                    <a:pt x="965" y="1239"/>
                    <a:pt x="977" y="1215"/>
                    <a:pt x="989" y="1203"/>
                  </a:cubicBezTo>
                  <a:cubicBezTo>
                    <a:pt x="1013" y="1203"/>
                    <a:pt x="1013" y="1191"/>
                    <a:pt x="1025" y="1191"/>
                  </a:cubicBezTo>
                  <a:cubicBezTo>
                    <a:pt x="1096" y="1144"/>
                    <a:pt x="1156" y="1096"/>
                    <a:pt x="1215" y="1061"/>
                  </a:cubicBezTo>
                  <a:cubicBezTo>
                    <a:pt x="1275" y="1001"/>
                    <a:pt x="1334" y="953"/>
                    <a:pt x="1394" y="894"/>
                  </a:cubicBezTo>
                  <a:cubicBezTo>
                    <a:pt x="1453" y="834"/>
                    <a:pt x="1513" y="775"/>
                    <a:pt x="1561" y="715"/>
                  </a:cubicBezTo>
                  <a:cubicBezTo>
                    <a:pt x="1584" y="680"/>
                    <a:pt x="1620" y="620"/>
                    <a:pt x="1644" y="584"/>
                  </a:cubicBezTo>
                  <a:lnTo>
                    <a:pt x="1692" y="489"/>
                  </a:lnTo>
                  <a:cubicBezTo>
                    <a:pt x="1704" y="477"/>
                    <a:pt x="1704" y="441"/>
                    <a:pt x="1727" y="429"/>
                  </a:cubicBezTo>
                  <a:cubicBezTo>
                    <a:pt x="1739" y="382"/>
                    <a:pt x="1751" y="322"/>
                    <a:pt x="1751" y="287"/>
                  </a:cubicBezTo>
                  <a:cubicBezTo>
                    <a:pt x="1751" y="227"/>
                    <a:pt x="1751" y="168"/>
                    <a:pt x="1727" y="120"/>
                  </a:cubicBezTo>
                  <a:cubicBezTo>
                    <a:pt x="1692" y="60"/>
                    <a:pt x="1632" y="25"/>
                    <a:pt x="1573" y="13"/>
                  </a:cubicBezTo>
                  <a:cubicBezTo>
                    <a:pt x="1525" y="1"/>
                    <a:pt x="1477" y="1"/>
                    <a:pt x="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6799350" y="2759850"/>
              <a:ext cx="23825" cy="66550"/>
            </a:xfrm>
            <a:custGeom>
              <a:avLst/>
              <a:gdLst/>
              <a:ahLst/>
              <a:cxnLst/>
              <a:rect l="l" t="t" r="r" b="b"/>
              <a:pathLst>
                <a:path w="953" h="2662" extrusionOk="0">
                  <a:moveTo>
                    <a:pt x="548" y="221"/>
                  </a:moveTo>
                  <a:lnTo>
                    <a:pt x="560" y="232"/>
                  </a:lnTo>
                  <a:lnTo>
                    <a:pt x="572" y="256"/>
                  </a:lnTo>
                  <a:cubicBezTo>
                    <a:pt x="596" y="256"/>
                    <a:pt x="596" y="268"/>
                    <a:pt x="596" y="268"/>
                  </a:cubicBezTo>
                  <a:cubicBezTo>
                    <a:pt x="596" y="280"/>
                    <a:pt x="608" y="280"/>
                    <a:pt x="608" y="292"/>
                  </a:cubicBezTo>
                  <a:cubicBezTo>
                    <a:pt x="608" y="328"/>
                    <a:pt x="620" y="351"/>
                    <a:pt x="620" y="387"/>
                  </a:cubicBezTo>
                  <a:cubicBezTo>
                    <a:pt x="620" y="423"/>
                    <a:pt x="632" y="447"/>
                    <a:pt x="632" y="482"/>
                  </a:cubicBezTo>
                  <a:cubicBezTo>
                    <a:pt x="632" y="494"/>
                    <a:pt x="655" y="518"/>
                    <a:pt x="655" y="530"/>
                  </a:cubicBezTo>
                  <a:cubicBezTo>
                    <a:pt x="655" y="578"/>
                    <a:pt x="667" y="613"/>
                    <a:pt x="667" y="637"/>
                  </a:cubicBezTo>
                  <a:lnTo>
                    <a:pt x="667" y="673"/>
                  </a:lnTo>
                  <a:lnTo>
                    <a:pt x="667" y="721"/>
                  </a:lnTo>
                  <a:lnTo>
                    <a:pt x="667" y="744"/>
                  </a:lnTo>
                  <a:cubicBezTo>
                    <a:pt x="667" y="756"/>
                    <a:pt x="667" y="792"/>
                    <a:pt x="655" y="804"/>
                  </a:cubicBezTo>
                  <a:cubicBezTo>
                    <a:pt x="632" y="852"/>
                    <a:pt x="620" y="875"/>
                    <a:pt x="608" y="923"/>
                  </a:cubicBezTo>
                  <a:cubicBezTo>
                    <a:pt x="572" y="983"/>
                    <a:pt x="536" y="1042"/>
                    <a:pt x="501" y="1102"/>
                  </a:cubicBezTo>
                  <a:cubicBezTo>
                    <a:pt x="489" y="1149"/>
                    <a:pt x="453" y="1197"/>
                    <a:pt x="429" y="1233"/>
                  </a:cubicBezTo>
                  <a:lnTo>
                    <a:pt x="429" y="1209"/>
                  </a:lnTo>
                  <a:lnTo>
                    <a:pt x="429" y="1018"/>
                  </a:lnTo>
                  <a:lnTo>
                    <a:pt x="429" y="971"/>
                  </a:lnTo>
                  <a:cubicBezTo>
                    <a:pt x="429" y="863"/>
                    <a:pt x="417" y="756"/>
                    <a:pt x="429" y="661"/>
                  </a:cubicBezTo>
                  <a:cubicBezTo>
                    <a:pt x="429" y="578"/>
                    <a:pt x="441" y="506"/>
                    <a:pt x="453" y="435"/>
                  </a:cubicBezTo>
                  <a:cubicBezTo>
                    <a:pt x="477" y="375"/>
                    <a:pt x="489" y="328"/>
                    <a:pt x="501" y="280"/>
                  </a:cubicBezTo>
                  <a:cubicBezTo>
                    <a:pt x="512" y="268"/>
                    <a:pt x="512" y="244"/>
                    <a:pt x="536" y="221"/>
                  </a:cubicBezTo>
                  <a:close/>
                  <a:moveTo>
                    <a:pt x="566" y="0"/>
                  </a:moveTo>
                  <a:cubicBezTo>
                    <a:pt x="536" y="0"/>
                    <a:pt x="507" y="6"/>
                    <a:pt x="477" y="18"/>
                  </a:cubicBezTo>
                  <a:cubicBezTo>
                    <a:pt x="417" y="30"/>
                    <a:pt x="370" y="66"/>
                    <a:pt x="334" y="101"/>
                  </a:cubicBezTo>
                  <a:cubicBezTo>
                    <a:pt x="322" y="125"/>
                    <a:pt x="322" y="149"/>
                    <a:pt x="310" y="161"/>
                  </a:cubicBezTo>
                  <a:lnTo>
                    <a:pt x="262" y="292"/>
                  </a:lnTo>
                  <a:cubicBezTo>
                    <a:pt x="239" y="399"/>
                    <a:pt x="215" y="506"/>
                    <a:pt x="203" y="613"/>
                  </a:cubicBezTo>
                  <a:lnTo>
                    <a:pt x="203" y="816"/>
                  </a:lnTo>
                  <a:cubicBezTo>
                    <a:pt x="203" y="887"/>
                    <a:pt x="215" y="947"/>
                    <a:pt x="215" y="1030"/>
                  </a:cubicBezTo>
                  <a:cubicBezTo>
                    <a:pt x="239" y="1066"/>
                    <a:pt x="239" y="1102"/>
                    <a:pt x="239" y="1149"/>
                  </a:cubicBezTo>
                  <a:cubicBezTo>
                    <a:pt x="251" y="1173"/>
                    <a:pt x="251" y="1209"/>
                    <a:pt x="251" y="1233"/>
                  </a:cubicBezTo>
                  <a:cubicBezTo>
                    <a:pt x="251" y="1268"/>
                    <a:pt x="262" y="1304"/>
                    <a:pt x="262" y="1340"/>
                  </a:cubicBezTo>
                  <a:cubicBezTo>
                    <a:pt x="262" y="1399"/>
                    <a:pt x="274" y="1459"/>
                    <a:pt x="298" y="1518"/>
                  </a:cubicBezTo>
                  <a:cubicBezTo>
                    <a:pt x="274" y="1614"/>
                    <a:pt x="262" y="1685"/>
                    <a:pt x="239" y="1768"/>
                  </a:cubicBezTo>
                  <a:cubicBezTo>
                    <a:pt x="215" y="1864"/>
                    <a:pt x="191" y="1971"/>
                    <a:pt x="155" y="2054"/>
                  </a:cubicBezTo>
                  <a:lnTo>
                    <a:pt x="72" y="2316"/>
                  </a:lnTo>
                  <a:cubicBezTo>
                    <a:pt x="60" y="2364"/>
                    <a:pt x="60" y="2399"/>
                    <a:pt x="36" y="2423"/>
                  </a:cubicBezTo>
                  <a:cubicBezTo>
                    <a:pt x="24" y="2459"/>
                    <a:pt x="24" y="2483"/>
                    <a:pt x="12" y="2518"/>
                  </a:cubicBezTo>
                  <a:cubicBezTo>
                    <a:pt x="0" y="2518"/>
                    <a:pt x="0" y="2530"/>
                    <a:pt x="0" y="2530"/>
                  </a:cubicBezTo>
                  <a:lnTo>
                    <a:pt x="0" y="2578"/>
                  </a:lnTo>
                  <a:cubicBezTo>
                    <a:pt x="0" y="2602"/>
                    <a:pt x="12" y="2614"/>
                    <a:pt x="36" y="2637"/>
                  </a:cubicBezTo>
                  <a:cubicBezTo>
                    <a:pt x="72" y="2649"/>
                    <a:pt x="84" y="2637"/>
                    <a:pt x="72" y="2661"/>
                  </a:cubicBezTo>
                  <a:lnTo>
                    <a:pt x="84" y="2649"/>
                  </a:lnTo>
                  <a:cubicBezTo>
                    <a:pt x="84" y="2637"/>
                    <a:pt x="96" y="2626"/>
                    <a:pt x="96" y="2602"/>
                  </a:cubicBezTo>
                  <a:cubicBezTo>
                    <a:pt x="120" y="2590"/>
                    <a:pt x="120" y="2590"/>
                    <a:pt x="120" y="2578"/>
                  </a:cubicBezTo>
                  <a:cubicBezTo>
                    <a:pt x="131" y="2542"/>
                    <a:pt x="131" y="2518"/>
                    <a:pt x="143" y="2483"/>
                  </a:cubicBezTo>
                  <a:cubicBezTo>
                    <a:pt x="155" y="2435"/>
                    <a:pt x="155" y="2411"/>
                    <a:pt x="179" y="2376"/>
                  </a:cubicBezTo>
                  <a:cubicBezTo>
                    <a:pt x="203" y="2292"/>
                    <a:pt x="239" y="2221"/>
                    <a:pt x="262" y="2126"/>
                  </a:cubicBezTo>
                  <a:cubicBezTo>
                    <a:pt x="322" y="1947"/>
                    <a:pt x="370" y="1768"/>
                    <a:pt x="429" y="1602"/>
                  </a:cubicBezTo>
                  <a:cubicBezTo>
                    <a:pt x="501" y="1530"/>
                    <a:pt x="560" y="1447"/>
                    <a:pt x="620" y="1352"/>
                  </a:cubicBezTo>
                  <a:cubicBezTo>
                    <a:pt x="632" y="1304"/>
                    <a:pt x="667" y="1268"/>
                    <a:pt x="691" y="1221"/>
                  </a:cubicBezTo>
                  <a:cubicBezTo>
                    <a:pt x="727" y="1185"/>
                    <a:pt x="739" y="1149"/>
                    <a:pt x="774" y="1102"/>
                  </a:cubicBezTo>
                  <a:cubicBezTo>
                    <a:pt x="858" y="947"/>
                    <a:pt x="953" y="804"/>
                    <a:pt x="917" y="625"/>
                  </a:cubicBezTo>
                  <a:cubicBezTo>
                    <a:pt x="917" y="566"/>
                    <a:pt x="905" y="518"/>
                    <a:pt x="893" y="459"/>
                  </a:cubicBezTo>
                  <a:cubicBezTo>
                    <a:pt x="870" y="411"/>
                    <a:pt x="870" y="351"/>
                    <a:pt x="858" y="316"/>
                  </a:cubicBezTo>
                  <a:cubicBezTo>
                    <a:pt x="858" y="268"/>
                    <a:pt x="846" y="221"/>
                    <a:pt x="834" y="173"/>
                  </a:cubicBezTo>
                  <a:cubicBezTo>
                    <a:pt x="810" y="161"/>
                    <a:pt x="798" y="137"/>
                    <a:pt x="786" y="113"/>
                  </a:cubicBezTo>
                  <a:cubicBezTo>
                    <a:pt x="774" y="101"/>
                    <a:pt x="751" y="78"/>
                    <a:pt x="727" y="54"/>
                  </a:cubicBezTo>
                  <a:cubicBezTo>
                    <a:pt x="715" y="42"/>
                    <a:pt x="679" y="30"/>
                    <a:pt x="655" y="18"/>
                  </a:cubicBezTo>
                  <a:cubicBezTo>
                    <a:pt x="626" y="6"/>
                    <a:pt x="596"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6746950" y="3168975"/>
              <a:ext cx="55100" cy="37825"/>
            </a:xfrm>
            <a:custGeom>
              <a:avLst/>
              <a:gdLst/>
              <a:ahLst/>
              <a:cxnLst/>
              <a:rect l="l" t="t" r="r" b="b"/>
              <a:pathLst>
                <a:path w="2204" h="1513" extrusionOk="0">
                  <a:moveTo>
                    <a:pt x="1" y="0"/>
                  </a:moveTo>
                  <a:lnTo>
                    <a:pt x="1" y="0"/>
                  </a:lnTo>
                  <a:cubicBezTo>
                    <a:pt x="84" y="108"/>
                    <a:pt x="144" y="179"/>
                    <a:pt x="203" y="262"/>
                  </a:cubicBezTo>
                  <a:cubicBezTo>
                    <a:pt x="275" y="358"/>
                    <a:pt x="358" y="453"/>
                    <a:pt x="453" y="536"/>
                  </a:cubicBezTo>
                  <a:lnTo>
                    <a:pt x="537" y="631"/>
                  </a:lnTo>
                  <a:lnTo>
                    <a:pt x="572" y="655"/>
                  </a:lnTo>
                  <a:lnTo>
                    <a:pt x="584" y="679"/>
                  </a:lnTo>
                  <a:cubicBezTo>
                    <a:pt x="596" y="703"/>
                    <a:pt x="632" y="715"/>
                    <a:pt x="644" y="739"/>
                  </a:cubicBezTo>
                  <a:cubicBezTo>
                    <a:pt x="656" y="750"/>
                    <a:pt x="692" y="762"/>
                    <a:pt x="703" y="774"/>
                  </a:cubicBezTo>
                  <a:lnTo>
                    <a:pt x="692" y="774"/>
                  </a:lnTo>
                  <a:cubicBezTo>
                    <a:pt x="751" y="822"/>
                    <a:pt x="811" y="870"/>
                    <a:pt x="870" y="893"/>
                  </a:cubicBezTo>
                  <a:cubicBezTo>
                    <a:pt x="930" y="929"/>
                    <a:pt x="1001" y="977"/>
                    <a:pt x="1084" y="1000"/>
                  </a:cubicBezTo>
                  <a:cubicBezTo>
                    <a:pt x="1204" y="1048"/>
                    <a:pt x="1311" y="1108"/>
                    <a:pt x="1454" y="1155"/>
                  </a:cubicBezTo>
                  <a:cubicBezTo>
                    <a:pt x="1537" y="1179"/>
                    <a:pt x="1632" y="1215"/>
                    <a:pt x="1715" y="1251"/>
                  </a:cubicBezTo>
                  <a:cubicBezTo>
                    <a:pt x="1763" y="1286"/>
                    <a:pt x="1799" y="1310"/>
                    <a:pt x="1823" y="1346"/>
                  </a:cubicBezTo>
                  <a:lnTo>
                    <a:pt x="1835" y="1358"/>
                  </a:lnTo>
                  <a:lnTo>
                    <a:pt x="1870" y="1393"/>
                  </a:lnTo>
                  <a:cubicBezTo>
                    <a:pt x="1870" y="1393"/>
                    <a:pt x="1870" y="1392"/>
                    <a:pt x="1870" y="1392"/>
                  </a:cubicBezTo>
                  <a:lnTo>
                    <a:pt x="1870" y="1392"/>
                  </a:lnTo>
                  <a:cubicBezTo>
                    <a:pt x="1893" y="1410"/>
                    <a:pt x="1920" y="1423"/>
                    <a:pt x="1930" y="1453"/>
                  </a:cubicBezTo>
                  <a:lnTo>
                    <a:pt x="1977" y="1489"/>
                  </a:lnTo>
                  <a:cubicBezTo>
                    <a:pt x="1989" y="1512"/>
                    <a:pt x="2013" y="1512"/>
                    <a:pt x="2037" y="1512"/>
                  </a:cubicBezTo>
                  <a:cubicBezTo>
                    <a:pt x="2061" y="1512"/>
                    <a:pt x="2096" y="1512"/>
                    <a:pt x="2168" y="1489"/>
                  </a:cubicBezTo>
                  <a:cubicBezTo>
                    <a:pt x="2192" y="1465"/>
                    <a:pt x="2204" y="1429"/>
                    <a:pt x="2204" y="1405"/>
                  </a:cubicBezTo>
                  <a:cubicBezTo>
                    <a:pt x="2204" y="1370"/>
                    <a:pt x="2204" y="1358"/>
                    <a:pt x="2192" y="1334"/>
                  </a:cubicBezTo>
                  <a:cubicBezTo>
                    <a:pt x="2192" y="1298"/>
                    <a:pt x="2168" y="1286"/>
                    <a:pt x="2144" y="1274"/>
                  </a:cubicBezTo>
                  <a:cubicBezTo>
                    <a:pt x="2108" y="1227"/>
                    <a:pt x="2073" y="1191"/>
                    <a:pt x="2025" y="1167"/>
                  </a:cubicBezTo>
                  <a:cubicBezTo>
                    <a:pt x="2013" y="1155"/>
                    <a:pt x="1989" y="1131"/>
                    <a:pt x="1966" y="1120"/>
                  </a:cubicBezTo>
                  <a:cubicBezTo>
                    <a:pt x="1942" y="1096"/>
                    <a:pt x="1930" y="1084"/>
                    <a:pt x="1894" y="1060"/>
                  </a:cubicBezTo>
                  <a:cubicBezTo>
                    <a:pt x="1835" y="1036"/>
                    <a:pt x="1763" y="1000"/>
                    <a:pt x="1704" y="977"/>
                  </a:cubicBezTo>
                  <a:cubicBezTo>
                    <a:pt x="1656" y="965"/>
                    <a:pt x="1632" y="941"/>
                    <a:pt x="1596" y="929"/>
                  </a:cubicBezTo>
                  <a:cubicBezTo>
                    <a:pt x="1489" y="870"/>
                    <a:pt x="1394" y="810"/>
                    <a:pt x="1275" y="762"/>
                  </a:cubicBezTo>
                  <a:cubicBezTo>
                    <a:pt x="1168" y="727"/>
                    <a:pt x="1073" y="679"/>
                    <a:pt x="977" y="631"/>
                  </a:cubicBezTo>
                  <a:cubicBezTo>
                    <a:pt x="953" y="619"/>
                    <a:pt x="942" y="619"/>
                    <a:pt x="930" y="596"/>
                  </a:cubicBezTo>
                  <a:cubicBezTo>
                    <a:pt x="894" y="596"/>
                    <a:pt x="882" y="584"/>
                    <a:pt x="858" y="572"/>
                  </a:cubicBezTo>
                  <a:cubicBezTo>
                    <a:pt x="834" y="560"/>
                    <a:pt x="823" y="560"/>
                    <a:pt x="811" y="536"/>
                  </a:cubicBezTo>
                  <a:cubicBezTo>
                    <a:pt x="763" y="524"/>
                    <a:pt x="739" y="500"/>
                    <a:pt x="703" y="477"/>
                  </a:cubicBezTo>
                  <a:lnTo>
                    <a:pt x="644" y="453"/>
                  </a:lnTo>
                  <a:cubicBezTo>
                    <a:pt x="596" y="441"/>
                    <a:pt x="572" y="405"/>
                    <a:pt x="537" y="393"/>
                  </a:cubicBezTo>
                  <a:cubicBezTo>
                    <a:pt x="418" y="322"/>
                    <a:pt x="334" y="262"/>
                    <a:pt x="239" y="203"/>
                  </a:cubicBezTo>
                  <a:cubicBezTo>
                    <a:pt x="180" y="155"/>
                    <a:pt x="108" y="96"/>
                    <a:pt x="37" y="36"/>
                  </a:cubicBezTo>
                  <a:lnTo>
                    <a:pt x="25" y="2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6757975" y="3182950"/>
              <a:ext cx="36350" cy="18500"/>
            </a:xfrm>
            <a:custGeom>
              <a:avLst/>
              <a:gdLst/>
              <a:ahLst/>
              <a:cxnLst/>
              <a:rect l="l" t="t" r="r" b="b"/>
              <a:pathLst>
                <a:path w="1454" h="740" extrusionOk="0">
                  <a:moveTo>
                    <a:pt x="1" y="1"/>
                  </a:moveTo>
                  <a:lnTo>
                    <a:pt x="60" y="60"/>
                  </a:lnTo>
                  <a:lnTo>
                    <a:pt x="108" y="120"/>
                  </a:lnTo>
                  <a:lnTo>
                    <a:pt x="143" y="180"/>
                  </a:lnTo>
                  <a:cubicBezTo>
                    <a:pt x="179" y="203"/>
                    <a:pt x="203" y="215"/>
                    <a:pt x="239" y="251"/>
                  </a:cubicBezTo>
                  <a:lnTo>
                    <a:pt x="251" y="263"/>
                  </a:lnTo>
                  <a:cubicBezTo>
                    <a:pt x="322" y="334"/>
                    <a:pt x="417" y="418"/>
                    <a:pt x="489" y="477"/>
                  </a:cubicBezTo>
                  <a:lnTo>
                    <a:pt x="501" y="489"/>
                  </a:lnTo>
                  <a:cubicBezTo>
                    <a:pt x="536" y="501"/>
                    <a:pt x="548" y="537"/>
                    <a:pt x="584" y="549"/>
                  </a:cubicBezTo>
                  <a:cubicBezTo>
                    <a:pt x="596" y="549"/>
                    <a:pt x="608" y="561"/>
                    <a:pt x="620" y="561"/>
                  </a:cubicBezTo>
                  <a:lnTo>
                    <a:pt x="643" y="561"/>
                  </a:lnTo>
                  <a:lnTo>
                    <a:pt x="667" y="572"/>
                  </a:lnTo>
                  <a:lnTo>
                    <a:pt x="715" y="596"/>
                  </a:lnTo>
                  <a:cubicBezTo>
                    <a:pt x="763" y="608"/>
                    <a:pt x="786" y="620"/>
                    <a:pt x="834" y="632"/>
                  </a:cubicBezTo>
                  <a:cubicBezTo>
                    <a:pt x="846" y="656"/>
                    <a:pt x="870" y="656"/>
                    <a:pt x="905" y="668"/>
                  </a:cubicBezTo>
                  <a:lnTo>
                    <a:pt x="965" y="680"/>
                  </a:lnTo>
                  <a:cubicBezTo>
                    <a:pt x="977" y="692"/>
                    <a:pt x="1013" y="692"/>
                    <a:pt x="1036" y="715"/>
                  </a:cubicBezTo>
                  <a:cubicBezTo>
                    <a:pt x="1072" y="727"/>
                    <a:pt x="1096" y="739"/>
                    <a:pt x="1132" y="739"/>
                  </a:cubicBezTo>
                  <a:lnTo>
                    <a:pt x="1310" y="739"/>
                  </a:lnTo>
                  <a:cubicBezTo>
                    <a:pt x="1322" y="739"/>
                    <a:pt x="1358" y="739"/>
                    <a:pt x="1382" y="727"/>
                  </a:cubicBezTo>
                  <a:cubicBezTo>
                    <a:pt x="1417" y="715"/>
                    <a:pt x="1417" y="703"/>
                    <a:pt x="1429" y="656"/>
                  </a:cubicBezTo>
                  <a:cubicBezTo>
                    <a:pt x="1441" y="620"/>
                    <a:pt x="1453" y="596"/>
                    <a:pt x="1429" y="561"/>
                  </a:cubicBezTo>
                  <a:cubicBezTo>
                    <a:pt x="1414" y="550"/>
                    <a:pt x="1401" y="547"/>
                    <a:pt x="1389" y="547"/>
                  </a:cubicBezTo>
                  <a:cubicBezTo>
                    <a:pt x="1371" y="547"/>
                    <a:pt x="1355" y="554"/>
                    <a:pt x="1334" y="561"/>
                  </a:cubicBezTo>
                  <a:lnTo>
                    <a:pt x="1263" y="561"/>
                  </a:lnTo>
                  <a:cubicBezTo>
                    <a:pt x="1239" y="549"/>
                    <a:pt x="1215" y="549"/>
                    <a:pt x="1191" y="549"/>
                  </a:cubicBezTo>
                  <a:cubicBezTo>
                    <a:pt x="1155" y="549"/>
                    <a:pt x="1132" y="549"/>
                    <a:pt x="1120" y="537"/>
                  </a:cubicBezTo>
                  <a:cubicBezTo>
                    <a:pt x="1036" y="501"/>
                    <a:pt x="965" y="489"/>
                    <a:pt x="893" y="453"/>
                  </a:cubicBezTo>
                  <a:lnTo>
                    <a:pt x="905" y="453"/>
                  </a:lnTo>
                  <a:lnTo>
                    <a:pt x="774" y="418"/>
                  </a:lnTo>
                  <a:lnTo>
                    <a:pt x="786" y="418"/>
                  </a:lnTo>
                  <a:cubicBezTo>
                    <a:pt x="763" y="418"/>
                    <a:pt x="715" y="394"/>
                    <a:pt x="679" y="382"/>
                  </a:cubicBezTo>
                  <a:cubicBezTo>
                    <a:pt x="667" y="382"/>
                    <a:pt x="667" y="370"/>
                    <a:pt x="655" y="370"/>
                  </a:cubicBezTo>
                  <a:cubicBezTo>
                    <a:pt x="620" y="358"/>
                    <a:pt x="608" y="334"/>
                    <a:pt x="584" y="322"/>
                  </a:cubicBezTo>
                  <a:cubicBezTo>
                    <a:pt x="560" y="311"/>
                    <a:pt x="536" y="311"/>
                    <a:pt x="524" y="299"/>
                  </a:cubicBezTo>
                  <a:lnTo>
                    <a:pt x="429" y="251"/>
                  </a:lnTo>
                  <a:cubicBezTo>
                    <a:pt x="370" y="215"/>
                    <a:pt x="298" y="180"/>
                    <a:pt x="239" y="144"/>
                  </a:cubicBezTo>
                  <a:cubicBezTo>
                    <a:pt x="191" y="132"/>
                    <a:pt x="143" y="96"/>
                    <a:pt x="108" y="72"/>
                  </a:cubicBezTo>
                  <a:cubicBezTo>
                    <a:pt x="72" y="37"/>
                    <a:pt x="24" y="2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6762450" y="3162425"/>
              <a:ext cx="43475" cy="42150"/>
            </a:xfrm>
            <a:custGeom>
              <a:avLst/>
              <a:gdLst/>
              <a:ahLst/>
              <a:cxnLst/>
              <a:rect l="l" t="t" r="r" b="b"/>
              <a:pathLst>
                <a:path w="1739" h="1686" extrusionOk="0">
                  <a:moveTo>
                    <a:pt x="0" y="0"/>
                  </a:moveTo>
                  <a:lnTo>
                    <a:pt x="0" y="0"/>
                  </a:lnTo>
                  <a:cubicBezTo>
                    <a:pt x="36" y="60"/>
                    <a:pt x="72" y="108"/>
                    <a:pt x="95" y="155"/>
                  </a:cubicBezTo>
                  <a:lnTo>
                    <a:pt x="131" y="191"/>
                  </a:lnTo>
                  <a:cubicBezTo>
                    <a:pt x="167" y="250"/>
                    <a:pt x="203" y="310"/>
                    <a:pt x="250" y="370"/>
                  </a:cubicBezTo>
                  <a:cubicBezTo>
                    <a:pt x="310" y="453"/>
                    <a:pt x="357" y="500"/>
                    <a:pt x="393" y="584"/>
                  </a:cubicBezTo>
                  <a:lnTo>
                    <a:pt x="417" y="596"/>
                  </a:lnTo>
                  <a:lnTo>
                    <a:pt x="429" y="608"/>
                  </a:lnTo>
                  <a:cubicBezTo>
                    <a:pt x="441" y="620"/>
                    <a:pt x="441" y="643"/>
                    <a:pt x="453" y="655"/>
                  </a:cubicBezTo>
                  <a:cubicBezTo>
                    <a:pt x="476" y="703"/>
                    <a:pt x="500" y="727"/>
                    <a:pt x="536" y="762"/>
                  </a:cubicBezTo>
                  <a:lnTo>
                    <a:pt x="536" y="751"/>
                  </a:lnTo>
                  <a:cubicBezTo>
                    <a:pt x="572" y="822"/>
                    <a:pt x="631" y="881"/>
                    <a:pt x="691" y="953"/>
                  </a:cubicBezTo>
                  <a:lnTo>
                    <a:pt x="679" y="941"/>
                  </a:lnTo>
                  <a:lnTo>
                    <a:pt x="679" y="941"/>
                  </a:lnTo>
                  <a:cubicBezTo>
                    <a:pt x="726" y="1001"/>
                    <a:pt x="786" y="1060"/>
                    <a:pt x="834" y="1120"/>
                  </a:cubicBezTo>
                  <a:cubicBezTo>
                    <a:pt x="857" y="1143"/>
                    <a:pt x="869" y="1179"/>
                    <a:pt x="905" y="1203"/>
                  </a:cubicBezTo>
                  <a:cubicBezTo>
                    <a:pt x="929" y="1239"/>
                    <a:pt x="953" y="1251"/>
                    <a:pt x="976" y="1262"/>
                  </a:cubicBezTo>
                  <a:cubicBezTo>
                    <a:pt x="1084" y="1346"/>
                    <a:pt x="1167" y="1393"/>
                    <a:pt x="1274" y="1477"/>
                  </a:cubicBezTo>
                  <a:cubicBezTo>
                    <a:pt x="1322" y="1524"/>
                    <a:pt x="1369" y="1548"/>
                    <a:pt x="1405" y="1584"/>
                  </a:cubicBezTo>
                  <a:cubicBezTo>
                    <a:pt x="1441" y="1608"/>
                    <a:pt x="1488" y="1620"/>
                    <a:pt x="1512" y="1655"/>
                  </a:cubicBezTo>
                  <a:cubicBezTo>
                    <a:pt x="1542" y="1670"/>
                    <a:pt x="1572" y="1686"/>
                    <a:pt x="1603" y="1686"/>
                  </a:cubicBezTo>
                  <a:cubicBezTo>
                    <a:pt x="1620" y="1686"/>
                    <a:pt x="1638" y="1680"/>
                    <a:pt x="1655" y="1667"/>
                  </a:cubicBezTo>
                  <a:cubicBezTo>
                    <a:pt x="1679" y="1643"/>
                    <a:pt x="1691" y="1620"/>
                    <a:pt x="1738" y="1608"/>
                  </a:cubicBezTo>
                  <a:cubicBezTo>
                    <a:pt x="1738" y="1560"/>
                    <a:pt x="1727" y="1536"/>
                    <a:pt x="1691" y="1501"/>
                  </a:cubicBezTo>
                  <a:cubicBezTo>
                    <a:pt x="1679" y="1477"/>
                    <a:pt x="1643" y="1465"/>
                    <a:pt x="1619" y="1441"/>
                  </a:cubicBezTo>
                  <a:cubicBezTo>
                    <a:pt x="1584" y="1429"/>
                    <a:pt x="1572" y="1417"/>
                    <a:pt x="1560" y="1405"/>
                  </a:cubicBezTo>
                  <a:lnTo>
                    <a:pt x="1548" y="1405"/>
                  </a:lnTo>
                  <a:cubicBezTo>
                    <a:pt x="1488" y="1358"/>
                    <a:pt x="1405" y="1310"/>
                    <a:pt x="1346" y="1262"/>
                  </a:cubicBezTo>
                  <a:cubicBezTo>
                    <a:pt x="1274" y="1227"/>
                    <a:pt x="1215" y="1167"/>
                    <a:pt x="1143" y="1120"/>
                  </a:cubicBezTo>
                  <a:cubicBezTo>
                    <a:pt x="1131" y="1120"/>
                    <a:pt x="1131" y="1108"/>
                    <a:pt x="1107" y="1108"/>
                  </a:cubicBezTo>
                  <a:lnTo>
                    <a:pt x="1095" y="1084"/>
                  </a:lnTo>
                  <a:lnTo>
                    <a:pt x="1072" y="1060"/>
                  </a:lnTo>
                  <a:lnTo>
                    <a:pt x="1024" y="1012"/>
                  </a:lnTo>
                  <a:lnTo>
                    <a:pt x="750" y="751"/>
                  </a:lnTo>
                  <a:lnTo>
                    <a:pt x="726" y="715"/>
                  </a:lnTo>
                  <a:lnTo>
                    <a:pt x="631" y="631"/>
                  </a:lnTo>
                  <a:lnTo>
                    <a:pt x="595" y="584"/>
                  </a:lnTo>
                  <a:lnTo>
                    <a:pt x="560" y="548"/>
                  </a:lnTo>
                  <a:lnTo>
                    <a:pt x="536" y="524"/>
                  </a:lnTo>
                  <a:lnTo>
                    <a:pt x="500" y="489"/>
                  </a:lnTo>
                  <a:cubicBezTo>
                    <a:pt x="476" y="453"/>
                    <a:pt x="429" y="405"/>
                    <a:pt x="381" y="358"/>
                  </a:cubicBezTo>
                  <a:lnTo>
                    <a:pt x="357" y="334"/>
                  </a:lnTo>
                  <a:lnTo>
                    <a:pt x="262" y="239"/>
                  </a:lnTo>
                  <a:cubicBezTo>
                    <a:pt x="179" y="167"/>
                    <a:pt x="83" y="7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6780600" y="3147550"/>
              <a:ext cx="26525" cy="57650"/>
            </a:xfrm>
            <a:custGeom>
              <a:avLst/>
              <a:gdLst/>
              <a:ahLst/>
              <a:cxnLst/>
              <a:rect l="l" t="t" r="r" b="b"/>
              <a:pathLst>
                <a:path w="1061" h="2306" extrusionOk="0">
                  <a:moveTo>
                    <a:pt x="0" y="0"/>
                  </a:moveTo>
                  <a:cubicBezTo>
                    <a:pt x="3" y="9"/>
                    <a:pt x="5" y="18"/>
                    <a:pt x="8" y="26"/>
                  </a:cubicBezTo>
                  <a:lnTo>
                    <a:pt x="8" y="26"/>
                  </a:lnTo>
                  <a:cubicBezTo>
                    <a:pt x="6" y="19"/>
                    <a:pt x="4" y="11"/>
                    <a:pt x="0" y="0"/>
                  </a:cubicBezTo>
                  <a:close/>
                  <a:moveTo>
                    <a:pt x="8" y="26"/>
                  </a:moveTo>
                  <a:cubicBezTo>
                    <a:pt x="12" y="44"/>
                    <a:pt x="12" y="55"/>
                    <a:pt x="12" y="72"/>
                  </a:cubicBezTo>
                  <a:cubicBezTo>
                    <a:pt x="36" y="179"/>
                    <a:pt x="60" y="286"/>
                    <a:pt x="96" y="417"/>
                  </a:cubicBezTo>
                  <a:cubicBezTo>
                    <a:pt x="108" y="476"/>
                    <a:pt x="119" y="524"/>
                    <a:pt x="131" y="584"/>
                  </a:cubicBezTo>
                  <a:lnTo>
                    <a:pt x="167" y="691"/>
                  </a:lnTo>
                  <a:cubicBezTo>
                    <a:pt x="179" y="714"/>
                    <a:pt x="179" y="726"/>
                    <a:pt x="191" y="762"/>
                  </a:cubicBezTo>
                  <a:cubicBezTo>
                    <a:pt x="191" y="786"/>
                    <a:pt x="215" y="810"/>
                    <a:pt x="215" y="822"/>
                  </a:cubicBezTo>
                  <a:lnTo>
                    <a:pt x="298" y="1131"/>
                  </a:lnTo>
                  <a:cubicBezTo>
                    <a:pt x="334" y="1226"/>
                    <a:pt x="346" y="1310"/>
                    <a:pt x="369" y="1405"/>
                  </a:cubicBezTo>
                  <a:lnTo>
                    <a:pt x="369" y="1381"/>
                  </a:lnTo>
                  <a:cubicBezTo>
                    <a:pt x="369" y="1429"/>
                    <a:pt x="393" y="1465"/>
                    <a:pt x="405" y="1500"/>
                  </a:cubicBezTo>
                  <a:lnTo>
                    <a:pt x="453" y="1596"/>
                  </a:lnTo>
                  <a:cubicBezTo>
                    <a:pt x="489" y="1655"/>
                    <a:pt x="536" y="1727"/>
                    <a:pt x="584" y="1798"/>
                  </a:cubicBezTo>
                  <a:cubicBezTo>
                    <a:pt x="608" y="1857"/>
                    <a:pt x="643" y="1905"/>
                    <a:pt x="667" y="1965"/>
                  </a:cubicBezTo>
                  <a:cubicBezTo>
                    <a:pt x="679" y="2000"/>
                    <a:pt x="703" y="2012"/>
                    <a:pt x="715" y="2036"/>
                  </a:cubicBezTo>
                  <a:cubicBezTo>
                    <a:pt x="727" y="2072"/>
                    <a:pt x="750" y="2084"/>
                    <a:pt x="762" y="2119"/>
                  </a:cubicBezTo>
                  <a:lnTo>
                    <a:pt x="786" y="2143"/>
                  </a:lnTo>
                  <a:cubicBezTo>
                    <a:pt x="822" y="2155"/>
                    <a:pt x="834" y="2191"/>
                    <a:pt x="846" y="2203"/>
                  </a:cubicBezTo>
                  <a:lnTo>
                    <a:pt x="846" y="2191"/>
                  </a:lnTo>
                  <a:cubicBezTo>
                    <a:pt x="870" y="2215"/>
                    <a:pt x="893" y="2250"/>
                    <a:pt x="905" y="2274"/>
                  </a:cubicBezTo>
                  <a:cubicBezTo>
                    <a:pt x="920" y="2294"/>
                    <a:pt x="939" y="2305"/>
                    <a:pt x="957" y="2305"/>
                  </a:cubicBezTo>
                  <a:cubicBezTo>
                    <a:pt x="982" y="2305"/>
                    <a:pt x="1005" y="2282"/>
                    <a:pt x="1012" y="2227"/>
                  </a:cubicBezTo>
                  <a:lnTo>
                    <a:pt x="1024" y="2227"/>
                  </a:lnTo>
                  <a:cubicBezTo>
                    <a:pt x="1060" y="2203"/>
                    <a:pt x="1060" y="2143"/>
                    <a:pt x="1024" y="2108"/>
                  </a:cubicBezTo>
                  <a:cubicBezTo>
                    <a:pt x="1001" y="2072"/>
                    <a:pt x="953" y="2036"/>
                    <a:pt x="929" y="1988"/>
                  </a:cubicBezTo>
                  <a:lnTo>
                    <a:pt x="929" y="2012"/>
                  </a:lnTo>
                  <a:cubicBezTo>
                    <a:pt x="905" y="1988"/>
                    <a:pt x="893" y="1965"/>
                    <a:pt x="881" y="1953"/>
                  </a:cubicBezTo>
                  <a:cubicBezTo>
                    <a:pt x="834" y="1857"/>
                    <a:pt x="786" y="1750"/>
                    <a:pt x="750" y="1667"/>
                  </a:cubicBezTo>
                  <a:cubicBezTo>
                    <a:pt x="727" y="1655"/>
                    <a:pt x="727" y="1631"/>
                    <a:pt x="715" y="1619"/>
                  </a:cubicBezTo>
                  <a:lnTo>
                    <a:pt x="679" y="1560"/>
                  </a:lnTo>
                  <a:lnTo>
                    <a:pt x="655" y="1500"/>
                  </a:lnTo>
                  <a:lnTo>
                    <a:pt x="643" y="1453"/>
                  </a:lnTo>
                  <a:lnTo>
                    <a:pt x="631" y="1417"/>
                  </a:lnTo>
                  <a:cubicBezTo>
                    <a:pt x="631" y="1405"/>
                    <a:pt x="608" y="1381"/>
                    <a:pt x="608" y="1369"/>
                  </a:cubicBezTo>
                  <a:cubicBezTo>
                    <a:pt x="608" y="1357"/>
                    <a:pt x="596" y="1346"/>
                    <a:pt x="596" y="1322"/>
                  </a:cubicBezTo>
                  <a:cubicBezTo>
                    <a:pt x="596" y="1298"/>
                    <a:pt x="596" y="1286"/>
                    <a:pt x="584" y="1250"/>
                  </a:cubicBezTo>
                  <a:lnTo>
                    <a:pt x="548" y="1191"/>
                  </a:lnTo>
                  <a:lnTo>
                    <a:pt x="548" y="1179"/>
                  </a:lnTo>
                  <a:cubicBezTo>
                    <a:pt x="536" y="1131"/>
                    <a:pt x="524" y="1107"/>
                    <a:pt x="512" y="1060"/>
                  </a:cubicBezTo>
                  <a:lnTo>
                    <a:pt x="489" y="1024"/>
                  </a:lnTo>
                  <a:cubicBezTo>
                    <a:pt x="477" y="988"/>
                    <a:pt x="453" y="929"/>
                    <a:pt x="429" y="881"/>
                  </a:cubicBezTo>
                  <a:lnTo>
                    <a:pt x="417" y="845"/>
                  </a:lnTo>
                  <a:lnTo>
                    <a:pt x="405" y="822"/>
                  </a:lnTo>
                  <a:cubicBezTo>
                    <a:pt x="405" y="798"/>
                    <a:pt x="393" y="798"/>
                    <a:pt x="393" y="786"/>
                  </a:cubicBezTo>
                  <a:cubicBezTo>
                    <a:pt x="369" y="762"/>
                    <a:pt x="369" y="750"/>
                    <a:pt x="358" y="714"/>
                  </a:cubicBezTo>
                  <a:cubicBezTo>
                    <a:pt x="334" y="667"/>
                    <a:pt x="310" y="619"/>
                    <a:pt x="286" y="584"/>
                  </a:cubicBezTo>
                  <a:lnTo>
                    <a:pt x="250" y="524"/>
                  </a:lnTo>
                  <a:lnTo>
                    <a:pt x="227" y="464"/>
                  </a:lnTo>
                  <a:lnTo>
                    <a:pt x="191" y="405"/>
                  </a:lnTo>
                  <a:lnTo>
                    <a:pt x="167" y="345"/>
                  </a:lnTo>
                  <a:cubicBezTo>
                    <a:pt x="131" y="274"/>
                    <a:pt x="96" y="214"/>
                    <a:pt x="60" y="131"/>
                  </a:cubicBezTo>
                  <a:cubicBezTo>
                    <a:pt x="40" y="102"/>
                    <a:pt x="21" y="65"/>
                    <a:pt x="8" y="2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6807375" y="3139200"/>
              <a:ext cx="8075" cy="67900"/>
            </a:xfrm>
            <a:custGeom>
              <a:avLst/>
              <a:gdLst/>
              <a:ahLst/>
              <a:cxnLst/>
              <a:rect l="l" t="t" r="r" b="b"/>
              <a:pathLst>
                <a:path w="323" h="2716" extrusionOk="0">
                  <a:moveTo>
                    <a:pt x="108" y="1"/>
                  </a:moveTo>
                  <a:lnTo>
                    <a:pt x="108" y="1"/>
                  </a:lnTo>
                  <a:cubicBezTo>
                    <a:pt x="120" y="108"/>
                    <a:pt x="120" y="227"/>
                    <a:pt x="132" y="358"/>
                  </a:cubicBezTo>
                  <a:cubicBezTo>
                    <a:pt x="132" y="417"/>
                    <a:pt x="156" y="477"/>
                    <a:pt x="156" y="537"/>
                  </a:cubicBezTo>
                  <a:lnTo>
                    <a:pt x="156" y="560"/>
                  </a:lnTo>
                  <a:lnTo>
                    <a:pt x="156" y="632"/>
                  </a:lnTo>
                  <a:lnTo>
                    <a:pt x="156" y="644"/>
                  </a:lnTo>
                  <a:cubicBezTo>
                    <a:pt x="156" y="679"/>
                    <a:pt x="168" y="703"/>
                    <a:pt x="168" y="739"/>
                  </a:cubicBezTo>
                  <a:lnTo>
                    <a:pt x="168" y="751"/>
                  </a:lnTo>
                  <a:cubicBezTo>
                    <a:pt x="180" y="751"/>
                    <a:pt x="180" y="763"/>
                    <a:pt x="180" y="775"/>
                  </a:cubicBezTo>
                  <a:cubicBezTo>
                    <a:pt x="180" y="775"/>
                    <a:pt x="191" y="798"/>
                    <a:pt x="191" y="810"/>
                  </a:cubicBezTo>
                  <a:lnTo>
                    <a:pt x="191" y="822"/>
                  </a:lnTo>
                  <a:lnTo>
                    <a:pt x="191" y="834"/>
                  </a:lnTo>
                  <a:cubicBezTo>
                    <a:pt x="180" y="858"/>
                    <a:pt x="180" y="882"/>
                    <a:pt x="180" y="894"/>
                  </a:cubicBezTo>
                  <a:cubicBezTo>
                    <a:pt x="168" y="929"/>
                    <a:pt x="168" y="941"/>
                    <a:pt x="168" y="977"/>
                  </a:cubicBezTo>
                  <a:lnTo>
                    <a:pt x="168" y="1001"/>
                  </a:lnTo>
                  <a:lnTo>
                    <a:pt x="168" y="1072"/>
                  </a:lnTo>
                  <a:lnTo>
                    <a:pt x="168" y="1108"/>
                  </a:lnTo>
                  <a:cubicBezTo>
                    <a:pt x="156" y="1156"/>
                    <a:pt x="156" y="1191"/>
                    <a:pt x="156" y="1239"/>
                  </a:cubicBezTo>
                  <a:cubicBezTo>
                    <a:pt x="132" y="1334"/>
                    <a:pt x="120" y="1429"/>
                    <a:pt x="120" y="1525"/>
                  </a:cubicBezTo>
                  <a:cubicBezTo>
                    <a:pt x="120" y="1584"/>
                    <a:pt x="108" y="1632"/>
                    <a:pt x="108" y="1691"/>
                  </a:cubicBezTo>
                  <a:cubicBezTo>
                    <a:pt x="108" y="1822"/>
                    <a:pt x="84" y="1953"/>
                    <a:pt x="72" y="2084"/>
                  </a:cubicBezTo>
                  <a:lnTo>
                    <a:pt x="60" y="2191"/>
                  </a:lnTo>
                  <a:cubicBezTo>
                    <a:pt x="49" y="2227"/>
                    <a:pt x="49" y="2239"/>
                    <a:pt x="49" y="2275"/>
                  </a:cubicBezTo>
                  <a:cubicBezTo>
                    <a:pt x="37" y="2370"/>
                    <a:pt x="13" y="2465"/>
                    <a:pt x="1" y="2572"/>
                  </a:cubicBezTo>
                  <a:cubicBezTo>
                    <a:pt x="1" y="2620"/>
                    <a:pt x="37" y="2715"/>
                    <a:pt x="96" y="2715"/>
                  </a:cubicBezTo>
                  <a:lnTo>
                    <a:pt x="168" y="2715"/>
                  </a:lnTo>
                  <a:cubicBezTo>
                    <a:pt x="180" y="2703"/>
                    <a:pt x="191" y="2703"/>
                    <a:pt x="191" y="2680"/>
                  </a:cubicBezTo>
                  <a:cubicBezTo>
                    <a:pt x="203" y="2668"/>
                    <a:pt x="227" y="2644"/>
                    <a:pt x="227" y="2620"/>
                  </a:cubicBezTo>
                  <a:lnTo>
                    <a:pt x="227" y="2561"/>
                  </a:lnTo>
                  <a:cubicBezTo>
                    <a:pt x="239" y="2465"/>
                    <a:pt x="251" y="2346"/>
                    <a:pt x="263" y="2239"/>
                  </a:cubicBezTo>
                  <a:cubicBezTo>
                    <a:pt x="263" y="2168"/>
                    <a:pt x="287" y="2084"/>
                    <a:pt x="287" y="2013"/>
                  </a:cubicBezTo>
                  <a:cubicBezTo>
                    <a:pt x="299" y="1894"/>
                    <a:pt x="311" y="1763"/>
                    <a:pt x="311" y="1632"/>
                  </a:cubicBezTo>
                  <a:cubicBezTo>
                    <a:pt x="311" y="1513"/>
                    <a:pt x="322" y="1394"/>
                    <a:pt x="322" y="1275"/>
                  </a:cubicBezTo>
                  <a:lnTo>
                    <a:pt x="322" y="1191"/>
                  </a:lnTo>
                  <a:lnTo>
                    <a:pt x="322" y="1120"/>
                  </a:lnTo>
                  <a:lnTo>
                    <a:pt x="322" y="1060"/>
                  </a:lnTo>
                  <a:lnTo>
                    <a:pt x="322" y="941"/>
                  </a:lnTo>
                  <a:lnTo>
                    <a:pt x="322" y="929"/>
                  </a:lnTo>
                  <a:lnTo>
                    <a:pt x="322" y="822"/>
                  </a:lnTo>
                  <a:cubicBezTo>
                    <a:pt x="311" y="810"/>
                    <a:pt x="311" y="798"/>
                    <a:pt x="311" y="775"/>
                  </a:cubicBezTo>
                  <a:cubicBezTo>
                    <a:pt x="311" y="763"/>
                    <a:pt x="311" y="751"/>
                    <a:pt x="299" y="739"/>
                  </a:cubicBezTo>
                  <a:lnTo>
                    <a:pt x="299" y="715"/>
                  </a:lnTo>
                  <a:cubicBezTo>
                    <a:pt x="299" y="703"/>
                    <a:pt x="287" y="679"/>
                    <a:pt x="287" y="656"/>
                  </a:cubicBezTo>
                  <a:cubicBezTo>
                    <a:pt x="251" y="537"/>
                    <a:pt x="227" y="441"/>
                    <a:pt x="191" y="334"/>
                  </a:cubicBezTo>
                  <a:lnTo>
                    <a:pt x="191" y="298"/>
                  </a:lnTo>
                  <a:cubicBezTo>
                    <a:pt x="180" y="227"/>
                    <a:pt x="156" y="144"/>
                    <a:pt x="120" y="48"/>
                  </a:cubicBezTo>
                  <a:lnTo>
                    <a:pt x="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6810375" y="3151400"/>
              <a:ext cx="13400" cy="55475"/>
            </a:xfrm>
            <a:custGeom>
              <a:avLst/>
              <a:gdLst/>
              <a:ahLst/>
              <a:cxnLst/>
              <a:rect l="l" t="t" r="r" b="b"/>
              <a:pathLst>
                <a:path w="536" h="2219" extrusionOk="0">
                  <a:moveTo>
                    <a:pt x="464" y="1"/>
                  </a:moveTo>
                  <a:cubicBezTo>
                    <a:pt x="452" y="25"/>
                    <a:pt x="452" y="72"/>
                    <a:pt x="452" y="96"/>
                  </a:cubicBezTo>
                  <a:cubicBezTo>
                    <a:pt x="429" y="191"/>
                    <a:pt x="429" y="299"/>
                    <a:pt x="417" y="382"/>
                  </a:cubicBezTo>
                  <a:cubicBezTo>
                    <a:pt x="405" y="489"/>
                    <a:pt x="405" y="596"/>
                    <a:pt x="393" y="691"/>
                  </a:cubicBezTo>
                  <a:cubicBezTo>
                    <a:pt x="369" y="727"/>
                    <a:pt x="369" y="751"/>
                    <a:pt x="369" y="787"/>
                  </a:cubicBezTo>
                  <a:lnTo>
                    <a:pt x="369" y="834"/>
                  </a:lnTo>
                  <a:cubicBezTo>
                    <a:pt x="357" y="870"/>
                    <a:pt x="357" y="906"/>
                    <a:pt x="357" y="941"/>
                  </a:cubicBezTo>
                  <a:lnTo>
                    <a:pt x="357" y="965"/>
                  </a:lnTo>
                  <a:lnTo>
                    <a:pt x="357" y="1108"/>
                  </a:lnTo>
                  <a:lnTo>
                    <a:pt x="357" y="1168"/>
                  </a:lnTo>
                  <a:lnTo>
                    <a:pt x="357" y="1275"/>
                  </a:lnTo>
                  <a:lnTo>
                    <a:pt x="357" y="1287"/>
                  </a:lnTo>
                  <a:lnTo>
                    <a:pt x="357" y="1370"/>
                  </a:lnTo>
                  <a:cubicBezTo>
                    <a:pt x="357" y="1394"/>
                    <a:pt x="369" y="1406"/>
                    <a:pt x="369" y="1442"/>
                  </a:cubicBezTo>
                  <a:lnTo>
                    <a:pt x="369" y="1453"/>
                  </a:lnTo>
                  <a:lnTo>
                    <a:pt x="369" y="1465"/>
                  </a:lnTo>
                  <a:cubicBezTo>
                    <a:pt x="357" y="1501"/>
                    <a:pt x="357" y="1513"/>
                    <a:pt x="345" y="1525"/>
                  </a:cubicBezTo>
                  <a:cubicBezTo>
                    <a:pt x="310" y="1561"/>
                    <a:pt x="298" y="1608"/>
                    <a:pt x="274" y="1644"/>
                  </a:cubicBezTo>
                  <a:cubicBezTo>
                    <a:pt x="191" y="1787"/>
                    <a:pt x="131" y="1918"/>
                    <a:pt x="48" y="2037"/>
                  </a:cubicBezTo>
                  <a:cubicBezTo>
                    <a:pt x="48" y="2049"/>
                    <a:pt x="36" y="2049"/>
                    <a:pt x="36" y="2061"/>
                  </a:cubicBezTo>
                  <a:cubicBezTo>
                    <a:pt x="0" y="2108"/>
                    <a:pt x="0" y="2168"/>
                    <a:pt x="48" y="2204"/>
                  </a:cubicBezTo>
                  <a:cubicBezTo>
                    <a:pt x="57" y="2213"/>
                    <a:pt x="70" y="2218"/>
                    <a:pt x="82" y="2218"/>
                  </a:cubicBezTo>
                  <a:cubicBezTo>
                    <a:pt x="101" y="2218"/>
                    <a:pt x="119" y="2204"/>
                    <a:pt x="119" y="2168"/>
                  </a:cubicBezTo>
                  <a:lnTo>
                    <a:pt x="131" y="2156"/>
                  </a:lnTo>
                  <a:cubicBezTo>
                    <a:pt x="238" y="2001"/>
                    <a:pt x="333" y="1846"/>
                    <a:pt x="417" y="1680"/>
                  </a:cubicBezTo>
                  <a:cubicBezTo>
                    <a:pt x="429" y="1632"/>
                    <a:pt x="464" y="1608"/>
                    <a:pt x="476" y="1561"/>
                  </a:cubicBezTo>
                  <a:cubicBezTo>
                    <a:pt x="488" y="1525"/>
                    <a:pt x="524" y="1501"/>
                    <a:pt x="524" y="1465"/>
                  </a:cubicBezTo>
                  <a:cubicBezTo>
                    <a:pt x="536" y="1442"/>
                    <a:pt x="524" y="1406"/>
                    <a:pt x="524" y="1382"/>
                  </a:cubicBezTo>
                  <a:lnTo>
                    <a:pt x="524" y="1346"/>
                  </a:lnTo>
                  <a:lnTo>
                    <a:pt x="524" y="1311"/>
                  </a:lnTo>
                  <a:lnTo>
                    <a:pt x="524" y="1251"/>
                  </a:lnTo>
                  <a:lnTo>
                    <a:pt x="524" y="989"/>
                  </a:lnTo>
                  <a:lnTo>
                    <a:pt x="524" y="870"/>
                  </a:lnTo>
                  <a:lnTo>
                    <a:pt x="524" y="799"/>
                  </a:lnTo>
                  <a:lnTo>
                    <a:pt x="524" y="727"/>
                  </a:lnTo>
                  <a:lnTo>
                    <a:pt x="524" y="632"/>
                  </a:lnTo>
                  <a:lnTo>
                    <a:pt x="524" y="608"/>
                  </a:lnTo>
                  <a:cubicBezTo>
                    <a:pt x="512" y="382"/>
                    <a:pt x="488" y="191"/>
                    <a:pt x="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6807100" y="3162125"/>
              <a:ext cx="11925" cy="44375"/>
            </a:xfrm>
            <a:custGeom>
              <a:avLst/>
              <a:gdLst/>
              <a:ahLst/>
              <a:cxnLst/>
              <a:rect l="l" t="t" r="r" b="b"/>
              <a:pathLst>
                <a:path w="477" h="1775" extrusionOk="0">
                  <a:moveTo>
                    <a:pt x="441" y="1"/>
                  </a:moveTo>
                  <a:cubicBezTo>
                    <a:pt x="429" y="84"/>
                    <a:pt x="417" y="191"/>
                    <a:pt x="393" y="298"/>
                  </a:cubicBezTo>
                  <a:cubicBezTo>
                    <a:pt x="393" y="346"/>
                    <a:pt x="381" y="370"/>
                    <a:pt x="381" y="417"/>
                  </a:cubicBezTo>
                  <a:cubicBezTo>
                    <a:pt x="369" y="477"/>
                    <a:pt x="369" y="548"/>
                    <a:pt x="357" y="620"/>
                  </a:cubicBezTo>
                  <a:cubicBezTo>
                    <a:pt x="357" y="679"/>
                    <a:pt x="345" y="727"/>
                    <a:pt x="345" y="774"/>
                  </a:cubicBezTo>
                  <a:cubicBezTo>
                    <a:pt x="322" y="822"/>
                    <a:pt x="322" y="882"/>
                    <a:pt x="322" y="917"/>
                  </a:cubicBezTo>
                  <a:lnTo>
                    <a:pt x="322" y="977"/>
                  </a:lnTo>
                  <a:lnTo>
                    <a:pt x="322" y="1013"/>
                  </a:lnTo>
                  <a:lnTo>
                    <a:pt x="322" y="1024"/>
                  </a:lnTo>
                  <a:cubicBezTo>
                    <a:pt x="310" y="1072"/>
                    <a:pt x="286" y="1096"/>
                    <a:pt x="262" y="1144"/>
                  </a:cubicBezTo>
                  <a:lnTo>
                    <a:pt x="250" y="1155"/>
                  </a:lnTo>
                  <a:lnTo>
                    <a:pt x="202" y="1251"/>
                  </a:lnTo>
                  <a:lnTo>
                    <a:pt x="202" y="1239"/>
                  </a:lnTo>
                  <a:cubicBezTo>
                    <a:pt x="191" y="1251"/>
                    <a:pt x="191" y="1274"/>
                    <a:pt x="179" y="1298"/>
                  </a:cubicBezTo>
                  <a:cubicBezTo>
                    <a:pt x="143" y="1370"/>
                    <a:pt x="107" y="1441"/>
                    <a:pt x="71" y="1513"/>
                  </a:cubicBezTo>
                  <a:cubicBezTo>
                    <a:pt x="60" y="1548"/>
                    <a:pt x="60" y="1560"/>
                    <a:pt x="48" y="1572"/>
                  </a:cubicBezTo>
                  <a:cubicBezTo>
                    <a:pt x="24" y="1608"/>
                    <a:pt x="24" y="1620"/>
                    <a:pt x="12" y="1632"/>
                  </a:cubicBezTo>
                  <a:cubicBezTo>
                    <a:pt x="0" y="1667"/>
                    <a:pt x="0" y="1691"/>
                    <a:pt x="12" y="1727"/>
                  </a:cubicBezTo>
                  <a:cubicBezTo>
                    <a:pt x="12" y="1751"/>
                    <a:pt x="48" y="1775"/>
                    <a:pt x="71" y="1775"/>
                  </a:cubicBezTo>
                  <a:cubicBezTo>
                    <a:pt x="107" y="1775"/>
                    <a:pt x="119" y="1775"/>
                    <a:pt x="131" y="1751"/>
                  </a:cubicBezTo>
                  <a:lnTo>
                    <a:pt x="143" y="1739"/>
                  </a:lnTo>
                  <a:cubicBezTo>
                    <a:pt x="155" y="1727"/>
                    <a:pt x="155" y="1715"/>
                    <a:pt x="179" y="1691"/>
                  </a:cubicBezTo>
                  <a:cubicBezTo>
                    <a:pt x="191" y="1679"/>
                    <a:pt x="191" y="1667"/>
                    <a:pt x="202" y="1655"/>
                  </a:cubicBezTo>
                  <a:cubicBezTo>
                    <a:pt x="202" y="1620"/>
                    <a:pt x="214" y="1608"/>
                    <a:pt x="238" y="1572"/>
                  </a:cubicBezTo>
                  <a:lnTo>
                    <a:pt x="322" y="1394"/>
                  </a:lnTo>
                  <a:cubicBezTo>
                    <a:pt x="333" y="1358"/>
                    <a:pt x="369" y="1310"/>
                    <a:pt x="381" y="1263"/>
                  </a:cubicBezTo>
                  <a:cubicBezTo>
                    <a:pt x="393" y="1215"/>
                    <a:pt x="429" y="1179"/>
                    <a:pt x="441" y="1132"/>
                  </a:cubicBezTo>
                  <a:cubicBezTo>
                    <a:pt x="452" y="1120"/>
                    <a:pt x="476" y="1096"/>
                    <a:pt x="476" y="1084"/>
                  </a:cubicBezTo>
                  <a:lnTo>
                    <a:pt x="476" y="1072"/>
                  </a:lnTo>
                  <a:lnTo>
                    <a:pt x="476" y="1036"/>
                  </a:lnTo>
                  <a:cubicBezTo>
                    <a:pt x="476" y="1013"/>
                    <a:pt x="452" y="1001"/>
                    <a:pt x="452" y="965"/>
                  </a:cubicBezTo>
                  <a:lnTo>
                    <a:pt x="452" y="953"/>
                  </a:lnTo>
                  <a:lnTo>
                    <a:pt x="452" y="846"/>
                  </a:lnTo>
                  <a:lnTo>
                    <a:pt x="452" y="524"/>
                  </a:lnTo>
                  <a:lnTo>
                    <a:pt x="452" y="405"/>
                  </a:lnTo>
                  <a:cubicBezTo>
                    <a:pt x="452" y="251"/>
                    <a:pt x="452" y="120"/>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6813050" y="3178800"/>
              <a:ext cx="41100" cy="32950"/>
            </a:xfrm>
            <a:custGeom>
              <a:avLst/>
              <a:gdLst/>
              <a:ahLst/>
              <a:cxnLst/>
              <a:rect l="l" t="t" r="r" b="b"/>
              <a:pathLst>
                <a:path w="1644" h="1318" extrusionOk="0">
                  <a:moveTo>
                    <a:pt x="1643" y="0"/>
                  </a:moveTo>
                  <a:cubicBezTo>
                    <a:pt x="1608" y="48"/>
                    <a:pt x="1572" y="72"/>
                    <a:pt x="1524" y="107"/>
                  </a:cubicBezTo>
                  <a:cubicBezTo>
                    <a:pt x="1512" y="119"/>
                    <a:pt x="1488" y="131"/>
                    <a:pt x="1465" y="155"/>
                  </a:cubicBezTo>
                  <a:cubicBezTo>
                    <a:pt x="1441" y="179"/>
                    <a:pt x="1393" y="191"/>
                    <a:pt x="1369" y="226"/>
                  </a:cubicBezTo>
                  <a:cubicBezTo>
                    <a:pt x="1334" y="238"/>
                    <a:pt x="1310" y="274"/>
                    <a:pt x="1274" y="286"/>
                  </a:cubicBezTo>
                  <a:cubicBezTo>
                    <a:pt x="1250" y="298"/>
                    <a:pt x="1203" y="334"/>
                    <a:pt x="1155" y="357"/>
                  </a:cubicBezTo>
                  <a:cubicBezTo>
                    <a:pt x="1131" y="393"/>
                    <a:pt x="1096" y="405"/>
                    <a:pt x="1072" y="417"/>
                  </a:cubicBezTo>
                  <a:lnTo>
                    <a:pt x="1024" y="453"/>
                  </a:lnTo>
                  <a:cubicBezTo>
                    <a:pt x="988" y="465"/>
                    <a:pt x="976" y="477"/>
                    <a:pt x="953" y="488"/>
                  </a:cubicBezTo>
                  <a:lnTo>
                    <a:pt x="941" y="512"/>
                  </a:lnTo>
                  <a:cubicBezTo>
                    <a:pt x="917" y="536"/>
                    <a:pt x="893" y="548"/>
                    <a:pt x="857" y="572"/>
                  </a:cubicBezTo>
                  <a:lnTo>
                    <a:pt x="846" y="584"/>
                  </a:lnTo>
                  <a:cubicBezTo>
                    <a:pt x="786" y="607"/>
                    <a:pt x="738" y="655"/>
                    <a:pt x="679" y="703"/>
                  </a:cubicBezTo>
                  <a:cubicBezTo>
                    <a:pt x="655" y="715"/>
                    <a:pt x="619" y="738"/>
                    <a:pt x="595" y="762"/>
                  </a:cubicBezTo>
                  <a:cubicBezTo>
                    <a:pt x="524" y="798"/>
                    <a:pt x="465" y="846"/>
                    <a:pt x="381" y="905"/>
                  </a:cubicBezTo>
                  <a:cubicBezTo>
                    <a:pt x="322" y="953"/>
                    <a:pt x="250" y="1012"/>
                    <a:pt x="191" y="1060"/>
                  </a:cubicBezTo>
                  <a:cubicBezTo>
                    <a:pt x="131" y="1096"/>
                    <a:pt x="84" y="1131"/>
                    <a:pt x="48" y="1179"/>
                  </a:cubicBezTo>
                  <a:cubicBezTo>
                    <a:pt x="12" y="1191"/>
                    <a:pt x="0" y="1239"/>
                    <a:pt x="12" y="1286"/>
                  </a:cubicBezTo>
                  <a:cubicBezTo>
                    <a:pt x="20" y="1309"/>
                    <a:pt x="46" y="1317"/>
                    <a:pt x="74" y="1317"/>
                  </a:cubicBezTo>
                  <a:cubicBezTo>
                    <a:pt x="90" y="1317"/>
                    <a:pt x="106" y="1314"/>
                    <a:pt x="119" y="1310"/>
                  </a:cubicBezTo>
                  <a:cubicBezTo>
                    <a:pt x="131" y="1310"/>
                    <a:pt x="143" y="1298"/>
                    <a:pt x="119" y="1262"/>
                  </a:cubicBezTo>
                  <a:cubicBezTo>
                    <a:pt x="131" y="1262"/>
                    <a:pt x="143" y="1250"/>
                    <a:pt x="167" y="1239"/>
                  </a:cubicBezTo>
                  <a:cubicBezTo>
                    <a:pt x="191" y="1203"/>
                    <a:pt x="203" y="1191"/>
                    <a:pt x="238" y="1179"/>
                  </a:cubicBezTo>
                  <a:cubicBezTo>
                    <a:pt x="298" y="1131"/>
                    <a:pt x="369" y="1072"/>
                    <a:pt x="429" y="1024"/>
                  </a:cubicBezTo>
                  <a:cubicBezTo>
                    <a:pt x="500" y="988"/>
                    <a:pt x="560" y="941"/>
                    <a:pt x="643" y="881"/>
                  </a:cubicBezTo>
                  <a:cubicBezTo>
                    <a:pt x="679" y="846"/>
                    <a:pt x="715" y="834"/>
                    <a:pt x="738" y="810"/>
                  </a:cubicBezTo>
                  <a:cubicBezTo>
                    <a:pt x="738" y="786"/>
                    <a:pt x="762" y="786"/>
                    <a:pt x="774" y="774"/>
                  </a:cubicBezTo>
                  <a:lnTo>
                    <a:pt x="786" y="762"/>
                  </a:lnTo>
                  <a:cubicBezTo>
                    <a:pt x="822" y="727"/>
                    <a:pt x="846" y="703"/>
                    <a:pt x="881" y="691"/>
                  </a:cubicBezTo>
                  <a:lnTo>
                    <a:pt x="893" y="667"/>
                  </a:lnTo>
                  <a:cubicBezTo>
                    <a:pt x="905" y="655"/>
                    <a:pt x="917" y="655"/>
                    <a:pt x="941" y="643"/>
                  </a:cubicBezTo>
                  <a:cubicBezTo>
                    <a:pt x="965" y="631"/>
                    <a:pt x="976" y="607"/>
                    <a:pt x="1012" y="596"/>
                  </a:cubicBezTo>
                  <a:lnTo>
                    <a:pt x="1060" y="572"/>
                  </a:lnTo>
                  <a:lnTo>
                    <a:pt x="1096" y="536"/>
                  </a:lnTo>
                  <a:lnTo>
                    <a:pt x="1119" y="536"/>
                  </a:lnTo>
                  <a:cubicBezTo>
                    <a:pt x="1167" y="488"/>
                    <a:pt x="1238" y="453"/>
                    <a:pt x="1274" y="405"/>
                  </a:cubicBezTo>
                  <a:lnTo>
                    <a:pt x="1286" y="393"/>
                  </a:lnTo>
                  <a:cubicBezTo>
                    <a:pt x="1334" y="346"/>
                    <a:pt x="1393" y="298"/>
                    <a:pt x="1441" y="250"/>
                  </a:cubicBezTo>
                  <a:lnTo>
                    <a:pt x="1453" y="238"/>
                  </a:lnTo>
                  <a:cubicBezTo>
                    <a:pt x="1500" y="215"/>
                    <a:pt x="1524" y="179"/>
                    <a:pt x="1560" y="131"/>
                  </a:cubicBezTo>
                  <a:lnTo>
                    <a:pt x="1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6816900" y="3171650"/>
              <a:ext cx="32775" cy="32475"/>
            </a:xfrm>
            <a:custGeom>
              <a:avLst/>
              <a:gdLst/>
              <a:ahLst/>
              <a:cxnLst/>
              <a:rect l="l" t="t" r="r" b="b"/>
              <a:pathLst>
                <a:path w="1311" h="1299" extrusionOk="0">
                  <a:moveTo>
                    <a:pt x="1311" y="1"/>
                  </a:moveTo>
                  <a:lnTo>
                    <a:pt x="1275" y="60"/>
                  </a:lnTo>
                  <a:lnTo>
                    <a:pt x="1239" y="108"/>
                  </a:lnTo>
                  <a:lnTo>
                    <a:pt x="1215" y="155"/>
                  </a:lnTo>
                  <a:cubicBezTo>
                    <a:pt x="1180" y="191"/>
                    <a:pt x="1132" y="239"/>
                    <a:pt x="1108" y="286"/>
                  </a:cubicBezTo>
                  <a:lnTo>
                    <a:pt x="1096" y="310"/>
                  </a:lnTo>
                  <a:cubicBezTo>
                    <a:pt x="1073" y="334"/>
                    <a:pt x="1061" y="358"/>
                    <a:pt x="1049" y="370"/>
                  </a:cubicBezTo>
                  <a:cubicBezTo>
                    <a:pt x="1013" y="417"/>
                    <a:pt x="989" y="453"/>
                    <a:pt x="953" y="477"/>
                  </a:cubicBezTo>
                  <a:cubicBezTo>
                    <a:pt x="882" y="548"/>
                    <a:pt x="799" y="643"/>
                    <a:pt x="692" y="727"/>
                  </a:cubicBezTo>
                  <a:lnTo>
                    <a:pt x="656" y="763"/>
                  </a:lnTo>
                  <a:cubicBezTo>
                    <a:pt x="596" y="822"/>
                    <a:pt x="537" y="870"/>
                    <a:pt x="465" y="905"/>
                  </a:cubicBezTo>
                  <a:cubicBezTo>
                    <a:pt x="418" y="941"/>
                    <a:pt x="394" y="953"/>
                    <a:pt x="358" y="989"/>
                  </a:cubicBezTo>
                  <a:cubicBezTo>
                    <a:pt x="322" y="1024"/>
                    <a:pt x="275" y="1060"/>
                    <a:pt x="227" y="1084"/>
                  </a:cubicBezTo>
                  <a:cubicBezTo>
                    <a:pt x="215" y="1108"/>
                    <a:pt x="203" y="1108"/>
                    <a:pt x="180" y="1120"/>
                  </a:cubicBezTo>
                  <a:cubicBezTo>
                    <a:pt x="168" y="1132"/>
                    <a:pt x="156" y="1132"/>
                    <a:pt x="144" y="1155"/>
                  </a:cubicBezTo>
                  <a:cubicBezTo>
                    <a:pt x="120" y="1155"/>
                    <a:pt x="120" y="1155"/>
                    <a:pt x="108" y="1167"/>
                  </a:cubicBezTo>
                  <a:lnTo>
                    <a:pt x="60" y="1215"/>
                  </a:lnTo>
                  <a:lnTo>
                    <a:pt x="25" y="1251"/>
                  </a:lnTo>
                  <a:cubicBezTo>
                    <a:pt x="1" y="1263"/>
                    <a:pt x="1" y="1286"/>
                    <a:pt x="25" y="1298"/>
                  </a:cubicBezTo>
                  <a:lnTo>
                    <a:pt x="60" y="1298"/>
                  </a:lnTo>
                  <a:cubicBezTo>
                    <a:pt x="96" y="1286"/>
                    <a:pt x="108" y="1274"/>
                    <a:pt x="120" y="1251"/>
                  </a:cubicBezTo>
                  <a:cubicBezTo>
                    <a:pt x="144" y="1239"/>
                    <a:pt x="168" y="1227"/>
                    <a:pt x="191" y="1215"/>
                  </a:cubicBezTo>
                  <a:cubicBezTo>
                    <a:pt x="215" y="1179"/>
                    <a:pt x="263" y="1167"/>
                    <a:pt x="287" y="1132"/>
                  </a:cubicBezTo>
                  <a:cubicBezTo>
                    <a:pt x="334" y="1108"/>
                    <a:pt x="394" y="1060"/>
                    <a:pt x="441" y="1024"/>
                  </a:cubicBezTo>
                  <a:cubicBezTo>
                    <a:pt x="465" y="1001"/>
                    <a:pt x="513" y="989"/>
                    <a:pt x="549" y="953"/>
                  </a:cubicBezTo>
                  <a:cubicBezTo>
                    <a:pt x="584" y="929"/>
                    <a:pt x="644" y="893"/>
                    <a:pt x="692" y="870"/>
                  </a:cubicBezTo>
                  <a:lnTo>
                    <a:pt x="703" y="870"/>
                  </a:lnTo>
                  <a:cubicBezTo>
                    <a:pt x="715" y="846"/>
                    <a:pt x="739" y="846"/>
                    <a:pt x="751" y="834"/>
                  </a:cubicBezTo>
                  <a:cubicBezTo>
                    <a:pt x="834" y="751"/>
                    <a:pt x="930" y="667"/>
                    <a:pt x="989" y="596"/>
                  </a:cubicBezTo>
                  <a:cubicBezTo>
                    <a:pt x="1037" y="536"/>
                    <a:pt x="1061" y="489"/>
                    <a:pt x="1096" y="453"/>
                  </a:cubicBezTo>
                  <a:cubicBezTo>
                    <a:pt x="1132" y="393"/>
                    <a:pt x="1168" y="310"/>
                    <a:pt x="1215" y="239"/>
                  </a:cubicBezTo>
                  <a:cubicBezTo>
                    <a:pt x="1239" y="167"/>
                    <a:pt x="1287" y="96"/>
                    <a:pt x="1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6785050" y="3189500"/>
              <a:ext cx="74150" cy="180400"/>
            </a:xfrm>
            <a:custGeom>
              <a:avLst/>
              <a:gdLst/>
              <a:ahLst/>
              <a:cxnLst/>
              <a:rect l="l" t="t" r="r" b="b"/>
              <a:pathLst>
                <a:path w="2966" h="7216" extrusionOk="0">
                  <a:moveTo>
                    <a:pt x="251" y="1"/>
                  </a:moveTo>
                  <a:cubicBezTo>
                    <a:pt x="180" y="1"/>
                    <a:pt x="96" y="49"/>
                    <a:pt x="61" y="120"/>
                  </a:cubicBezTo>
                  <a:cubicBezTo>
                    <a:pt x="1" y="215"/>
                    <a:pt x="13" y="299"/>
                    <a:pt x="61" y="394"/>
                  </a:cubicBezTo>
                  <a:cubicBezTo>
                    <a:pt x="72" y="418"/>
                    <a:pt x="96" y="430"/>
                    <a:pt x="108" y="465"/>
                  </a:cubicBezTo>
                  <a:lnTo>
                    <a:pt x="108" y="477"/>
                  </a:lnTo>
                  <a:lnTo>
                    <a:pt x="108" y="489"/>
                  </a:lnTo>
                  <a:cubicBezTo>
                    <a:pt x="132" y="572"/>
                    <a:pt x="168" y="644"/>
                    <a:pt x="215" y="715"/>
                  </a:cubicBezTo>
                  <a:cubicBezTo>
                    <a:pt x="251" y="787"/>
                    <a:pt x="299" y="882"/>
                    <a:pt x="346" y="965"/>
                  </a:cubicBezTo>
                  <a:lnTo>
                    <a:pt x="525" y="1370"/>
                  </a:lnTo>
                  <a:cubicBezTo>
                    <a:pt x="596" y="1501"/>
                    <a:pt x="656" y="1632"/>
                    <a:pt x="715" y="1763"/>
                  </a:cubicBezTo>
                  <a:cubicBezTo>
                    <a:pt x="715" y="1775"/>
                    <a:pt x="727" y="1787"/>
                    <a:pt x="727" y="1799"/>
                  </a:cubicBezTo>
                  <a:cubicBezTo>
                    <a:pt x="751" y="1894"/>
                    <a:pt x="763" y="2001"/>
                    <a:pt x="775" y="2084"/>
                  </a:cubicBezTo>
                  <a:cubicBezTo>
                    <a:pt x="811" y="2323"/>
                    <a:pt x="834" y="2549"/>
                    <a:pt x="882" y="2775"/>
                  </a:cubicBezTo>
                  <a:cubicBezTo>
                    <a:pt x="930" y="2989"/>
                    <a:pt x="965" y="3239"/>
                    <a:pt x="1025" y="3454"/>
                  </a:cubicBezTo>
                  <a:lnTo>
                    <a:pt x="1120" y="3775"/>
                  </a:lnTo>
                  <a:cubicBezTo>
                    <a:pt x="1132" y="3894"/>
                    <a:pt x="1168" y="3989"/>
                    <a:pt x="1192" y="4097"/>
                  </a:cubicBezTo>
                  <a:cubicBezTo>
                    <a:pt x="1251" y="4323"/>
                    <a:pt x="1311" y="4549"/>
                    <a:pt x="1382" y="4763"/>
                  </a:cubicBezTo>
                  <a:cubicBezTo>
                    <a:pt x="1501" y="5144"/>
                    <a:pt x="1596" y="5513"/>
                    <a:pt x="1680" y="5883"/>
                  </a:cubicBezTo>
                  <a:cubicBezTo>
                    <a:pt x="1727" y="6073"/>
                    <a:pt x="1787" y="6275"/>
                    <a:pt x="1858" y="6454"/>
                  </a:cubicBezTo>
                  <a:cubicBezTo>
                    <a:pt x="1906" y="6549"/>
                    <a:pt x="1954" y="6645"/>
                    <a:pt x="2001" y="6752"/>
                  </a:cubicBezTo>
                  <a:cubicBezTo>
                    <a:pt x="2037" y="6835"/>
                    <a:pt x="2085" y="6895"/>
                    <a:pt x="2132" y="6966"/>
                  </a:cubicBezTo>
                  <a:lnTo>
                    <a:pt x="2132" y="6990"/>
                  </a:lnTo>
                  <a:cubicBezTo>
                    <a:pt x="2192" y="7119"/>
                    <a:pt x="2335" y="7216"/>
                    <a:pt x="2485" y="7216"/>
                  </a:cubicBezTo>
                  <a:cubicBezTo>
                    <a:pt x="2514" y="7216"/>
                    <a:pt x="2544" y="7212"/>
                    <a:pt x="2573" y="7204"/>
                  </a:cubicBezTo>
                  <a:cubicBezTo>
                    <a:pt x="2632" y="7192"/>
                    <a:pt x="2680" y="7180"/>
                    <a:pt x="2775" y="7145"/>
                  </a:cubicBezTo>
                  <a:cubicBezTo>
                    <a:pt x="2894" y="7061"/>
                    <a:pt x="2966" y="6895"/>
                    <a:pt x="2918" y="6752"/>
                  </a:cubicBezTo>
                  <a:cubicBezTo>
                    <a:pt x="2906" y="6704"/>
                    <a:pt x="2894" y="6668"/>
                    <a:pt x="2870" y="6645"/>
                  </a:cubicBezTo>
                  <a:cubicBezTo>
                    <a:pt x="2858" y="6585"/>
                    <a:pt x="2835" y="6514"/>
                    <a:pt x="2799" y="6454"/>
                  </a:cubicBezTo>
                  <a:cubicBezTo>
                    <a:pt x="2775" y="6383"/>
                    <a:pt x="2728" y="6335"/>
                    <a:pt x="2692" y="6275"/>
                  </a:cubicBezTo>
                  <a:cubicBezTo>
                    <a:pt x="2620" y="6133"/>
                    <a:pt x="2537" y="6014"/>
                    <a:pt x="2454" y="5883"/>
                  </a:cubicBezTo>
                  <a:cubicBezTo>
                    <a:pt x="2382" y="5764"/>
                    <a:pt x="2299" y="5633"/>
                    <a:pt x="2239" y="5513"/>
                  </a:cubicBezTo>
                  <a:cubicBezTo>
                    <a:pt x="2156" y="5383"/>
                    <a:pt x="2096" y="5252"/>
                    <a:pt x="2037" y="5121"/>
                  </a:cubicBezTo>
                  <a:cubicBezTo>
                    <a:pt x="1906" y="4859"/>
                    <a:pt x="1799" y="4585"/>
                    <a:pt x="1715" y="4299"/>
                  </a:cubicBezTo>
                  <a:cubicBezTo>
                    <a:pt x="1704" y="4228"/>
                    <a:pt x="1668" y="4168"/>
                    <a:pt x="1656" y="4097"/>
                  </a:cubicBezTo>
                  <a:cubicBezTo>
                    <a:pt x="1620" y="3989"/>
                    <a:pt x="1596" y="3870"/>
                    <a:pt x="1561" y="3763"/>
                  </a:cubicBezTo>
                  <a:cubicBezTo>
                    <a:pt x="1537" y="3644"/>
                    <a:pt x="1489" y="3549"/>
                    <a:pt x="1465" y="3430"/>
                  </a:cubicBezTo>
                  <a:cubicBezTo>
                    <a:pt x="1406" y="3204"/>
                    <a:pt x="1346" y="2966"/>
                    <a:pt x="1287" y="2739"/>
                  </a:cubicBezTo>
                  <a:cubicBezTo>
                    <a:pt x="1227" y="2501"/>
                    <a:pt x="1168" y="2263"/>
                    <a:pt x="1084" y="2025"/>
                  </a:cubicBezTo>
                  <a:cubicBezTo>
                    <a:pt x="1061" y="1965"/>
                    <a:pt x="1049" y="1894"/>
                    <a:pt x="1013" y="1823"/>
                  </a:cubicBezTo>
                  <a:cubicBezTo>
                    <a:pt x="989" y="1608"/>
                    <a:pt x="906" y="1406"/>
                    <a:pt x="870" y="1192"/>
                  </a:cubicBezTo>
                  <a:cubicBezTo>
                    <a:pt x="834" y="1072"/>
                    <a:pt x="823" y="965"/>
                    <a:pt x="787" y="870"/>
                  </a:cubicBezTo>
                  <a:cubicBezTo>
                    <a:pt x="763" y="763"/>
                    <a:pt x="727" y="656"/>
                    <a:pt x="692" y="549"/>
                  </a:cubicBezTo>
                  <a:cubicBezTo>
                    <a:pt x="656" y="477"/>
                    <a:pt x="644" y="418"/>
                    <a:pt x="608" y="358"/>
                  </a:cubicBezTo>
                  <a:cubicBezTo>
                    <a:pt x="584" y="287"/>
                    <a:pt x="549" y="215"/>
                    <a:pt x="513" y="132"/>
                  </a:cubicBezTo>
                  <a:cubicBezTo>
                    <a:pt x="453" y="49"/>
                    <a:pt x="358"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6659750" y="2811475"/>
              <a:ext cx="73550" cy="220000"/>
            </a:xfrm>
            <a:custGeom>
              <a:avLst/>
              <a:gdLst/>
              <a:ahLst/>
              <a:cxnLst/>
              <a:rect l="l" t="t" r="r" b="b"/>
              <a:pathLst>
                <a:path w="2942" h="8800" extrusionOk="0">
                  <a:moveTo>
                    <a:pt x="72" y="1"/>
                  </a:moveTo>
                  <a:cubicBezTo>
                    <a:pt x="48" y="1"/>
                    <a:pt x="0" y="37"/>
                    <a:pt x="0" y="61"/>
                  </a:cubicBezTo>
                  <a:lnTo>
                    <a:pt x="0" y="120"/>
                  </a:lnTo>
                  <a:cubicBezTo>
                    <a:pt x="0" y="120"/>
                    <a:pt x="0" y="132"/>
                    <a:pt x="12" y="156"/>
                  </a:cubicBezTo>
                  <a:cubicBezTo>
                    <a:pt x="12" y="168"/>
                    <a:pt x="24" y="168"/>
                    <a:pt x="24" y="180"/>
                  </a:cubicBezTo>
                  <a:cubicBezTo>
                    <a:pt x="48" y="180"/>
                    <a:pt x="48" y="191"/>
                    <a:pt x="60" y="215"/>
                  </a:cubicBezTo>
                  <a:cubicBezTo>
                    <a:pt x="84" y="251"/>
                    <a:pt x="120" y="287"/>
                    <a:pt x="143" y="334"/>
                  </a:cubicBezTo>
                  <a:cubicBezTo>
                    <a:pt x="191" y="394"/>
                    <a:pt x="227" y="430"/>
                    <a:pt x="262" y="489"/>
                  </a:cubicBezTo>
                  <a:cubicBezTo>
                    <a:pt x="310" y="537"/>
                    <a:pt x="358" y="596"/>
                    <a:pt x="405" y="656"/>
                  </a:cubicBezTo>
                  <a:cubicBezTo>
                    <a:pt x="441" y="715"/>
                    <a:pt x="501" y="775"/>
                    <a:pt x="548" y="834"/>
                  </a:cubicBezTo>
                  <a:cubicBezTo>
                    <a:pt x="548" y="846"/>
                    <a:pt x="560" y="846"/>
                    <a:pt x="560" y="870"/>
                  </a:cubicBezTo>
                  <a:lnTo>
                    <a:pt x="584" y="882"/>
                  </a:lnTo>
                  <a:lnTo>
                    <a:pt x="584" y="870"/>
                  </a:lnTo>
                  <a:cubicBezTo>
                    <a:pt x="584" y="882"/>
                    <a:pt x="596" y="882"/>
                    <a:pt x="596" y="894"/>
                  </a:cubicBezTo>
                  <a:cubicBezTo>
                    <a:pt x="596" y="918"/>
                    <a:pt x="608" y="918"/>
                    <a:pt x="608" y="930"/>
                  </a:cubicBezTo>
                  <a:lnTo>
                    <a:pt x="608" y="918"/>
                  </a:lnTo>
                  <a:lnTo>
                    <a:pt x="620" y="930"/>
                  </a:lnTo>
                  <a:lnTo>
                    <a:pt x="620" y="942"/>
                  </a:lnTo>
                  <a:lnTo>
                    <a:pt x="643" y="953"/>
                  </a:lnTo>
                  <a:lnTo>
                    <a:pt x="667" y="989"/>
                  </a:lnTo>
                  <a:lnTo>
                    <a:pt x="667" y="977"/>
                  </a:lnTo>
                  <a:lnTo>
                    <a:pt x="679" y="989"/>
                  </a:lnTo>
                  <a:lnTo>
                    <a:pt x="679" y="1001"/>
                  </a:lnTo>
                  <a:lnTo>
                    <a:pt x="703" y="1013"/>
                  </a:lnTo>
                  <a:lnTo>
                    <a:pt x="715" y="1037"/>
                  </a:lnTo>
                  <a:cubicBezTo>
                    <a:pt x="727" y="1037"/>
                    <a:pt x="727" y="1049"/>
                    <a:pt x="739" y="1061"/>
                  </a:cubicBezTo>
                  <a:lnTo>
                    <a:pt x="739" y="1049"/>
                  </a:lnTo>
                  <a:lnTo>
                    <a:pt x="762" y="1061"/>
                  </a:lnTo>
                  <a:cubicBezTo>
                    <a:pt x="774" y="1096"/>
                    <a:pt x="798" y="1108"/>
                    <a:pt x="822" y="1132"/>
                  </a:cubicBezTo>
                  <a:cubicBezTo>
                    <a:pt x="858" y="1180"/>
                    <a:pt x="893" y="1227"/>
                    <a:pt x="917" y="1275"/>
                  </a:cubicBezTo>
                  <a:cubicBezTo>
                    <a:pt x="941" y="1299"/>
                    <a:pt x="965" y="1311"/>
                    <a:pt x="977" y="1346"/>
                  </a:cubicBezTo>
                  <a:cubicBezTo>
                    <a:pt x="1012" y="1370"/>
                    <a:pt x="1024" y="1394"/>
                    <a:pt x="1036" y="1418"/>
                  </a:cubicBezTo>
                  <a:lnTo>
                    <a:pt x="1132" y="1549"/>
                  </a:lnTo>
                  <a:cubicBezTo>
                    <a:pt x="1132" y="1573"/>
                    <a:pt x="1143" y="1585"/>
                    <a:pt x="1155" y="1596"/>
                  </a:cubicBezTo>
                  <a:cubicBezTo>
                    <a:pt x="1203" y="1668"/>
                    <a:pt x="1251" y="1727"/>
                    <a:pt x="1298" y="1811"/>
                  </a:cubicBezTo>
                  <a:cubicBezTo>
                    <a:pt x="1298" y="1811"/>
                    <a:pt x="1310" y="1823"/>
                    <a:pt x="1310" y="1835"/>
                  </a:cubicBezTo>
                  <a:cubicBezTo>
                    <a:pt x="1334" y="1894"/>
                    <a:pt x="1370" y="1942"/>
                    <a:pt x="1393" y="2001"/>
                  </a:cubicBezTo>
                  <a:cubicBezTo>
                    <a:pt x="1393" y="2013"/>
                    <a:pt x="1417" y="2013"/>
                    <a:pt x="1417" y="2025"/>
                  </a:cubicBezTo>
                  <a:lnTo>
                    <a:pt x="1453" y="2120"/>
                  </a:lnTo>
                  <a:cubicBezTo>
                    <a:pt x="1489" y="2168"/>
                    <a:pt x="1501" y="2192"/>
                    <a:pt x="1513" y="2239"/>
                  </a:cubicBezTo>
                  <a:cubicBezTo>
                    <a:pt x="1548" y="2299"/>
                    <a:pt x="1560" y="2347"/>
                    <a:pt x="1596" y="2406"/>
                  </a:cubicBezTo>
                  <a:cubicBezTo>
                    <a:pt x="1679" y="2561"/>
                    <a:pt x="1751" y="2739"/>
                    <a:pt x="1834" y="2906"/>
                  </a:cubicBezTo>
                  <a:cubicBezTo>
                    <a:pt x="1858" y="2966"/>
                    <a:pt x="1894" y="3037"/>
                    <a:pt x="1917" y="3097"/>
                  </a:cubicBezTo>
                  <a:cubicBezTo>
                    <a:pt x="1989" y="3263"/>
                    <a:pt x="2048" y="3430"/>
                    <a:pt x="2132" y="3597"/>
                  </a:cubicBezTo>
                  <a:cubicBezTo>
                    <a:pt x="2144" y="3632"/>
                    <a:pt x="2155" y="3668"/>
                    <a:pt x="2167" y="3716"/>
                  </a:cubicBezTo>
                  <a:cubicBezTo>
                    <a:pt x="2203" y="3751"/>
                    <a:pt x="2215" y="3811"/>
                    <a:pt x="2227" y="3859"/>
                  </a:cubicBezTo>
                  <a:cubicBezTo>
                    <a:pt x="2263" y="3930"/>
                    <a:pt x="2275" y="4013"/>
                    <a:pt x="2310" y="4085"/>
                  </a:cubicBezTo>
                  <a:cubicBezTo>
                    <a:pt x="2334" y="4168"/>
                    <a:pt x="2346" y="4263"/>
                    <a:pt x="2382" y="4347"/>
                  </a:cubicBezTo>
                  <a:cubicBezTo>
                    <a:pt x="2382" y="4394"/>
                    <a:pt x="2394" y="4442"/>
                    <a:pt x="2406" y="4490"/>
                  </a:cubicBezTo>
                  <a:lnTo>
                    <a:pt x="2453" y="4668"/>
                  </a:lnTo>
                  <a:cubicBezTo>
                    <a:pt x="2489" y="4752"/>
                    <a:pt x="2501" y="4823"/>
                    <a:pt x="2513" y="4918"/>
                  </a:cubicBezTo>
                  <a:cubicBezTo>
                    <a:pt x="2525" y="5002"/>
                    <a:pt x="2548" y="5109"/>
                    <a:pt x="2560" y="5204"/>
                  </a:cubicBezTo>
                  <a:cubicBezTo>
                    <a:pt x="2572" y="5275"/>
                    <a:pt x="2584" y="5335"/>
                    <a:pt x="2584" y="5395"/>
                  </a:cubicBezTo>
                  <a:cubicBezTo>
                    <a:pt x="2584" y="5454"/>
                    <a:pt x="2608" y="5525"/>
                    <a:pt x="2608" y="5585"/>
                  </a:cubicBezTo>
                  <a:lnTo>
                    <a:pt x="2608" y="5680"/>
                  </a:lnTo>
                  <a:lnTo>
                    <a:pt x="2608" y="5978"/>
                  </a:lnTo>
                  <a:cubicBezTo>
                    <a:pt x="2608" y="6061"/>
                    <a:pt x="2608" y="6168"/>
                    <a:pt x="2620" y="6252"/>
                  </a:cubicBezTo>
                  <a:cubicBezTo>
                    <a:pt x="2620" y="6347"/>
                    <a:pt x="2632" y="6430"/>
                    <a:pt x="2644" y="6526"/>
                  </a:cubicBezTo>
                  <a:lnTo>
                    <a:pt x="2691" y="6835"/>
                  </a:lnTo>
                  <a:lnTo>
                    <a:pt x="2691" y="6847"/>
                  </a:lnTo>
                  <a:cubicBezTo>
                    <a:pt x="2703" y="6895"/>
                    <a:pt x="2703" y="6954"/>
                    <a:pt x="2727" y="7002"/>
                  </a:cubicBezTo>
                  <a:cubicBezTo>
                    <a:pt x="2739" y="7073"/>
                    <a:pt x="2751" y="7169"/>
                    <a:pt x="2763" y="7240"/>
                  </a:cubicBezTo>
                  <a:cubicBezTo>
                    <a:pt x="2787" y="7300"/>
                    <a:pt x="2787" y="7359"/>
                    <a:pt x="2798" y="7419"/>
                  </a:cubicBezTo>
                  <a:cubicBezTo>
                    <a:pt x="2810" y="7490"/>
                    <a:pt x="2810" y="7550"/>
                    <a:pt x="2822" y="7621"/>
                  </a:cubicBezTo>
                  <a:cubicBezTo>
                    <a:pt x="2858" y="7800"/>
                    <a:pt x="2882" y="8002"/>
                    <a:pt x="2906" y="8192"/>
                  </a:cubicBezTo>
                  <a:cubicBezTo>
                    <a:pt x="2917" y="8395"/>
                    <a:pt x="2929" y="8597"/>
                    <a:pt x="2941" y="8800"/>
                  </a:cubicBezTo>
                  <a:lnTo>
                    <a:pt x="2941" y="8645"/>
                  </a:lnTo>
                  <a:lnTo>
                    <a:pt x="2941" y="8562"/>
                  </a:lnTo>
                  <a:lnTo>
                    <a:pt x="2941" y="8550"/>
                  </a:lnTo>
                  <a:lnTo>
                    <a:pt x="2941" y="8443"/>
                  </a:lnTo>
                  <a:lnTo>
                    <a:pt x="2941" y="8431"/>
                  </a:lnTo>
                  <a:lnTo>
                    <a:pt x="2941" y="8383"/>
                  </a:lnTo>
                  <a:cubicBezTo>
                    <a:pt x="2941" y="8276"/>
                    <a:pt x="2929" y="8192"/>
                    <a:pt x="2929" y="8085"/>
                  </a:cubicBezTo>
                  <a:cubicBezTo>
                    <a:pt x="2929" y="7978"/>
                    <a:pt x="2929" y="7895"/>
                    <a:pt x="2917" y="7788"/>
                  </a:cubicBezTo>
                  <a:cubicBezTo>
                    <a:pt x="2906" y="7597"/>
                    <a:pt x="2882" y="7419"/>
                    <a:pt x="2858" y="7216"/>
                  </a:cubicBezTo>
                  <a:cubicBezTo>
                    <a:pt x="2846" y="7026"/>
                    <a:pt x="2810" y="6835"/>
                    <a:pt x="2787" y="6645"/>
                  </a:cubicBezTo>
                  <a:cubicBezTo>
                    <a:pt x="2763" y="6549"/>
                    <a:pt x="2763" y="6466"/>
                    <a:pt x="2751" y="6371"/>
                  </a:cubicBezTo>
                  <a:cubicBezTo>
                    <a:pt x="2751" y="6287"/>
                    <a:pt x="2739" y="6180"/>
                    <a:pt x="2739" y="6085"/>
                  </a:cubicBezTo>
                  <a:lnTo>
                    <a:pt x="2739" y="5871"/>
                  </a:lnTo>
                  <a:lnTo>
                    <a:pt x="2739" y="5656"/>
                  </a:lnTo>
                  <a:cubicBezTo>
                    <a:pt x="2739" y="5585"/>
                    <a:pt x="2727" y="5514"/>
                    <a:pt x="2727" y="5430"/>
                  </a:cubicBezTo>
                  <a:cubicBezTo>
                    <a:pt x="2703" y="5359"/>
                    <a:pt x="2703" y="5287"/>
                    <a:pt x="2691" y="5216"/>
                  </a:cubicBezTo>
                  <a:lnTo>
                    <a:pt x="2644" y="4942"/>
                  </a:lnTo>
                  <a:cubicBezTo>
                    <a:pt x="2620" y="4859"/>
                    <a:pt x="2608" y="4763"/>
                    <a:pt x="2584" y="4680"/>
                  </a:cubicBezTo>
                  <a:cubicBezTo>
                    <a:pt x="2572" y="4585"/>
                    <a:pt x="2560" y="4478"/>
                    <a:pt x="2525" y="4394"/>
                  </a:cubicBezTo>
                  <a:cubicBezTo>
                    <a:pt x="2525" y="4347"/>
                    <a:pt x="2513" y="4299"/>
                    <a:pt x="2501" y="4263"/>
                  </a:cubicBezTo>
                  <a:lnTo>
                    <a:pt x="2453" y="4085"/>
                  </a:lnTo>
                  <a:cubicBezTo>
                    <a:pt x="2441" y="4049"/>
                    <a:pt x="2429" y="4001"/>
                    <a:pt x="2406" y="3966"/>
                  </a:cubicBezTo>
                  <a:cubicBezTo>
                    <a:pt x="2394" y="3918"/>
                    <a:pt x="2382" y="3882"/>
                    <a:pt x="2370" y="3847"/>
                  </a:cubicBezTo>
                  <a:cubicBezTo>
                    <a:pt x="2346" y="3787"/>
                    <a:pt x="2322" y="3740"/>
                    <a:pt x="2310" y="3680"/>
                  </a:cubicBezTo>
                  <a:lnTo>
                    <a:pt x="2263" y="3549"/>
                  </a:lnTo>
                  <a:cubicBezTo>
                    <a:pt x="2191" y="3382"/>
                    <a:pt x="2132" y="3204"/>
                    <a:pt x="2048" y="3037"/>
                  </a:cubicBezTo>
                  <a:cubicBezTo>
                    <a:pt x="1977" y="2847"/>
                    <a:pt x="1894" y="2668"/>
                    <a:pt x="1810" y="2477"/>
                  </a:cubicBezTo>
                  <a:cubicBezTo>
                    <a:pt x="1774" y="2382"/>
                    <a:pt x="1739" y="2299"/>
                    <a:pt x="1691" y="2204"/>
                  </a:cubicBezTo>
                  <a:cubicBezTo>
                    <a:pt x="1655" y="2120"/>
                    <a:pt x="1620" y="2037"/>
                    <a:pt x="1572" y="1954"/>
                  </a:cubicBezTo>
                  <a:cubicBezTo>
                    <a:pt x="1548" y="1906"/>
                    <a:pt x="1536" y="1858"/>
                    <a:pt x="1501" y="1823"/>
                  </a:cubicBezTo>
                  <a:cubicBezTo>
                    <a:pt x="1477" y="1787"/>
                    <a:pt x="1453" y="1763"/>
                    <a:pt x="1441" y="1727"/>
                  </a:cubicBezTo>
                  <a:cubicBezTo>
                    <a:pt x="1393" y="1656"/>
                    <a:pt x="1358" y="1561"/>
                    <a:pt x="1298" y="1489"/>
                  </a:cubicBezTo>
                  <a:cubicBezTo>
                    <a:pt x="1251" y="1430"/>
                    <a:pt x="1215" y="1382"/>
                    <a:pt x="1179" y="1323"/>
                  </a:cubicBezTo>
                  <a:cubicBezTo>
                    <a:pt x="1155" y="1299"/>
                    <a:pt x="1143" y="1287"/>
                    <a:pt x="1132" y="1251"/>
                  </a:cubicBezTo>
                  <a:cubicBezTo>
                    <a:pt x="1084" y="1204"/>
                    <a:pt x="1060" y="1144"/>
                    <a:pt x="1012" y="1108"/>
                  </a:cubicBezTo>
                  <a:cubicBezTo>
                    <a:pt x="977" y="1061"/>
                    <a:pt x="965" y="1025"/>
                    <a:pt x="941" y="1001"/>
                  </a:cubicBezTo>
                  <a:lnTo>
                    <a:pt x="715" y="727"/>
                  </a:lnTo>
                  <a:cubicBezTo>
                    <a:pt x="679" y="703"/>
                    <a:pt x="655" y="656"/>
                    <a:pt x="620" y="632"/>
                  </a:cubicBezTo>
                  <a:cubicBezTo>
                    <a:pt x="596" y="596"/>
                    <a:pt x="548" y="549"/>
                    <a:pt x="524" y="513"/>
                  </a:cubicBezTo>
                  <a:lnTo>
                    <a:pt x="524" y="525"/>
                  </a:lnTo>
                  <a:lnTo>
                    <a:pt x="501" y="513"/>
                  </a:lnTo>
                  <a:lnTo>
                    <a:pt x="501" y="525"/>
                  </a:lnTo>
                  <a:cubicBezTo>
                    <a:pt x="465" y="477"/>
                    <a:pt x="429" y="430"/>
                    <a:pt x="405" y="394"/>
                  </a:cubicBezTo>
                  <a:cubicBezTo>
                    <a:pt x="370" y="358"/>
                    <a:pt x="346" y="334"/>
                    <a:pt x="322" y="299"/>
                  </a:cubicBezTo>
                  <a:cubicBezTo>
                    <a:pt x="286" y="239"/>
                    <a:pt x="250" y="191"/>
                    <a:pt x="203" y="132"/>
                  </a:cubicBezTo>
                  <a:cubicBezTo>
                    <a:pt x="203" y="120"/>
                    <a:pt x="191" y="108"/>
                    <a:pt x="179" y="96"/>
                  </a:cubicBezTo>
                  <a:cubicBezTo>
                    <a:pt x="179" y="72"/>
                    <a:pt x="167" y="72"/>
                    <a:pt x="167" y="61"/>
                  </a:cubicBezTo>
                  <a:lnTo>
                    <a:pt x="131" y="37"/>
                  </a:lnTo>
                  <a:cubicBezTo>
                    <a:pt x="120" y="37"/>
                    <a:pt x="120" y="13"/>
                    <a:pt x="108" y="13"/>
                  </a:cubicBezTo>
                  <a:cubicBezTo>
                    <a:pt x="84" y="1"/>
                    <a:pt x="84"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6693075" y="2838575"/>
              <a:ext cx="34850" cy="87225"/>
            </a:xfrm>
            <a:custGeom>
              <a:avLst/>
              <a:gdLst/>
              <a:ahLst/>
              <a:cxnLst/>
              <a:rect l="l" t="t" r="r" b="b"/>
              <a:pathLst>
                <a:path w="1394" h="3489" extrusionOk="0">
                  <a:moveTo>
                    <a:pt x="25" y="0"/>
                  </a:moveTo>
                  <a:cubicBezTo>
                    <a:pt x="1" y="0"/>
                    <a:pt x="1" y="24"/>
                    <a:pt x="1" y="36"/>
                  </a:cubicBezTo>
                  <a:lnTo>
                    <a:pt x="1" y="48"/>
                  </a:lnTo>
                  <a:lnTo>
                    <a:pt x="25" y="60"/>
                  </a:lnTo>
                  <a:lnTo>
                    <a:pt x="37" y="84"/>
                  </a:lnTo>
                  <a:lnTo>
                    <a:pt x="49" y="96"/>
                  </a:lnTo>
                  <a:lnTo>
                    <a:pt x="84" y="120"/>
                  </a:lnTo>
                  <a:cubicBezTo>
                    <a:pt x="108" y="155"/>
                    <a:pt x="132" y="167"/>
                    <a:pt x="168" y="203"/>
                  </a:cubicBezTo>
                  <a:cubicBezTo>
                    <a:pt x="191" y="227"/>
                    <a:pt x="227" y="239"/>
                    <a:pt x="251" y="274"/>
                  </a:cubicBezTo>
                  <a:cubicBezTo>
                    <a:pt x="275" y="274"/>
                    <a:pt x="287" y="286"/>
                    <a:pt x="299" y="310"/>
                  </a:cubicBezTo>
                  <a:cubicBezTo>
                    <a:pt x="334" y="322"/>
                    <a:pt x="346" y="334"/>
                    <a:pt x="358" y="346"/>
                  </a:cubicBezTo>
                  <a:cubicBezTo>
                    <a:pt x="382" y="358"/>
                    <a:pt x="382" y="381"/>
                    <a:pt x="394" y="393"/>
                  </a:cubicBezTo>
                  <a:cubicBezTo>
                    <a:pt x="418" y="441"/>
                    <a:pt x="430" y="501"/>
                    <a:pt x="465" y="536"/>
                  </a:cubicBezTo>
                  <a:lnTo>
                    <a:pt x="513" y="631"/>
                  </a:lnTo>
                  <a:cubicBezTo>
                    <a:pt x="537" y="691"/>
                    <a:pt x="584" y="762"/>
                    <a:pt x="608" y="834"/>
                  </a:cubicBezTo>
                  <a:cubicBezTo>
                    <a:pt x="644" y="882"/>
                    <a:pt x="656" y="929"/>
                    <a:pt x="692" y="977"/>
                  </a:cubicBezTo>
                  <a:cubicBezTo>
                    <a:pt x="703" y="1001"/>
                    <a:pt x="715" y="1048"/>
                    <a:pt x="727" y="1072"/>
                  </a:cubicBezTo>
                  <a:cubicBezTo>
                    <a:pt x="763" y="1132"/>
                    <a:pt x="787" y="1179"/>
                    <a:pt x="811" y="1227"/>
                  </a:cubicBezTo>
                  <a:cubicBezTo>
                    <a:pt x="822" y="1251"/>
                    <a:pt x="822" y="1286"/>
                    <a:pt x="834" y="1310"/>
                  </a:cubicBezTo>
                  <a:lnTo>
                    <a:pt x="882" y="1501"/>
                  </a:lnTo>
                  <a:cubicBezTo>
                    <a:pt x="894" y="1524"/>
                    <a:pt x="894" y="1572"/>
                    <a:pt x="906" y="1596"/>
                  </a:cubicBezTo>
                  <a:cubicBezTo>
                    <a:pt x="953" y="1763"/>
                    <a:pt x="1001" y="1917"/>
                    <a:pt x="1049" y="2072"/>
                  </a:cubicBezTo>
                  <a:cubicBezTo>
                    <a:pt x="1073" y="2155"/>
                    <a:pt x="1096" y="2215"/>
                    <a:pt x="1108" y="2286"/>
                  </a:cubicBezTo>
                  <a:cubicBezTo>
                    <a:pt x="1120" y="2370"/>
                    <a:pt x="1156" y="2465"/>
                    <a:pt x="1168" y="2548"/>
                  </a:cubicBezTo>
                  <a:cubicBezTo>
                    <a:pt x="1192" y="2703"/>
                    <a:pt x="1239" y="2846"/>
                    <a:pt x="1275" y="3001"/>
                  </a:cubicBezTo>
                  <a:cubicBezTo>
                    <a:pt x="1311" y="3156"/>
                    <a:pt x="1346" y="3322"/>
                    <a:pt x="1394" y="3489"/>
                  </a:cubicBezTo>
                  <a:cubicBezTo>
                    <a:pt x="1358" y="3298"/>
                    <a:pt x="1311" y="3108"/>
                    <a:pt x="1275" y="2906"/>
                  </a:cubicBezTo>
                  <a:cubicBezTo>
                    <a:pt x="1251" y="2775"/>
                    <a:pt x="1227" y="2620"/>
                    <a:pt x="1192" y="2489"/>
                  </a:cubicBezTo>
                  <a:cubicBezTo>
                    <a:pt x="1180" y="2429"/>
                    <a:pt x="1180" y="2382"/>
                    <a:pt x="1168" y="2322"/>
                  </a:cubicBezTo>
                  <a:cubicBezTo>
                    <a:pt x="1168" y="2310"/>
                    <a:pt x="1156" y="2286"/>
                    <a:pt x="1156" y="2263"/>
                  </a:cubicBezTo>
                  <a:cubicBezTo>
                    <a:pt x="1132" y="2179"/>
                    <a:pt x="1108" y="2072"/>
                    <a:pt x="1084" y="1989"/>
                  </a:cubicBezTo>
                  <a:cubicBezTo>
                    <a:pt x="1049" y="1834"/>
                    <a:pt x="1013" y="1667"/>
                    <a:pt x="977" y="1524"/>
                  </a:cubicBezTo>
                  <a:cubicBezTo>
                    <a:pt x="977" y="1477"/>
                    <a:pt x="953" y="1429"/>
                    <a:pt x="942" y="1393"/>
                  </a:cubicBezTo>
                  <a:cubicBezTo>
                    <a:pt x="930" y="1346"/>
                    <a:pt x="906" y="1286"/>
                    <a:pt x="894" y="1239"/>
                  </a:cubicBezTo>
                  <a:cubicBezTo>
                    <a:pt x="882" y="1191"/>
                    <a:pt x="870" y="1155"/>
                    <a:pt x="834" y="1108"/>
                  </a:cubicBezTo>
                  <a:cubicBezTo>
                    <a:pt x="787" y="1012"/>
                    <a:pt x="751" y="941"/>
                    <a:pt x="703" y="858"/>
                  </a:cubicBezTo>
                  <a:cubicBezTo>
                    <a:pt x="680" y="798"/>
                    <a:pt x="644" y="715"/>
                    <a:pt x="608" y="655"/>
                  </a:cubicBezTo>
                  <a:cubicBezTo>
                    <a:pt x="596" y="620"/>
                    <a:pt x="572" y="572"/>
                    <a:pt x="549" y="524"/>
                  </a:cubicBezTo>
                  <a:cubicBezTo>
                    <a:pt x="549" y="512"/>
                    <a:pt x="537" y="512"/>
                    <a:pt x="537" y="501"/>
                  </a:cubicBezTo>
                  <a:cubicBezTo>
                    <a:pt x="513" y="453"/>
                    <a:pt x="489" y="405"/>
                    <a:pt x="465" y="358"/>
                  </a:cubicBezTo>
                  <a:cubicBezTo>
                    <a:pt x="453" y="346"/>
                    <a:pt x="430" y="322"/>
                    <a:pt x="418" y="298"/>
                  </a:cubicBezTo>
                  <a:cubicBezTo>
                    <a:pt x="406" y="286"/>
                    <a:pt x="394" y="286"/>
                    <a:pt x="382" y="274"/>
                  </a:cubicBezTo>
                  <a:cubicBezTo>
                    <a:pt x="346" y="262"/>
                    <a:pt x="334" y="239"/>
                    <a:pt x="311" y="227"/>
                  </a:cubicBezTo>
                  <a:cubicBezTo>
                    <a:pt x="287" y="203"/>
                    <a:pt x="263" y="179"/>
                    <a:pt x="227" y="155"/>
                  </a:cubicBezTo>
                  <a:cubicBezTo>
                    <a:pt x="203" y="120"/>
                    <a:pt x="168" y="108"/>
                    <a:pt x="144" y="84"/>
                  </a:cubicBezTo>
                  <a:cubicBezTo>
                    <a:pt x="120" y="60"/>
                    <a:pt x="108" y="60"/>
                    <a:pt x="96" y="48"/>
                  </a:cubicBezTo>
                  <a:lnTo>
                    <a:pt x="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6765425" y="2869525"/>
              <a:ext cx="37525" cy="234400"/>
            </a:xfrm>
            <a:custGeom>
              <a:avLst/>
              <a:gdLst/>
              <a:ahLst/>
              <a:cxnLst/>
              <a:rect l="l" t="t" r="r" b="b"/>
              <a:pathLst>
                <a:path w="1501" h="9376" extrusionOk="0">
                  <a:moveTo>
                    <a:pt x="1500" y="1"/>
                  </a:moveTo>
                  <a:lnTo>
                    <a:pt x="1500" y="1"/>
                  </a:lnTo>
                  <a:cubicBezTo>
                    <a:pt x="1477" y="155"/>
                    <a:pt x="1441" y="286"/>
                    <a:pt x="1417" y="417"/>
                  </a:cubicBezTo>
                  <a:lnTo>
                    <a:pt x="1369" y="596"/>
                  </a:lnTo>
                  <a:cubicBezTo>
                    <a:pt x="1334" y="679"/>
                    <a:pt x="1322" y="763"/>
                    <a:pt x="1298" y="834"/>
                  </a:cubicBezTo>
                  <a:cubicBezTo>
                    <a:pt x="1274" y="917"/>
                    <a:pt x="1250" y="1001"/>
                    <a:pt x="1215" y="1072"/>
                  </a:cubicBezTo>
                  <a:cubicBezTo>
                    <a:pt x="1191" y="1156"/>
                    <a:pt x="1179" y="1227"/>
                    <a:pt x="1143" y="1298"/>
                  </a:cubicBezTo>
                  <a:cubicBezTo>
                    <a:pt x="1131" y="1334"/>
                    <a:pt x="1131" y="1358"/>
                    <a:pt x="1119" y="1394"/>
                  </a:cubicBezTo>
                  <a:cubicBezTo>
                    <a:pt x="1096" y="1418"/>
                    <a:pt x="1096" y="1465"/>
                    <a:pt x="1084" y="1489"/>
                  </a:cubicBezTo>
                  <a:cubicBezTo>
                    <a:pt x="1072" y="1572"/>
                    <a:pt x="1036" y="1644"/>
                    <a:pt x="1024" y="1715"/>
                  </a:cubicBezTo>
                  <a:cubicBezTo>
                    <a:pt x="1012" y="1810"/>
                    <a:pt x="976" y="1882"/>
                    <a:pt x="965" y="1965"/>
                  </a:cubicBezTo>
                  <a:cubicBezTo>
                    <a:pt x="917" y="2108"/>
                    <a:pt x="893" y="2251"/>
                    <a:pt x="846" y="2382"/>
                  </a:cubicBezTo>
                  <a:cubicBezTo>
                    <a:pt x="822" y="2465"/>
                    <a:pt x="798" y="2549"/>
                    <a:pt x="774" y="2620"/>
                  </a:cubicBezTo>
                  <a:cubicBezTo>
                    <a:pt x="738" y="2703"/>
                    <a:pt x="726" y="2787"/>
                    <a:pt x="703" y="2858"/>
                  </a:cubicBezTo>
                  <a:cubicBezTo>
                    <a:pt x="655" y="3001"/>
                    <a:pt x="619" y="3144"/>
                    <a:pt x="584" y="3275"/>
                  </a:cubicBezTo>
                  <a:cubicBezTo>
                    <a:pt x="560" y="3323"/>
                    <a:pt x="560" y="3358"/>
                    <a:pt x="548" y="3394"/>
                  </a:cubicBezTo>
                  <a:cubicBezTo>
                    <a:pt x="536" y="3442"/>
                    <a:pt x="536" y="3489"/>
                    <a:pt x="524" y="3537"/>
                  </a:cubicBezTo>
                  <a:cubicBezTo>
                    <a:pt x="500" y="3608"/>
                    <a:pt x="488" y="3668"/>
                    <a:pt x="476" y="3739"/>
                  </a:cubicBezTo>
                  <a:cubicBezTo>
                    <a:pt x="465" y="3775"/>
                    <a:pt x="465" y="3811"/>
                    <a:pt x="441" y="3846"/>
                  </a:cubicBezTo>
                  <a:cubicBezTo>
                    <a:pt x="429" y="3870"/>
                    <a:pt x="429" y="3918"/>
                    <a:pt x="417" y="3965"/>
                  </a:cubicBezTo>
                  <a:cubicBezTo>
                    <a:pt x="417" y="3989"/>
                    <a:pt x="405" y="4037"/>
                    <a:pt x="381" y="4085"/>
                  </a:cubicBezTo>
                  <a:cubicBezTo>
                    <a:pt x="369" y="4108"/>
                    <a:pt x="369" y="4156"/>
                    <a:pt x="357" y="4192"/>
                  </a:cubicBezTo>
                  <a:cubicBezTo>
                    <a:pt x="310" y="4335"/>
                    <a:pt x="250" y="4489"/>
                    <a:pt x="203" y="4632"/>
                  </a:cubicBezTo>
                  <a:cubicBezTo>
                    <a:pt x="191" y="4692"/>
                    <a:pt x="167" y="4763"/>
                    <a:pt x="143" y="4823"/>
                  </a:cubicBezTo>
                  <a:cubicBezTo>
                    <a:pt x="131" y="4870"/>
                    <a:pt x="131" y="4906"/>
                    <a:pt x="119" y="4942"/>
                  </a:cubicBezTo>
                  <a:cubicBezTo>
                    <a:pt x="119" y="4989"/>
                    <a:pt x="107" y="5037"/>
                    <a:pt x="84" y="5073"/>
                  </a:cubicBezTo>
                  <a:cubicBezTo>
                    <a:pt x="84" y="5108"/>
                    <a:pt x="72" y="5156"/>
                    <a:pt x="72" y="5180"/>
                  </a:cubicBezTo>
                  <a:cubicBezTo>
                    <a:pt x="72" y="5228"/>
                    <a:pt x="60" y="5263"/>
                    <a:pt x="60" y="5287"/>
                  </a:cubicBezTo>
                  <a:cubicBezTo>
                    <a:pt x="60" y="5323"/>
                    <a:pt x="48" y="5347"/>
                    <a:pt x="48" y="5382"/>
                  </a:cubicBezTo>
                  <a:cubicBezTo>
                    <a:pt x="24" y="5394"/>
                    <a:pt x="24" y="5406"/>
                    <a:pt x="24" y="5418"/>
                  </a:cubicBezTo>
                  <a:cubicBezTo>
                    <a:pt x="24" y="5466"/>
                    <a:pt x="12" y="5513"/>
                    <a:pt x="12" y="5561"/>
                  </a:cubicBezTo>
                  <a:cubicBezTo>
                    <a:pt x="0" y="5585"/>
                    <a:pt x="0" y="5632"/>
                    <a:pt x="0" y="5656"/>
                  </a:cubicBezTo>
                  <a:lnTo>
                    <a:pt x="0" y="5763"/>
                  </a:lnTo>
                  <a:lnTo>
                    <a:pt x="0" y="5870"/>
                  </a:lnTo>
                  <a:lnTo>
                    <a:pt x="0" y="5990"/>
                  </a:lnTo>
                  <a:lnTo>
                    <a:pt x="0" y="6132"/>
                  </a:lnTo>
                  <a:cubicBezTo>
                    <a:pt x="0" y="6240"/>
                    <a:pt x="12" y="6335"/>
                    <a:pt x="12" y="6418"/>
                  </a:cubicBezTo>
                  <a:cubicBezTo>
                    <a:pt x="12" y="6513"/>
                    <a:pt x="24" y="6597"/>
                    <a:pt x="24" y="6692"/>
                  </a:cubicBezTo>
                  <a:lnTo>
                    <a:pt x="24" y="6906"/>
                  </a:lnTo>
                  <a:lnTo>
                    <a:pt x="24" y="6930"/>
                  </a:lnTo>
                  <a:lnTo>
                    <a:pt x="24" y="7073"/>
                  </a:lnTo>
                  <a:lnTo>
                    <a:pt x="24" y="7168"/>
                  </a:lnTo>
                  <a:cubicBezTo>
                    <a:pt x="12" y="7252"/>
                    <a:pt x="12" y="7347"/>
                    <a:pt x="12" y="7430"/>
                  </a:cubicBezTo>
                  <a:cubicBezTo>
                    <a:pt x="12" y="7502"/>
                    <a:pt x="0" y="7597"/>
                    <a:pt x="12" y="7668"/>
                  </a:cubicBezTo>
                  <a:cubicBezTo>
                    <a:pt x="12" y="7728"/>
                    <a:pt x="24" y="7775"/>
                    <a:pt x="24" y="7835"/>
                  </a:cubicBezTo>
                  <a:cubicBezTo>
                    <a:pt x="48" y="7906"/>
                    <a:pt x="48" y="7978"/>
                    <a:pt x="60" y="8061"/>
                  </a:cubicBezTo>
                  <a:cubicBezTo>
                    <a:pt x="60" y="8121"/>
                    <a:pt x="72" y="8156"/>
                    <a:pt x="72" y="8216"/>
                  </a:cubicBezTo>
                  <a:cubicBezTo>
                    <a:pt x="84" y="8252"/>
                    <a:pt x="84" y="8264"/>
                    <a:pt x="84" y="8299"/>
                  </a:cubicBezTo>
                  <a:cubicBezTo>
                    <a:pt x="107" y="8383"/>
                    <a:pt x="119" y="8490"/>
                    <a:pt x="131" y="8573"/>
                  </a:cubicBezTo>
                  <a:cubicBezTo>
                    <a:pt x="131" y="8657"/>
                    <a:pt x="143" y="8716"/>
                    <a:pt x="167" y="8776"/>
                  </a:cubicBezTo>
                  <a:lnTo>
                    <a:pt x="203" y="9038"/>
                  </a:lnTo>
                  <a:cubicBezTo>
                    <a:pt x="203" y="9097"/>
                    <a:pt x="226" y="9168"/>
                    <a:pt x="238" y="9240"/>
                  </a:cubicBezTo>
                  <a:cubicBezTo>
                    <a:pt x="238" y="9264"/>
                    <a:pt x="250" y="9288"/>
                    <a:pt x="250" y="9299"/>
                  </a:cubicBezTo>
                  <a:cubicBezTo>
                    <a:pt x="250" y="9323"/>
                    <a:pt x="262" y="9323"/>
                    <a:pt x="262" y="9335"/>
                  </a:cubicBezTo>
                  <a:cubicBezTo>
                    <a:pt x="286" y="9347"/>
                    <a:pt x="298" y="9371"/>
                    <a:pt x="310" y="9371"/>
                  </a:cubicBezTo>
                  <a:cubicBezTo>
                    <a:pt x="310" y="9374"/>
                    <a:pt x="311" y="9376"/>
                    <a:pt x="312" y="9376"/>
                  </a:cubicBezTo>
                  <a:cubicBezTo>
                    <a:pt x="315" y="9376"/>
                    <a:pt x="322" y="9365"/>
                    <a:pt x="322" y="9347"/>
                  </a:cubicBezTo>
                  <a:cubicBezTo>
                    <a:pt x="322" y="9347"/>
                    <a:pt x="345" y="9335"/>
                    <a:pt x="345" y="9323"/>
                  </a:cubicBezTo>
                  <a:lnTo>
                    <a:pt x="345" y="9276"/>
                  </a:lnTo>
                  <a:cubicBezTo>
                    <a:pt x="322" y="9228"/>
                    <a:pt x="322" y="9192"/>
                    <a:pt x="310" y="9145"/>
                  </a:cubicBezTo>
                  <a:cubicBezTo>
                    <a:pt x="286" y="9038"/>
                    <a:pt x="262" y="8930"/>
                    <a:pt x="250" y="8835"/>
                  </a:cubicBezTo>
                  <a:lnTo>
                    <a:pt x="203" y="8609"/>
                  </a:lnTo>
                  <a:cubicBezTo>
                    <a:pt x="191" y="8514"/>
                    <a:pt x="191" y="8442"/>
                    <a:pt x="179" y="8359"/>
                  </a:cubicBezTo>
                  <a:cubicBezTo>
                    <a:pt x="167" y="8323"/>
                    <a:pt x="167" y="8311"/>
                    <a:pt x="167" y="8276"/>
                  </a:cubicBezTo>
                  <a:cubicBezTo>
                    <a:pt x="143" y="8252"/>
                    <a:pt x="143" y="8204"/>
                    <a:pt x="143" y="8180"/>
                  </a:cubicBezTo>
                  <a:cubicBezTo>
                    <a:pt x="143" y="8121"/>
                    <a:pt x="131" y="8037"/>
                    <a:pt x="131" y="7966"/>
                  </a:cubicBezTo>
                  <a:cubicBezTo>
                    <a:pt x="119" y="7918"/>
                    <a:pt x="119" y="7859"/>
                    <a:pt x="119" y="7823"/>
                  </a:cubicBezTo>
                  <a:cubicBezTo>
                    <a:pt x="119" y="7777"/>
                    <a:pt x="108" y="7719"/>
                    <a:pt x="107" y="7661"/>
                  </a:cubicBezTo>
                  <a:lnTo>
                    <a:pt x="107" y="7661"/>
                  </a:lnTo>
                  <a:cubicBezTo>
                    <a:pt x="108" y="7580"/>
                    <a:pt x="119" y="7499"/>
                    <a:pt x="119" y="7418"/>
                  </a:cubicBezTo>
                  <a:cubicBezTo>
                    <a:pt x="131" y="7347"/>
                    <a:pt x="131" y="7287"/>
                    <a:pt x="131" y="7204"/>
                  </a:cubicBezTo>
                  <a:lnTo>
                    <a:pt x="131" y="7085"/>
                  </a:lnTo>
                  <a:lnTo>
                    <a:pt x="131" y="6990"/>
                  </a:lnTo>
                  <a:lnTo>
                    <a:pt x="131" y="6942"/>
                  </a:lnTo>
                  <a:cubicBezTo>
                    <a:pt x="131" y="6787"/>
                    <a:pt x="119" y="6656"/>
                    <a:pt x="119" y="6525"/>
                  </a:cubicBezTo>
                  <a:cubicBezTo>
                    <a:pt x="119" y="6406"/>
                    <a:pt x="107" y="6287"/>
                    <a:pt x="107" y="6168"/>
                  </a:cubicBezTo>
                  <a:lnTo>
                    <a:pt x="107" y="6132"/>
                  </a:lnTo>
                  <a:lnTo>
                    <a:pt x="107" y="6061"/>
                  </a:lnTo>
                  <a:lnTo>
                    <a:pt x="107" y="6037"/>
                  </a:lnTo>
                  <a:lnTo>
                    <a:pt x="107" y="6001"/>
                  </a:lnTo>
                  <a:lnTo>
                    <a:pt x="107" y="5990"/>
                  </a:lnTo>
                  <a:lnTo>
                    <a:pt x="107" y="5775"/>
                  </a:lnTo>
                  <a:lnTo>
                    <a:pt x="107" y="5692"/>
                  </a:lnTo>
                  <a:cubicBezTo>
                    <a:pt x="119" y="5656"/>
                    <a:pt x="119" y="5620"/>
                    <a:pt x="119" y="5585"/>
                  </a:cubicBezTo>
                  <a:cubicBezTo>
                    <a:pt x="119" y="5537"/>
                    <a:pt x="131" y="5513"/>
                    <a:pt x="131" y="5466"/>
                  </a:cubicBezTo>
                  <a:cubicBezTo>
                    <a:pt x="131" y="5442"/>
                    <a:pt x="143" y="5394"/>
                    <a:pt x="143" y="5359"/>
                  </a:cubicBezTo>
                  <a:lnTo>
                    <a:pt x="191" y="5144"/>
                  </a:lnTo>
                  <a:cubicBezTo>
                    <a:pt x="191" y="5097"/>
                    <a:pt x="203" y="5049"/>
                    <a:pt x="226" y="5001"/>
                  </a:cubicBezTo>
                  <a:cubicBezTo>
                    <a:pt x="226" y="4978"/>
                    <a:pt x="238" y="4930"/>
                    <a:pt x="250" y="4882"/>
                  </a:cubicBezTo>
                  <a:cubicBezTo>
                    <a:pt x="298" y="4739"/>
                    <a:pt x="357" y="4585"/>
                    <a:pt x="405" y="4442"/>
                  </a:cubicBezTo>
                  <a:cubicBezTo>
                    <a:pt x="429" y="4370"/>
                    <a:pt x="465" y="4311"/>
                    <a:pt x="476" y="4227"/>
                  </a:cubicBezTo>
                  <a:cubicBezTo>
                    <a:pt x="488" y="4204"/>
                    <a:pt x="488" y="4156"/>
                    <a:pt x="500" y="4132"/>
                  </a:cubicBezTo>
                  <a:cubicBezTo>
                    <a:pt x="500" y="4085"/>
                    <a:pt x="524" y="4049"/>
                    <a:pt x="536" y="4013"/>
                  </a:cubicBezTo>
                  <a:cubicBezTo>
                    <a:pt x="548" y="3930"/>
                    <a:pt x="584" y="3846"/>
                    <a:pt x="595" y="3775"/>
                  </a:cubicBezTo>
                  <a:cubicBezTo>
                    <a:pt x="607" y="3692"/>
                    <a:pt x="619" y="3632"/>
                    <a:pt x="643" y="3561"/>
                  </a:cubicBezTo>
                  <a:cubicBezTo>
                    <a:pt x="667" y="3394"/>
                    <a:pt x="715" y="3251"/>
                    <a:pt x="762" y="3096"/>
                  </a:cubicBezTo>
                  <a:cubicBezTo>
                    <a:pt x="822" y="2942"/>
                    <a:pt x="857" y="2787"/>
                    <a:pt x="905" y="2644"/>
                  </a:cubicBezTo>
                  <a:cubicBezTo>
                    <a:pt x="941" y="2561"/>
                    <a:pt x="965" y="2477"/>
                    <a:pt x="976" y="2406"/>
                  </a:cubicBezTo>
                  <a:cubicBezTo>
                    <a:pt x="1000" y="2370"/>
                    <a:pt x="1000" y="2346"/>
                    <a:pt x="1012" y="2311"/>
                  </a:cubicBezTo>
                  <a:cubicBezTo>
                    <a:pt x="1024" y="2287"/>
                    <a:pt x="1024" y="2239"/>
                    <a:pt x="1036" y="2191"/>
                  </a:cubicBezTo>
                  <a:lnTo>
                    <a:pt x="1036" y="2203"/>
                  </a:lnTo>
                  <a:lnTo>
                    <a:pt x="1084" y="2025"/>
                  </a:lnTo>
                  <a:lnTo>
                    <a:pt x="1084" y="2049"/>
                  </a:lnTo>
                  <a:lnTo>
                    <a:pt x="1131" y="1870"/>
                  </a:lnTo>
                  <a:cubicBezTo>
                    <a:pt x="1131" y="1822"/>
                    <a:pt x="1143" y="1763"/>
                    <a:pt x="1155" y="1703"/>
                  </a:cubicBezTo>
                  <a:lnTo>
                    <a:pt x="1155" y="1715"/>
                  </a:lnTo>
                  <a:lnTo>
                    <a:pt x="1203" y="1537"/>
                  </a:lnTo>
                  <a:cubicBezTo>
                    <a:pt x="1215" y="1465"/>
                    <a:pt x="1238" y="1406"/>
                    <a:pt x="1250" y="1346"/>
                  </a:cubicBezTo>
                  <a:cubicBezTo>
                    <a:pt x="1262" y="1275"/>
                    <a:pt x="1274" y="1215"/>
                    <a:pt x="1298" y="1156"/>
                  </a:cubicBezTo>
                  <a:cubicBezTo>
                    <a:pt x="1310" y="1096"/>
                    <a:pt x="1322" y="1013"/>
                    <a:pt x="1334" y="953"/>
                  </a:cubicBezTo>
                  <a:lnTo>
                    <a:pt x="1381" y="739"/>
                  </a:lnTo>
                  <a:cubicBezTo>
                    <a:pt x="1393" y="679"/>
                    <a:pt x="1393" y="632"/>
                    <a:pt x="1417" y="584"/>
                  </a:cubicBezTo>
                  <a:cubicBezTo>
                    <a:pt x="1417" y="560"/>
                    <a:pt x="1429" y="513"/>
                    <a:pt x="1429" y="477"/>
                  </a:cubicBezTo>
                  <a:cubicBezTo>
                    <a:pt x="1453" y="322"/>
                    <a:pt x="1488" y="167"/>
                    <a:pt x="15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6789825" y="2894825"/>
              <a:ext cx="34250" cy="105400"/>
            </a:xfrm>
            <a:custGeom>
              <a:avLst/>
              <a:gdLst/>
              <a:ahLst/>
              <a:cxnLst/>
              <a:rect l="l" t="t" r="r" b="b"/>
              <a:pathLst>
                <a:path w="1370" h="4216" extrusionOk="0">
                  <a:moveTo>
                    <a:pt x="1370" y="1"/>
                  </a:moveTo>
                  <a:lnTo>
                    <a:pt x="1370" y="1"/>
                  </a:lnTo>
                  <a:cubicBezTo>
                    <a:pt x="1368" y="12"/>
                    <a:pt x="1367" y="23"/>
                    <a:pt x="1365" y="34"/>
                  </a:cubicBezTo>
                  <a:lnTo>
                    <a:pt x="1365" y="34"/>
                  </a:lnTo>
                  <a:cubicBezTo>
                    <a:pt x="1368" y="26"/>
                    <a:pt x="1370" y="15"/>
                    <a:pt x="1370" y="1"/>
                  </a:cubicBezTo>
                  <a:close/>
                  <a:moveTo>
                    <a:pt x="1365" y="34"/>
                  </a:moveTo>
                  <a:cubicBezTo>
                    <a:pt x="1362" y="46"/>
                    <a:pt x="1358" y="53"/>
                    <a:pt x="1358" y="60"/>
                  </a:cubicBezTo>
                  <a:lnTo>
                    <a:pt x="1358" y="90"/>
                  </a:lnTo>
                  <a:lnTo>
                    <a:pt x="1358" y="90"/>
                  </a:lnTo>
                  <a:cubicBezTo>
                    <a:pt x="1360" y="72"/>
                    <a:pt x="1363" y="53"/>
                    <a:pt x="1365" y="34"/>
                  </a:cubicBezTo>
                  <a:close/>
                  <a:moveTo>
                    <a:pt x="1358" y="90"/>
                  </a:moveTo>
                  <a:lnTo>
                    <a:pt x="1358" y="90"/>
                  </a:lnTo>
                  <a:cubicBezTo>
                    <a:pt x="1357" y="93"/>
                    <a:pt x="1357" y="97"/>
                    <a:pt x="1356" y="101"/>
                  </a:cubicBezTo>
                  <a:lnTo>
                    <a:pt x="1356" y="101"/>
                  </a:lnTo>
                  <a:cubicBezTo>
                    <a:pt x="1357" y="99"/>
                    <a:pt x="1357" y="97"/>
                    <a:pt x="1358" y="96"/>
                  </a:cubicBezTo>
                  <a:lnTo>
                    <a:pt x="1358" y="90"/>
                  </a:lnTo>
                  <a:close/>
                  <a:moveTo>
                    <a:pt x="1356" y="101"/>
                  </a:moveTo>
                  <a:lnTo>
                    <a:pt x="1356" y="101"/>
                  </a:lnTo>
                  <a:cubicBezTo>
                    <a:pt x="1333" y="170"/>
                    <a:pt x="1310" y="241"/>
                    <a:pt x="1298" y="322"/>
                  </a:cubicBezTo>
                  <a:cubicBezTo>
                    <a:pt x="1286" y="394"/>
                    <a:pt x="1274" y="453"/>
                    <a:pt x="1251" y="513"/>
                  </a:cubicBezTo>
                  <a:cubicBezTo>
                    <a:pt x="1239" y="537"/>
                    <a:pt x="1227" y="584"/>
                    <a:pt x="1215" y="632"/>
                  </a:cubicBezTo>
                  <a:cubicBezTo>
                    <a:pt x="1191" y="656"/>
                    <a:pt x="1191" y="691"/>
                    <a:pt x="1179" y="715"/>
                  </a:cubicBezTo>
                  <a:cubicBezTo>
                    <a:pt x="1167" y="763"/>
                    <a:pt x="1155" y="798"/>
                    <a:pt x="1132" y="834"/>
                  </a:cubicBezTo>
                  <a:cubicBezTo>
                    <a:pt x="1120" y="870"/>
                    <a:pt x="1120" y="894"/>
                    <a:pt x="1108" y="929"/>
                  </a:cubicBezTo>
                  <a:cubicBezTo>
                    <a:pt x="1096" y="953"/>
                    <a:pt x="1072" y="1001"/>
                    <a:pt x="1060" y="1048"/>
                  </a:cubicBezTo>
                  <a:cubicBezTo>
                    <a:pt x="1048" y="1084"/>
                    <a:pt x="1036" y="1120"/>
                    <a:pt x="1013" y="1168"/>
                  </a:cubicBezTo>
                  <a:cubicBezTo>
                    <a:pt x="989" y="1239"/>
                    <a:pt x="977" y="1299"/>
                    <a:pt x="941" y="1358"/>
                  </a:cubicBezTo>
                  <a:cubicBezTo>
                    <a:pt x="929" y="1406"/>
                    <a:pt x="893" y="1465"/>
                    <a:pt x="882" y="1501"/>
                  </a:cubicBezTo>
                  <a:cubicBezTo>
                    <a:pt x="822" y="1656"/>
                    <a:pt x="762" y="1787"/>
                    <a:pt x="703" y="1941"/>
                  </a:cubicBezTo>
                  <a:cubicBezTo>
                    <a:pt x="679" y="2001"/>
                    <a:pt x="655" y="2061"/>
                    <a:pt x="632" y="2120"/>
                  </a:cubicBezTo>
                  <a:cubicBezTo>
                    <a:pt x="596" y="2203"/>
                    <a:pt x="560" y="2311"/>
                    <a:pt x="524" y="2394"/>
                  </a:cubicBezTo>
                  <a:cubicBezTo>
                    <a:pt x="477" y="2549"/>
                    <a:pt x="417" y="2692"/>
                    <a:pt x="381" y="2846"/>
                  </a:cubicBezTo>
                  <a:cubicBezTo>
                    <a:pt x="346" y="2918"/>
                    <a:pt x="334" y="2977"/>
                    <a:pt x="298" y="3049"/>
                  </a:cubicBezTo>
                  <a:cubicBezTo>
                    <a:pt x="274" y="3120"/>
                    <a:pt x="262" y="3168"/>
                    <a:pt x="239" y="3227"/>
                  </a:cubicBezTo>
                  <a:lnTo>
                    <a:pt x="155" y="3549"/>
                  </a:lnTo>
                  <a:cubicBezTo>
                    <a:pt x="143" y="3573"/>
                    <a:pt x="120" y="3585"/>
                    <a:pt x="120" y="3620"/>
                  </a:cubicBezTo>
                  <a:cubicBezTo>
                    <a:pt x="120" y="3656"/>
                    <a:pt x="108" y="3668"/>
                    <a:pt x="108" y="3692"/>
                  </a:cubicBezTo>
                  <a:cubicBezTo>
                    <a:pt x="96" y="3787"/>
                    <a:pt x="60" y="3858"/>
                    <a:pt x="48" y="3930"/>
                  </a:cubicBezTo>
                  <a:cubicBezTo>
                    <a:pt x="48" y="3977"/>
                    <a:pt x="36" y="4037"/>
                    <a:pt x="24" y="4085"/>
                  </a:cubicBezTo>
                  <a:cubicBezTo>
                    <a:pt x="24" y="4096"/>
                    <a:pt x="0" y="4120"/>
                    <a:pt x="0" y="4144"/>
                  </a:cubicBezTo>
                  <a:cubicBezTo>
                    <a:pt x="0" y="4168"/>
                    <a:pt x="0" y="4204"/>
                    <a:pt x="24" y="4216"/>
                  </a:cubicBezTo>
                  <a:cubicBezTo>
                    <a:pt x="36" y="4192"/>
                    <a:pt x="36" y="4168"/>
                    <a:pt x="60" y="4108"/>
                  </a:cubicBezTo>
                  <a:cubicBezTo>
                    <a:pt x="60" y="4096"/>
                    <a:pt x="84" y="4085"/>
                    <a:pt x="84" y="4073"/>
                  </a:cubicBezTo>
                  <a:cubicBezTo>
                    <a:pt x="96" y="4025"/>
                    <a:pt x="108" y="3966"/>
                    <a:pt x="120" y="3918"/>
                  </a:cubicBezTo>
                  <a:cubicBezTo>
                    <a:pt x="143" y="3846"/>
                    <a:pt x="167" y="3775"/>
                    <a:pt x="179" y="3692"/>
                  </a:cubicBezTo>
                  <a:cubicBezTo>
                    <a:pt x="179" y="3668"/>
                    <a:pt x="203" y="3656"/>
                    <a:pt x="203" y="3620"/>
                  </a:cubicBezTo>
                  <a:lnTo>
                    <a:pt x="203" y="3596"/>
                  </a:lnTo>
                  <a:cubicBezTo>
                    <a:pt x="203" y="3573"/>
                    <a:pt x="215" y="3549"/>
                    <a:pt x="215" y="3537"/>
                  </a:cubicBezTo>
                  <a:cubicBezTo>
                    <a:pt x="274" y="3370"/>
                    <a:pt x="310" y="3204"/>
                    <a:pt x="381" y="3037"/>
                  </a:cubicBezTo>
                  <a:cubicBezTo>
                    <a:pt x="417" y="2942"/>
                    <a:pt x="453" y="2823"/>
                    <a:pt x="489" y="2715"/>
                  </a:cubicBezTo>
                  <a:cubicBezTo>
                    <a:pt x="536" y="2608"/>
                    <a:pt x="572" y="2525"/>
                    <a:pt x="596" y="2430"/>
                  </a:cubicBezTo>
                  <a:lnTo>
                    <a:pt x="739" y="2072"/>
                  </a:lnTo>
                  <a:cubicBezTo>
                    <a:pt x="751" y="2025"/>
                    <a:pt x="774" y="1989"/>
                    <a:pt x="798" y="1941"/>
                  </a:cubicBezTo>
                  <a:cubicBezTo>
                    <a:pt x="810" y="1894"/>
                    <a:pt x="834" y="1846"/>
                    <a:pt x="858" y="1810"/>
                  </a:cubicBezTo>
                  <a:cubicBezTo>
                    <a:pt x="882" y="1751"/>
                    <a:pt x="917" y="1668"/>
                    <a:pt x="941" y="1596"/>
                  </a:cubicBezTo>
                  <a:cubicBezTo>
                    <a:pt x="953" y="1549"/>
                    <a:pt x="989" y="1513"/>
                    <a:pt x="1001" y="1465"/>
                  </a:cubicBezTo>
                  <a:cubicBezTo>
                    <a:pt x="1013" y="1429"/>
                    <a:pt x="1013" y="1418"/>
                    <a:pt x="1036" y="1394"/>
                  </a:cubicBezTo>
                  <a:cubicBezTo>
                    <a:pt x="1048" y="1346"/>
                    <a:pt x="1060" y="1287"/>
                    <a:pt x="1072" y="1239"/>
                  </a:cubicBezTo>
                  <a:cubicBezTo>
                    <a:pt x="1096" y="1215"/>
                    <a:pt x="1096" y="1191"/>
                    <a:pt x="1108" y="1168"/>
                  </a:cubicBezTo>
                  <a:lnTo>
                    <a:pt x="1155" y="1037"/>
                  </a:lnTo>
                  <a:cubicBezTo>
                    <a:pt x="1167" y="989"/>
                    <a:pt x="1167" y="953"/>
                    <a:pt x="1179" y="929"/>
                  </a:cubicBezTo>
                  <a:cubicBezTo>
                    <a:pt x="1191" y="882"/>
                    <a:pt x="1191" y="858"/>
                    <a:pt x="1215" y="810"/>
                  </a:cubicBezTo>
                  <a:cubicBezTo>
                    <a:pt x="1227" y="775"/>
                    <a:pt x="1227" y="739"/>
                    <a:pt x="1239" y="703"/>
                  </a:cubicBezTo>
                  <a:cubicBezTo>
                    <a:pt x="1251" y="679"/>
                    <a:pt x="1251" y="632"/>
                    <a:pt x="1274" y="584"/>
                  </a:cubicBezTo>
                  <a:cubicBezTo>
                    <a:pt x="1274" y="560"/>
                    <a:pt x="1286" y="525"/>
                    <a:pt x="1286" y="501"/>
                  </a:cubicBezTo>
                  <a:cubicBezTo>
                    <a:pt x="1298" y="453"/>
                    <a:pt x="1298" y="406"/>
                    <a:pt x="1310" y="358"/>
                  </a:cubicBezTo>
                  <a:cubicBezTo>
                    <a:pt x="1310" y="334"/>
                    <a:pt x="1334" y="286"/>
                    <a:pt x="1334" y="263"/>
                  </a:cubicBezTo>
                  <a:cubicBezTo>
                    <a:pt x="1341" y="203"/>
                    <a:pt x="1349" y="153"/>
                    <a:pt x="1356" y="1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6812750" y="2915375"/>
              <a:ext cx="86050" cy="218500"/>
            </a:xfrm>
            <a:custGeom>
              <a:avLst/>
              <a:gdLst/>
              <a:ahLst/>
              <a:cxnLst/>
              <a:rect l="l" t="t" r="r" b="b"/>
              <a:pathLst>
                <a:path w="3442" h="8740" extrusionOk="0">
                  <a:moveTo>
                    <a:pt x="3441" y="0"/>
                  </a:moveTo>
                  <a:cubicBezTo>
                    <a:pt x="3421" y="43"/>
                    <a:pt x="3402" y="87"/>
                    <a:pt x="3382" y="130"/>
                  </a:cubicBezTo>
                  <a:lnTo>
                    <a:pt x="3382" y="130"/>
                  </a:lnTo>
                  <a:cubicBezTo>
                    <a:pt x="3405" y="88"/>
                    <a:pt x="3424" y="45"/>
                    <a:pt x="3441" y="0"/>
                  </a:cubicBezTo>
                  <a:close/>
                  <a:moveTo>
                    <a:pt x="3382" y="130"/>
                  </a:moveTo>
                  <a:cubicBezTo>
                    <a:pt x="3358" y="177"/>
                    <a:pt x="3330" y="224"/>
                    <a:pt x="3298" y="274"/>
                  </a:cubicBezTo>
                  <a:cubicBezTo>
                    <a:pt x="3120" y="572"/>
                    <a:pt x="2941" y="846"/>
                    <a:pt x="2751" y="1119"/>
                  </a:cubicBezTo>
                  <a:lnTo>
                    <a:pt x="2608" y="1298"/>
                  </a:lnTo>
                  <a:cubicBezTo>
                    <a:pt x="2572" y="1358"/>
                    <a:pt x="2512" y="1429"/>
                    <a:pt x="2465" y="1489"/>
                  </a:cubicBezTo>
                  <a:cubicBezTo>
                    <a:pt x="2370" y="1608"/>
                    <a:pt x="2274" y="1739"/>
                    <a:pt x="2179" y="1858"/>
                  </a:cubicBezTo>
                  <a:lnTo>
                    <a:pt x="1870" y="2262"/>
                  </a:lnTo>
                  <a:lnTo>
                    <a:pt x="1560" y="2667"/>
                  </a:lnTo>
                  <a:cubicBezTo>
                    <a:pt x="1548" y="2691"/>
                    <a:pt x="1524" y="2715"/>
                    <a:pt x="1512" y="2727"/>
                  </a:cubicBezTo>
                  <a:cubicBezTo>
                    <a:pt x="1514" y="2727"/>
                    <a:pt x="1515" y="2727"/>
                    <a:pt x="1516" y="2726"/>
                  </a:cubicBezTo>
                  <a:lnTo>
                    <a:pt x="1516" y="2726"/>
                  </a:lnTo>
                  <a:cubicBezTo>
                    <a:pt x="1511" y="2734"/>
                    <a:pt x="1509" y="2743"/>
                    <a:pt x="1500" y="2751"/>
                  </a:cubicBezTo>
                  <a:cubicBezTo>
                    <a:pt x="1502" y="2751"/>
                    <a:pt x="1503" y="2750"/>
                    <a:pt x="1504" y="2750"/>
                  </a:cubicBezTo>
                  <a:lnTo>
                    <a:pt x="1504" y="2750"/>
                  </a:lnTo>
                  <a:cubicBezTo>
                    <a:pt x="1434" y="2842"/>
                    <a:pt x="1355" y="2934"/>
                    <a:pt x="1298" y="3036"/>
                  </a:cubicBezTo>
                  <a:cubicBezTo>
                    <a:pt x="1274" y="3096"/>
                    <a:pt x="1239" y="3144"/>
                    <a:pt x="1215" y="3191"/>
                  </a:cubicBezTo>
                  <a:cubicBezTo>
                    <a:pt x="1179" y="3251"/>
                    <a:pt x="1155" y="3286"/>
                    <a:pt x="1119" y="3346"/>
                  </a:cubicBezTo>
                  <a:cubicBezTo>
                    <a:pt x="1096" y="3394"/>
                    <a:pt x="1084" y="3441"/>
                    <a:pt x="1048" y="3489"/>
                  </a:cubicBezTo>
                  <a:cubicBezTo>
                    <a:pt x="1024" y="3525"/>
                    <a:pt x="1000" y="3584"/>
                    <a:pt x="977" y="3632"/>
                  </a:cubicBezTo>
                  <a:cubicBezTo>
                    <a:pt x="929" y="3727"/>
                    <a:pt x="881" y="3810"/>
                    <a:pt x="858" y="3906"/>
                  </a:cubicBezTo>
                  <a:cubicBezTo>
                    <a:pt x="798" y="4060"/>
                    <a:pt x="738" y="4227"/>
                    <a:pt x="691" y="4394"/>
                  </a:cubicBezTo>
                  <a:cubicBezTo>
                    <a:pt x="631" y="4572"/>
                    <a:pt x="596" y="4727"/>
                    <a:pt x="536" y="4918"/>
                  </a:cubicBezTo>
                  <a:cubicBezTo>
                    <a:pt x="488" y="5060"/>
                    <a:pt x="441" y="5191"/>
                    <a:pt x="393" y="5346"/>
                  </a:cubicBezTo>
                  <a:cubicBezTo>
                    <a:pt x="357" y="5453"/>
                    <a:pt x="322" y="5549"/>
                    <a:pt x="286" y="5656"/>
                  </a:cubicBezTo>
                  <a:cubicBezTo>
                    <a:pt x="286" y="5668"/>
                    <a:pt x="274" y="5703"/>
                    <a:pt x="274" y="5715"/>
                  </a:cubicBezTo>
                  <a:cubicBezTo>
                    <a:pt x="262" y="5775"/>
                    <a:pt x="250" y="5822"/>
                    <a:pt x="238" y="5882"/>
                  </a:cubicBezTo>
                  <a:cubicBezTo>
                    <a:pt x="215" y="5941"/>
                    <a:pt x="203" y="5989"/>
                    <a:pt x="191" y="6025"/>
                  </a:cubicBezTo>
                  <a:cubicBezTo>
                    <a:pt x="191" y="6061"/>
                    <a:pt x="179" y="6084"/>
                    <a:pt x="179" y="6120"/>
                  </a:cubicBezTo>
                  <a:cubicBezTo>
                    <a:pt x="143" y="6203"/>
                    <a:pt x="131" y="6299"/>
                    <a:pt x="119" y="6382"/>
                  </a:cubicBezTo>
                  <a:cubicBezTo>
                    <a:pt x="96" y="6465"/>
                    <a:pt x="84" y="6549"/>
                    <a:pt x="72" y="6620"/>
                  </a:cubicBezTo>
                  <a:lnTo>
                    <a:pt x="24" y="6894"/>
                  </a:lnTo>
                  <a:cubicBezTo>
                    <a:pt x="12" y="6953"/>
                    <a:pt x="0" y="7001"/>
                    <a:pt x="0" y="7061"/>
                  </a:cubicBezTo>
                  <a:lnTo>
                    <a:pt x="0" y="7215"/>
                  </a:lnTo>
                  <a:cubicBezTo>
                    <a:pt x="0" y="7275"/>
                    <a:pt x="12" y="7334"/>
                    <a:pt x="12" y="7394"/>
                  </a:cubicBezTo>
                  <a:cubicBezTo>
                    <a:pt x="12" y="7442"/>
                    <a:pt x="24" y="7501"/>
                    <a:pt x="24" y="7561"/>
                  </a:cubicBezTo>
                  <a:cubicBezTo>
                    <a:pt x="36" y="7656"/>
                    <a:pt x="36" y="7739"/>
                    <a:pt x="60" y="7835"/>
                  </a:cubicBezTo>
                  <a:cubicBezTo>
                    <a:pt x="72" y="7930"/>
                    <a:pt x="72" y="8025"/>
                    <a:pt x="84" y="8132"/>
                  </a:cubicBezTo>
                  <a:cubicBezTo>
                    <a:pt x="84" y="8156"/>
                    <a:pt x="96" y="8204"/>
                    <a:pt x="96" y="8227"/>
                  </a:cubicBezTo>
                  <a:cubicBezTo>
                    <a:pt x="119" y="8275"/>
                    <a:pt x="119" y="8335"/>
                    <a:pt x="131" y="8394"/>
                  </a:cubicBezTo>
                  <a:cubicBezTo>
                    <a:pt x="143" y="8466"/>
                    <a:pt x="155" y="8525"/>
                    <a:pt x="167" y="8585"/>
                  </a:cubicBezTo>
                  <a:cubicBezTo>
                    <a:pt x="191" y="8632"/>
                    <a:pt x="215" y="8692"/>
                    <a:pt x="238" y="8739"/>
                  </a:cubicBezTo>
                  <a:cubicBezTo>
                    <a:pt x="238" y="8680"/>
                    <a:pt x="215" y="8632"/>
                    <a:pt x="215" y="8549"/>
                  </a:cubicBezTo>
                  <a:cubicBezTo>
                    <a:pt x="215" y="8501"/>
                    <a:pt x="203" y="8442"/>
                    <a:pt x="203" y="8394"/>
                  </a:cubicBezTo>
                  <a:cubicBezTo>
                    <a:pt x="203" y="8335"/>
                    <a:pt x="191" y="8287"/>
                    <a:pt x="191" y="8227"/>
                  </a:cubicBezTo>
                  <a:cubicBezTo>
                    <a:pt x="191" y="8192"/>
                    <a:pt x="179" y="8132"/>
                    <a:pt x="179" y="8085"/>
                  </a:cubicBezTo>
                  <a:cubicBezTo>
                    <a:pt x="179" y="8025"/>
                    <a:pt x="155" y="7954"/>
                    <a:pt x="155" y="7894"/>
                  </a:cubicBezTo>
                  <a:cubicBezTo>
                    <a:pt x="143" y="7787"/>
                    <a:pt x="143" y="7692"/>
                    <a:pt x="131" y="7596"/>
                  </a:cubicBezTo>
                  <a:cubicBezTo>
                    <a:pt x="119" y="7454"/>
                    <a:pt x="96" y="7334"/>
                    <a:pt x="96" y="7215"/>
                  </a:cubicBezTo>
                  <a:lnTo>
                    <a:pt x="96" y="7061"/>
                  </a:lnTo>
                  <a:cubicBezTo>
                    <a:pt x="96" y="7037"/>
                    <a:pt x="119" y="7013"/>
                    <a:pt x="119" y="6977"/>
                  </a:cubicBezTo>
                  <a:cubicBezTo>
                    <a:pt x="131" y="6882"/>
                    <a:pt x="179" y="6787"/>
                    <a:pt x="203" y="6680"/>
                  </a:cubicBezTo>
                  <a:cubicBezTo>
                    <a:pt x="215" y="6608"/>
                    <a:pt x="250" y="6525"/>
                    <a:pt x="262" y="6442"/>
                  </a:cubicBezTo>
                  <a:lnTo>
                    <a:pt x="262" y="6465"/>
                  </a:lnTo>
                  <a:cubicBezTo>
                    <a:pt x="274" y="6406"/>
                    <a:pt x="298" y="6358"/>
                    <a:pt x="310" y="6299"/>
                  </a:cubicBezTo>
                  <a:cubicBezTo>
                    <a:pt x="334" y="6192"/>
                    <a:pt x="357" y="6084"/>
                    <a:pt x="381" y="6001"/>
                  </a:cubicBezTo>
                  <a:cubicBezTo>
                    <a:pt x="417" y="5906"/>
                    <a:pt x="441" y="5811"/>
                    <a:pt x="477" y="5703"/>
                  </a:cubicBezTo>
                  <a:cubicBezTo>
                    <a:pt x="477" y="5691"/>
                    <a:pt x="488" y="5656"/>
                    <a:pt x="488" y="5644"/>
                  </a:cubicBezTo>
                  <a:cubicBezTo>
                    <a:pt x="500" y="5596"/>
                    <a:pt x="536" y="5537"/>
                    <a:pt x="548" y="5477"/>
                  </a:cubicBezTo>
                  <a:cubicBezTo>
                    <a:pt x="596" y="5334"/>
                    <a:pt x="655" y="5168"/>
                    <a:pt x="715" y="5001"/>
                  </a:cubicBezTo>
                  <a:cubicBezTo>
                    <a:pt x="762" y="4834"/>
                    <a:pt x="810" y="4691"/>
                    <a:pt x="869" y="4525"/>
                  </a:cubicBezTo>
                  <a:cubicBezTo>
                    <a:pt x="905" y="4441"/>
                    <a:pt x="929" y="4346"/>
                    <a:pt x="965" y="4275"/>
                  </a:cubicBezTo>
                  <a:cubicBezTo>
                    <a:pt x="988" y="4203"/>
                    <a:pt x="1024" y="4108"/>
                    <a:pt x="1048" y="4036"/>
                  </a:cubicBezTo>
                  <a:cubicBezTo>
                    <a:pt x="1084" y="3989"/>
                    <a:pt x="1096" y="3941"/>
                    <a:pt x="1108" y="3906"/>
                  </a:cubicBezTo>
                  <a:cubicBezTo>
                    <a:pt x="1119" y="3870"/>
                    <a:pt x="1143" y="3822"/>
                    <a:pt x="1155" y="3798"/>
                  </a:cubicBezTo>
                  <a:cubicBezTo>
                    <a:pt x="1179" y="3727"/>
                    <a:pt x="1215" y="3644"/>
                    <a:pt x="1262" y="3572"/>
                  </a:cubicBezTo>
                  <a:cubicBezTo>
                    <a:pt x="1286" y="3514"/>
                    <a:pt x="1321" y="3467"/>
                    <a:pt x="1344" y="3409"/>
                  </a:cubicBezTo>
                  <a:lnTo>
                    <a:pt x="1344" y="3409"/>
                  </a:lnTo>
                  <a:cubicBezTo>
                    <a:pt x="1367" y="3365"/>
                    <a:pt x="1397" y="3315"/>
                    <a:pt x="1417" y="3274"/>
                  </a:cubicBezTo>
                  <a:cubicBezTo>
                    <a:pt x="1453" y="3215"/>
                    <a:pt x="1500" y="3155"/>
                    <a:pt x="1524" y="3096"/>
                  </a:cubicBezTo>
                  <a:cubicBezTo>
                    <a:pt x="1584" y="2989"/>
                    <a:pt x="1655" y="2893"/>
                    <a:pt x="1739" y="2786"/>
                  </a:cubicBezTo>
                  <a:cubicBezTo>
                    <a:pt x="1762" y="2751"/>
                    <a:pt x="1786" y="2739"/>
                    <a:pt x="1798" y="2715"/>
                  </a:cubicBezTo>
                  <a:lnTo>
                    <a:pt x="2108" y="2310"/>
                  </a:lnTo>
                  <a:cubicBezTo>
                    <a:pt x="2215" y="2179"/>
                    <a:pt x="2310" y="2024"/>
                    <a:pt x="2417" y="1893"/>
                  </a:cubicBezTo>
                  <a:cubicBezTo>
                    <a:pt x="2524" y="1762"/>
                    <a:pt x="2632" y="1620"/>
                    <a:pt x="2715" y="1477"/>
                  </a:cubicBezTo>
                  <a:cubicBezTo>
                    <a:pt x="2810" y="1346"/>
                    <a:pt x="2893" y="1191"/>
                    <a:pt x="2965" y="1048"/>
                  </a:cubicBezTo>
                  <a:lnTo>
                    <a:pt x="3013" y="953"/>
                  </a:lnTo>
                  <a:cubicBezTo>
                    <a:pt x="3146" y="686"/>
                    <a:pt x="3262" y="402"/>
                    <a:pt x="338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6878525" y="2943650"/>
              <a:ext cx="26525" cy="53900"/>
            </a:xfrm>
            <a:custGeom>
              <a:avLst/>
              <a:gdLst/>
              <a:ahLst/>
              <a:cxnLst/>
              <a:rect l="l" t="t" r="r" b="b"/>
              <a:pathLst>
                <a:path w="1061" h="2156" extrusionOk="0">
                  <a:moveTo>
                    <a:pt x="1060" y="0"/>
                  </a:moveTo>
                  <a:cubicBezTo>
                    <a:pt x="1024" y="36"/>
                    <a:pt x="1001" y="60"/>
                    <a:pt x="977" y="96"/>
                  </a:cubicBezTo>
                  <a:lnTo>
                    <a:pt x="977" y="108"/>
                  </a:lnTo>
                  <a:cubicBezTo>
                    <a:pt x="965" y="131"/>
                    <a:pt x="953" y="155"/>
                    <a:pt x="941" y="167"/>
                  </a:cubicBezTo>
                  <a:cubicBezTo>
                    <a:pt x="917" y="191"/>
                    <a:pt x="905" y="227"/>
                    <a:pt x="882" y="250"/>
                  </a:cubicBezTo>
                  <a:cubicBezTo>
                    <a:pt x="858" y="286"/>
                    <a:pt x="858" y="298"/>
                    <a:pt x="846" y="310"/>
                  </a:cubicBezTo>
                  <a:cubicBezTo>
                    <a:pt x="834" y="322"/>
                    <a:pt x="834" y="346"/>
                    <a:pt x="810" y="358"/>
                  </a:cubicBezTo>
                  <a:cubicBezTo>
                    <a:pt x="774" y="417"/>
                    <a:pt x="739" y="477"/>
                    <a:pt x="715" y="536"/>
                  </a:cubicBezTo>
                  <a:cubicBezTo>
                    <a:pt x="632" y="655"/>
                    <a:pt x="584" y="786"/>
                    <a:pt x="513" y="905"/>
                  </a:cubicBezTo>
                  <a:lnTo>
                    <a:pt x="382" y="1179"/>
                  </a:lnTo>
                  <a:cubicBezTo>
                    <a:pt x="358" y="1239"/>
                    <a:pt x="322" y="1310"/>
                    <a:pt x="298" y="1370"/>
                  </a:cubicBezTo>
                  <a:cubicBezTo>
                    <a:pt x="298" y="1405"/>
                    <a:pt x="274" y="1417"/>
                    <a:pt x="262" y="1441"/>
                  </a:cubicBezTo>
                  <a:cubicBezTo>
                    <a:pt x="251" y="1501"/>
                    <a:pt x="215" y="1548"/>
                    <a:pt x="191" y="1608"/>
                  </a:cubicBezTo>
                  <a:cubicBezTo>
                    <a:pt x="179" y="1667"/>
                    <a:pt x="143" y="1715"/>
                    <a:pt x="120" y="1774"/>
                  </a:cubicBezTo>
                  <a:cubicBezTo>
                    <a:pt x="108" y="1786"/>
                    <a:pt x="84" y="1810"/>
                    <a:pt x="72" y="1846"/>
                  </a:cubicBezTo>
                  <a:cubicBezTo>
                    <a:pt x="60" y="1858"/>
                    <a:pt x="60" y="1858"/>
                    <a:pt x="60" y="1882"/>
                  </a:cubicBezTo>
                  <a:cubicBezTo>
                    <a:pt x="60" y="1893"/>
                    <a:pt x="48" y="1905"/>
                    <a:pt x="48" y="1917"/>
                  </a:cubicBezTo>
                  <a:cubicBezTo>
                    <a:pt x="48" y="1953"/>
                    <a:pt x="24" y="1977"/>
                    <a:pt x="12" y="2013"/>
                  </a:cubicBezTo>
                  <a:cubicBezTo>
                    <a:pt x="12" y="2024"/>
                    <a:pt x="1" y="2036"/>
                    <a:pt x="1" y="2072"/>
                  </a:cubicBezTo>
                  <a:lnTo>
                    <a:pt x="1" y="2108"/>
                  </a:lnTo>
                  <a:cubicBezTo>
                    <a:pt x="12" y="2096"/>
                    <a:pt x="12" y="2072"/>
                    <a:pt x="24" y="2060"/>
                  </a:cubicBezTo>
                  <a:cubicBezTo>
                    <a:pt x="48" y="2024"/>
                    <a:pt x="48" y="2013"/>
                    <a:pt x="60" y="1977"/>
                  </a:cubicBezTo>
                  <a:cubicBezTo>
                    <a:pt x="72" y="1941"/>
                    <a:pt x="108" y="1905"/>
                    <a:pt x="120" y="1858"/>
                  </a:cubicBezTo>
                  <a:cubicBezTo>
                    <a:pt x="120" y="1834"/>
                    <a:pt x="132" y="1822"/>
                    <a:pt x="143" y="1786"/>
                  </a:cubicBezTo>
                  <a:cubicBezTo>
                    <a:pt x="167" y="1727"/>
                    <a:pt x="191" y="1679"/>
                    <a:pt x="227" y="1620"/>
                  </a:cubicBezTo>
                  <a:cubicBezTo>
                    <a:pt x="239" y="1560"/>
                    <a:pt x="262" y="1512"/>
                    <a:pt x="298" y="1465"/>
                  </a:cubicBezTo>
                  <a:cubicBezTo>
                    <a:pt x="310" y="1429"/>
                    <a:pt x="322" y="1417"/>
                    <a:pt x="346" y="1381"/>
                  </a:cubicBezTo>
                  <a:cubicBezTo>
                    <a:pt x="346" y="1370"/>
                    <a:pt x="358" y="1370"/>
                    <a:pt x="358" y="1358"/>
                  </a:cubicBezTo>
                  <a:cubicBezTo>
                    <a:pt x="370" y="1322"/>
                    <a:pt x="382" y="1310"/>
                    <a:pt x="405" y="1274"/>
                  </a:cubicBezTo>
                  <a:cubicBezTo>
                    <a:pt x="429" y="1203"/>
                    <a:pt x="477" y="1131"/>
                    <a:pt x="501" y="1060"/>
                  </a:cubicBezTo>
                  <a:cubicBezTo>
                    <a:pt x="584" y="917"/>
                    <a:pt x="655" y="774"/>
                    <a:pt x="715" y="643"/>
                  </a:cubicBezTo>
                  <a:lnTo>
                    <a:pt x="798" y="465"/>
                  </a:lnTo>
                  <a:cubicBezTo>
                    <a:pt x="810" y="429"/>
                    <a:pt x="834" y="381"/>
                    <a:pt x="846" y="358"/>
                  </a:cubicBezTo>
                  <a:cubicBezTo>
                    <a:pt x="858" y="346"/>
                    <a:pt x="858" y="322"/>
                    <a:pt x="882" y="310"/>
                  </a:cubicBezTo>
                  <a:cubicBezTo>
                    <a:pt x="894" y="298"/>
                    <a:pt x="894" y="286"/>
                    <a:pt x="905" y="274"/>
                  </a:cubicBezTo>
                  <a:cubicBezTo>
                    <a:pt x="953" y="179"/>
                    <a:pt x="1001" y="96"/>
                    <a:pt x="1060" y="0"/>
                  </a:cubicBezTo>
                  <a:close/>
                  <a:moveTo>
                    <a:pt x="1" y="2132"/>
                  </a:moveTo>
                  <a:cubicBezTo>
                    <a:pt x="1" y="2132"/>
                    <a:pt x="1" y="2143"/>
                    <a:pt x="12" y="2155"/>
                  </a:cubicBezTo>
                  <a:cubicBezTo>
                    <a:pt x="24" y="2143"/>
                    <a:pt x="24" y="2143"/>
                    <a:pt x="1" y="21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6867800" y="3045150"/>
              <a:ext cx="87550" cy="108375"/>
            </a:xfrm>
            <a:custGeom>
              <a:avLst/>
              <a:gdLst/>
              <a:ahLst/>
              <a:cxnLst/>
              <a:rect l="l" t="t" r="r" b="b"/>
              <a:pathLst>
                <a:path w="3502" h="4335" extrusionOk="0">
                  <a:moveTo>
                    <a:pt x="3501" y="0"/>
                  </a:moveTo>
                  <a:cubicBezTo>
                    <a:pt x="3466" y="12"/>
                    <a:pt x="3430" y="36"/>
                    <a:pt x="3382" y="48"/>
                  </a:cubicBezTo>
                  <a:cubicBezTo>
                    <a:pt x="3204" y="119"/>
                    <a:pt x="3025" y="215"/>
                    <a:pt x="2870" y="310"/>
                  </a:cubicBezTo>
                  <a:cubicBezTo>
                    <a:pt x="2823" y="346"/>
                    <a:pt x="2763" y="369"/>
                    <a:pt x="2716" y="405"/>
                  </a:cubicBezTo>
                  <a:cubicBezTo>
                    <a:pt x="2644" y="465"/>
                    <a:pt x="2573" y="512"/>
                    <a:pt x="2513" y="548"/>
                  </a:cubicBezTo>
                  <a:cubicBezTo>
                    <a:pt x="2454" y="596"/>
                    <a:pt x="2394" y="655"/>
                    <a:pt x="2335" y="703"/>
                  </a:cubicBezTo>
                  <a:cubicBezTo>
                    <a:pt x="2275" y="750"/>
                    <a:pt x="2215" y="810"/>
                    <a:pt x="2168" y="846"/>
                  </a:cubicBezTo>
                  <a:cubicBezTo>
                    <a:pt x="2108" y="905"/>
                    <a:pt x="2061" y="965"/>
                    <a:pt x="2001" y="1024"/>
                  </a:cubicBezTo>
                  <a:cubicBezTo>
                    <a:pt x="1977" y="1048"/>
                    <a:pt x="1954" y="1072"/>
                    <a:pt x="1930" y="1108"/>
                  </a:cubicBezTo>
                  <a:cubicBezTo>
                    <a:pt x="1906" y="1131"/>
                    <a:pt x="1870" y="1179"/>
                    <a:pt x="1834" y="1203"/>
                  </a:cubicBezTo>
                  <a:cubicBezTo>
                    <a:pt x="1823" y="1203"/>
                    <a:pt x="1823" y="1227"/>
                    <a:pt x="1811" y="1239"/>
                  </a:cubicBezTo>
                  <a:cubicBezTo>
                    <a:pt x="1799" y="1251"/>
                    <a:pt x="1775" y="1286"/>
                    <a:pt x="1763" y="1298"/>
                  </a:cubicBezTo>
                  <a:cubicBezTo>
                    <a:pt x="1751" y="1310"/>
                    <a:pt x="1739" y="1346"/>
                    <a:pt x="1727" y="1358"/>
                  </a:cubicBezTo>
                  <a:cubicBezTo>
                    <a:pt x="1680" y="1429"/>
                    <a:pt x="1632" y="1489"/>
                    <a:pt x="1584" y="1548"/>
                  </a:cubicBezTo>
                  <a:cubicBezTo>
                    <a:pt x="1525" y="1620"/>
                    <a:pt x="1489" y="1703"/>
                    <a:pt x="1430" y="1774"/>
                  </a:cubicBezTo>
                  <a:cubicBezTo>
                    <a:pt x="1394" y="1786"/>
                    <a:pt x="1382" y="1822"/>
                    <a:pt x="1358" y="1846"/>
                  </a:cubicBezTo>
                  <a:lnTo>
                    <a:pt x="1275" y="1977"/>
                  </a:lnTo>
                  <a:cubicBezTo>
                    <a:pt x="1180" y="2120"/>
                    <a:pt x="1108" y="2239"/>
                    <a:pt x="1025" y="2370"/>
                  </a:cubicBezTo>
                  <a:cubicBezTo>
                    <a:pt x="977" y="2429"/>
                    <a:pt x="942" y="2489"/>
                    <a:pt x="906" y="2548"/>
                  </a:cubicBezTo>
                  <a:cubicBezTo>
                    <a:pt x="870" y="2608"/>
                    <a:pt x="834" y="2667"/>
                    <a:pt x="799" y="2727"/>
                  </a:cubicBezTo>
                  <a:cubicBezTo>
                    <a:pt x="751" y="2810"/>
                    <a:pt x="691" y="2894"/>
                    <a:pt x="644" y="2977"/>
                  </a:cubicBezTo>
                  <a:cubicBezTo>
                    <a:pt x="620" y="3036"/>
                    <a:pt x="572" y="3108"/>
                    <a:pt x="549" y="3167"/>
                  </a:cubicBezTo>
                  <a:cubicBezTo>
                    <a:pt x="501" y="3227"/>
                    <a:pt x="465" y="3286"/>
                    <a:pt x="441" y="3346"/>
                  </a:cubicBezTo>
                  <a:cubicBezTo>
                    <a:pt x="430" y="3394"/>
                    <a:pt x="394" y="3453"/>
                    <a:pt x="370" y="3501"/>
                  </a:cubicBezTo>
                  <a:cubicBezTo>
                    <a:pt x="346" y="3525"/>
                    <a:pt x="334" y="3548"/>
                    <a:pt x="322" y="3572"/>
                  </a:cubicBezTo>
                  <a:lnTo>
                    <a:pt x="322" y="3584"/>
                  </a:lnTo>
                  <a:cubicBezTo>
                    <a:pt x="310" y="3584"/>
                    <a:pt x="310" y="3608"/>
                    <a:pt x="310" y="3608"/>
                  </a:cubicBezTo>
                  <a:cubicBezTo>
                    <a:pt x="263" y="3703"/>
                    <a:pt x="203" y="3798"/>
                    <a:pt x="156" y="3906"/>
                  </a:cubicBezTo>
                  <a:lnTo>
                    <a:pt x="144" y="3918"/>
                  </a:lnTo>
                  <a:cubicBezTo>
                    <a:pt x="144" y="3918"/>
                    <a:pt x="132" y="3929"/>
                    <a:pt x="132" y="3941"/>
                  </a:cubicBezTo>
                  <a:cubicBezTo>
                    <a:pt x="120" y="3977"/>
                    <a:pt x="120" y="3989"/>
                    <a:pt x="96" y="4025"/>
                  </a:cubicBezTo>
                  <a:lnTo>
                    <a:pt x="60" y="4108"/>
                  </a:lnTo>
                  <a:cubicBezTo>
                    <a:pt x="37" y="4144"/>
                    <a:pt x="25" y="4179"/>
                    <a:pt x="13" y="4215"/>
                  </a:cubicBezTo>
                  <a:cubicBezTo>
                    <a:pt x="13" y="4227"/>
                    <a:pt x="1" y="4263"/>
                    <a:pt x="1" y="4275"/>
                  </a:cubicBezTo>
                  <a:cubicBezTo>
                    <a:pt x="1" y="4275"/>
                    <a:pt x="1" y="4287"/>
                    <a:pt x="13" y="4299"/>
                  </a:cubicBezTo>
                  <a:cubicBezTo>
                    <a:pt x="17" y="4295"/>
                    <a:pt x="19" y="4292"/>
                    <a:pt x="22" y="4292"/>
                  </a:cubicBezTo>
                  <a:cubicBezTo>
                    <a:pt x="26" y="4292"/>
                    <a:pt x="29" y="4302"/>
                    <a:pt x="37" y="4334"/>
                  </a:cubicBezTo>
                  <a:cubicBezTo>
                    <a:pt x="72" y="4299"/>
                    <a:pt x="72" y="4275"/>
                    <a:pt x="84" y="4239"/>
                  </a:cubicBezTo>
                  <a:cubicBezTo>
                    <a:pt x="96" y="4215"/>
                    <a:pt x="108" y="4168"/>
                    <a:pt x="132" y="4144"/>
                  </a:cubicBezTo>
                  <a:cubicBezTo>
                    <a:pt x="156" y="4096"/>
                    <a:pt x="191" y="4037"/>
                    <a:pt x="215" y="3977"/>
                  </a:cubicBezTo>
                  <a:cubicBezTo>
                    <a:pt x="263" y="3882"/>
                    <a:pt x="322" y="3787"/>
                    <a:pt x="382" y="3679"/>
                  </a:cubicBezTo>
                  <a:cubicBezTo>
                    <a:pt x="430" y="3608"/>
                    <a:pt x="489" y="3513"/>
                    <a:pt x="525" y="3441"/>
                  </a:cubicBezTo>
                  <a:cubicBezTo>
                    <a:pt x="561" y="3394"/>
                    <a:pt x="608" y="3334"/>
                    <a:pt x="632" y="3275"/>
                  </a:cubicBezTo>
                  <a:cubicBezTo>
                    <a:pt x="680" y="3215"/>
                    <a:pt x="703" y="3144"/>
                    <a:pt x="751" y="3084"/>
                  </a:cubicBezTo>
                  <a:lnTo>
                    <a:pt x="1025" y="2679"/>
                  </a:lnTo>
                  <a:cubicBezTo>
                    <a:pt x="1120" y="2548"/>
                    <a:pt x="1215" y="2394"/>
                    <a:pt x="1299" y="2263"/>
                  </a:cubicBezTo>
                  <a:cubicBezTo>
                    <a:pt x="1334" y="2215"/>
                    <a:pt x="1382" y="2155"/>
                    <a:pt x="1406" y="2120"/>
                  </a:cubicBezTo>
                  <a:cubicBezTo>
                    <a:pt x="1465" y="2036"/>
                    <a:pt x="1513" y="1977"/>
                    <a:pt x="1561" y="1905"/>
                  </a:cubicBezTo>
                  <a:cubicBezTo>
                    <a:pt x="1596" y="1846"/>
                    <a:pt x="1632" y="1798"/>
                    <a:pt x="1680" y="1739"/>
                  </a:cubicBezTo>
                  <a:cubicBezTo>
                    <a:pt x="1763" y="1620"/>
                    <a:pt x="1870" y="1501"/>
                    <a:pt x="1954" y="1382"/>
                  </a:cubicBezTo>
                  <a:cubicBezTo>
                    <a:pt x="2049" y="1262"/>
                    <a:pt x="2156" y="1143"/>
                    <a:pt x="2251" y="1048"/>
                  </a:cubicBezTo>
                  <a:cubicBezTo>
                    <a:pt x="2299" y="1012"/>
                    <a:pt x="2346" y="965"/>
                    <a:pt x="2394" y="929"/>
                  </a:cubicBezTo>
                  <a:cubicBezTo>
                    <a:pt x="2430" y="881"/>
                    <a:pt x="2477" y="846"/>
                    <a:pt x="2525" y="810"/>
                  </a:cubicBezTo>
                  <a:cubicBezTo>
                    <a:pt x="2549" y="774"/>
                    <a:pt x="2585" y="762"/>
                    <a:pt x="2608" y="727"/>
                  </a:cubicBezTo>
                  <a:lnTo>
                    <a:pt x="2596" y="727"/>
                  </a:lnTo>
                  <a:lnTo>
                    <a:pt x="2608" y="715"/>
                  </a:lnTo>
                  <a:lnTo>
                    <a:pt x="2596" y="715"/>
                  </a:lnTo>
                  <a:cubicBezTo>
                    <a:pt x="2632" y="691"/>
                    <a:pt x="2656" y="667"/>
                    <a:pt x="2692" y="643"/>
                  </a:cubicBezTo>
                  <a:cubicBezTo>
                    <a:pt x="2692" y="631"/>
                    <a:pt x="2704" y="631"/>
                    <a:pt x="2704" y="631"/>
                  </a:cubicBezTo>
                  <a:lnTo>
                    <a:pt x="2692" y="631"/>
                  </a:lnTo>
                  <a:cubicBezTo>
                    <a:pt x="2704" y="608"/>
                    <a:pt x="2727" y="596"/>
                    <a:pt x="2751" y="584"/>
                  </a:cubicBezTo>
                  <a:cubicBezTo>
                    <a:pt x="2763" y="548"/>
                    <a:pt x="2799" y="536"/>
                    <a:pt x="2811" y="524"/>
                  </a:cubicBezTo>
                  <a:lnTo>
                    <a:pt x="2847" y="477"/>
                  </a:lnTo>
                  <a:lnTo>
                    <a:pt x="2870" y="465"/>
                  </a:lnTo>
                  <a:cubicBezTo>
                    <a:pt x="2906" y="429"/>
                    <a:pt x="2942" y="405"/>
                    <a:pt x="2989" y="369"/>
                  </a:cubicBezTo>
                  <a:cubicBezTo>
                    <a:pt x="3144" y="250"/>
                    <a:pt x="3299" y="131"/>
                    <a:pt x="3466" y="36"/>
                  </a:cubicBezTo>
                  <a:cubicBezTo>
                    <a:pt x="3478" y="12"/>
                    <a:pt x="3489" y="12"/>
                    <a:pt x="3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6953300" y="3037400"/>
              <a:ext cx="40450" cy="36250"/>
            </a:xfrm>
            <a:custGeom>
              <a:avLst/>
              <a:gdLst/>
              <a:ahLst/>
              <a:cxnLst/>
              <a:rect l="l" t="t" r="r" b="b"/>
              <a:pathLst>
                <a:path w="1618" h="1450" extrusionOk="0">
                  <a:moveTo>
                    <a:pt x="1617" y="1"/>
                  </a:moveTo>
                  <a:cubicBezTo>
                    <a:pt x="1534" y="72"/>
                    <a:pt x="1439" y="168"/>
                    <a:pt x="1332" y="239"/>
                  </a:cubicBezTo>
                  <a:lnTo>
                    <a:pt x="1070" y="465"/>
                  </a:lnTo>
                  <a:cubicBezTo>
                    <a:pt x="1058" y="477"/>
                    <a:pt x="1022" y="513"/>
                    <a:pt x="998" y="525"/>
                  </a:cubicBezTo>
                  <a:cubicBezTo>
                    <a:pt x="962" y="537"/>
                    <a:pt x="951" y="572"/>
                    <a:pt x="915" y="584"/>
                  </a:cubicBezTo>
                  <a:cubicBezTo>
                    <a:pt x="879" y="596"/>
                    <a:pt x="843" y="632"/>
                    <a:pt x="820" y="656"/>
                  </a:cubicBezTo>
                  <a:cubicBezTo>
                    <a:pt x="784" y="691"/>
                    <a:pt x="760" y="703"/>
                    <a:pt x="724" y="727"/>
                  </a:cubicBezTo>
                  <a:lnTo>
                    <a:pt x="736" y="727"/>
                  </a:lnTo>
                  <a:cubicBezTo>
                    <a:pt x="605" y="846"/>
                    <a:pt x="474" y="941"/>
                    <a:pt x="355" y="1060"/>
                  </a:cubicBezTo>
                  <a:cubicBezTo>
                    <a:pt x="296" y="1120"/>
                    <a:pt x="236" y="1168"/>
                    <a:pt x="177" y="1227"/>
                  </a:cubicBezTo>
                  <a:lnTo>
                    <a:pt x="93" y="1311"/>
                  </a:lnTo>
                  <a:lnTo>
                    <a:pt x="46" y="1358"/>
                  </a:lnTo>
                  <a:cubicBezTo>
                    <a:pt x="22" y="1370"/>
                    <a:pt x="10" y="1382"/>
                    <a:pt x="10" y="1406"/>
                  </a:cubicBezTo>
                  <a:cubicBezTo>
                    <a:pt x="1" y="1424"/>
                    <a:pt x="13" y="1449"/>
                    <a:pt x="35" y="1449"/>
                  </a:cubicBezTo>
                  <a:cubicBezTo>
                    <a:pt x="42" y="1449"/>
                    <a:pt x="49" y="1447"/>
                    <a:pt x="58" y="1441"/>
                  </a:cubicBezTo>
                  <a:lnTo>
                    <a:pt x="93" y="1418"/>
                  </a:lnTo>
                  <a:cubicBezTo>
                    <a:pt x="105" y="1406"/>
                    <a:pt x="105" y="1382"/>
                    <a:pt x="117" y="1382"/>
                  </a:cubicBezTo>
                  <a:cubicBezTo>
                    <a:pt x="129" y="1358"/>
                    <a:pt x="165" y="1346"/>
                    <a:pt x="177" y="1322"/>
                  </a:cubicBezTo>
                  <a:cubicBezTo>
                    <a:pt x="248" y="1251"/>
                    <a:pt x="331" y="1203"/>
                    <a:pt x="415" y="1144"/>
                  </a:cubicBezTo>
                  <a:cubicBezTo>
                    <a:pt x="486" y="1084"/>
                    <a:pt x="570" y="1037"/>
                    <a:pt x="641" y="1001"/>
                  </a:cubicBezTo>
                  <a:cubicBezTo>
                    <a:pt x="700" y="965"/>
                    <a:pt x="748" y="930"/>
                    <a:pt x="760" y="906"/>
                  </a:cubicBezTo>
                  <a:cubicBezTo>
                    <a:pt x="772" y="906"/>
                    <a:pt x="784" y="894"/>
                    <a:pt x="796" y="882"/>
                  </a:cubicBezTo>
                  <a:cubicBezTo>
                    <a:pt x="879" y="834"/>
                    <a:pt x="951" y="775"/>
                    <a:pt x="1010" y="715"/>
                  </a:cubicBezTo>
                  <a:lnTo>
                    <a:pt x="1201" y="525"/>
                  </a:lnTo>
                  <a:lnTo>
                    <a:pt x="1212" y="513"/>
                  </a:lnTo>
                  <a:cubicBezTo>
                    <a:pt x="1296" y="429"/>
                    <a:pt x="1367" y="346"/>
                    <a:pt x="1427" y="275"/>
                  </a:cubicBezTo>
                  <a:cubicBezTo>
                    <a:pt x="1498" y="179"/>
                    <a:pt x="1558" y="96"/>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6621950" y="3038600"/>
              <a:ext cx="77125" cy="65875"/>
            </a:xfrm>
            <a:custGeom>
              <a:avLst/>
              <a:gdLst/>
              <a:ahLst/>
              <a:cxnLst/>
              <a:rect l="l" t="t" r="r" b="b"/>
              <a:pathLst>
                <a:path w="3085" h="2635" extrusionOk="0">
                  <a:moveTo>
                    <a:pt x="0" y="0"/>
                  </a:moveTo>
                  <a:cubicBezTo>
                    <a:pt x="60" y="24"/>
                    <a:pt x="108" y="72"/>
                    <a:pt x="167" y="108"/>
                  </a:cubicBezTo>
                  <a:cubicBezTo>
                    <a:pt x="203" y="120"/>
                    <a:pt x="215" y="131"/>
                    <a:pt x="238" y="143"/>
                  </a:cubicBezTo>
                  <a:cubicBezTo>
                    <a:pt x="262" y="167"/>
                    <a:pt x="286" y="167"/>
                    <a:pt x="298" y="179"/>
                  </a:cubicBezTo>
                  <a:cubicBezTo>
                    <a:pt x="393" y="227"/>
                    <a:pt x="500" y="262"/>
                    <a:pt x="596" y="298"/>
                  </a:cubicBezTo>
                  <a:lnTo>
                    <a:pt x="584" y="298"/>
                  </a:lnTo>
                  <a:cubicBezTo>
                    <a:pt x="596" y="310"/>
                    <a:pt x="631" y="310"/>
                    <a:pt x="655" y="322"/>
                  </a:cubicBezTo>
                  <a:cubicBezTo>
                    <a:pt x="727" y="346"/>
                    <a:pt x="762" y="358"/>
                    <a:pt x="810" y="381"/>
                  </a:cubicBezTo>
                  <a:cubicBezTo>
                    <a:pt x="822" y="393"/>
                    <a:pt x="858" y="417"/>
                    <a:pt x="870" y="429"/>
                  </a:cubicBezTo>
                  <a:cubicBezTo>
                    <a:pt x="917" y="477"/>
                    <a:pt x="965" y="501"/>
                    <a:pt x="1000" y="548"/>
                  </a:cubicBezTo>
                  <a:cubicBezTo>
                    <a:pt x="1060" y="596"/>
                    <a:pt x="1108" y="643"/>
                    <a:pt x="1155" y="679"/>
                  </a:cubicBezTo>
                  <a:lnTo>
                    <a:pt x="1477" y="1012"/>
                  </a:lnTo>
                  <a:cubicBezTo>
                    <a:pt x="1584" y="1120"/>
                    <a:pt x="1691" y="1203"/>
                    <a:pt x="1798" y="1310"/>
                  </a:cubicBezTo>
                  <a:lnTo>
                    <a:pt x="1977" y="1489"/>
                  </a:lnTo>
                  <a:cubicBezTo>
                    <a:pt x="2036" y="1536"/>
                    <a:pt x="2072" y="1596"/>
                    <a:pt x="2132" y="1655"/>
                  </a:cubicBezTo>
                  <a:cubicBezTo>
                    <a:pt x="2239" y="1774"/>
                    <a:pt x="2358" y="1894"/>
                    <a:pt x="2465" y="2013"/>
                  </a:cubicBezTo>
                  <a:cubicBezTo>
                    <a:pt x="2513" y="2048"/>
                    <a:pt x="2548" y="2108"/>
                    <a:pt x="2596" y="2155"/>
                  </a:cubicBezTo>
                  <a:cubicBezTo>
                    <a:pt x="2644" y="2215"/>
                    <a:pt x="2703" y="2263"/>
                    <a:pt x="2751" y="2322"/>
                  </a:cubicBezTo>
                  <a:cubicBezTo>
                    <a:pt x="2810" y="2394"/>
                    <a:pt x="2882" y="2453"/>
                    <a:pt x="2941" y="2525"/>
                  </a:cubicBezTo>
                  <a:lnTo>
                    <a:pt x="3001" y="2584"/>
                  </a:lnTo>
                  <a:cubicBezTo>
                    <a:pt x="3020" y="2613"/>
                    <a:pt x="3048" y="2635"/>
                    <a:pt x="3070" y="2635"/>
                  </a:cubicBezTo>
                  <a:cubicBezTo>
                    <a:pt x="3075" y="2635"/>
                    <a:pt x="3080" y="2634"/>
                    <a:pt x="3084" y="2632"/>
                  </a:cubicBezTo>
                  <a:lnTo>
                    <a:pt x="3084" y="2572"/>
                  </a:lnTo>
                  <a:lnTo>
                    <a:pt x="3025" y="2513"/>
                  </a:lnTo>
                  <a:cubicBezTo>
                    <a:pt x="2977" y="2453"/>
                    <a:pt x="2917" y="2405"/>
                    <a:pt x="2882" y="2346"/>
                  </a:cubicBezTo>
                  <a:cubicBezTo>
                    <a:pt x="2846" y="2322"/>
                    <a:pt x="2798" y="2286"/>
                    <a:pt x="2775" y="2239"/>
                  </a:cubicBezTo>
                  <a:cubicBezTo>
                    <a:pt x="2667" y="2120"/>
                    <a:pt x="2548" y="1989"/>
                    <a:pt x="2441" y="1870"/>
                  </a:cubicBezTo>
                  <a:lnTo>
                    <a:pt x="2132" y="1513"/>
                  </a:lnTo>
                  <a:cubicBezTo>
                    <a:pt x="2120" y="1501"/>
                    <a:pt x="2084" y="1465"/>
                    <a:pt x="2072" y="1441"/>
                  </a:cubicBezTo>
                  <a:cubicBezTo>
                    <a:pt x="2024" y="1393"/>
                    <a:pt x="2001" y="1370"/>
                    <a:pt x="1965" y="1322"/>
                  </a:cubicBezTo>
                  <a:cubicBezTo>
                    <a:pt x="1929" y="1274"/>
                    <a:pt x="1870" y="1215"/>
                    <a:pt x="1822" y="1155"/>
                  </a:cubicBezTo>
                  <a:cubicBezTo>
                    <a:pt x="1608" y="917"/>
                    <a:pt x="1405" y="691"/>
                    <a:pt x="1191" y="477"/>
                  </a:cubicBezTo>
                  <a:lnTo>
                    <a:pt x="1120" y="393"/>
                  </a:lnTo>
                  <a:lnTo>
                    <a:pt x="1036" y="310"/>
                  </a:lnTo>
                  <a:cubicBezTo>
                    <a:pt x="1000" y="298"/>
                    <a:pt x="977" y="262"/>
                    <a:pt x="941" y="250"/>
                  </a:cubicBezTo>
                  <a:cubicBezTo>
                    <a:pt x="893" y="239"/>
                    <a:pt x="858" y="203"/>
                    <a:pt x="810" y="191"/>
                  </a:cubicBezTo>
                  <a:cubicBezTo>
                    <a:pt x="750" y="179"/>
                    <a:pt x="703" y="155"/>
                    <a:pt x="643" y="143"/>
                  </a:cubicBezTo>
                  <a:lnTo>
                    <a:pt x="417" y="96"/>
                  </a:lnTo>
                  <a:lnTo>
                    <a:pt x="203" y="60"/>
                  </a:lnTo>
                  <a:cubicBezTo>
                    <a:pt x="143" y="48"/>
                    <a:pt x="60" y="1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6624325" y="3017475"/>
              <a:ext cx="26525" cy="17875"/>
            </a:xfrm>
            <a:custGeom>
              <a:avLst/>
              <a:gdLst/>
              <a:ahLst/>
              <a:cxnLst/>
              <a:rect l="l" t="t" r="r" b="b"/>
              <a:pathLst>
                <a:path w="1061" h="715" extrusionOk="0">
                  <a:moveTo>
                    <a:pt x="1" y="0"/>
                  </a:moveTo>
                  <a:cubicBezTo>
                    <a:pt x="13" y="12"/>
                    <a:pt x="13" y="12"/>
                    <a:pt x="36" y="12"/>
                  </a:cubicBezTo>
                  <a:cubicBezTo>
                    <a:pt x="72" y="36"/>
                    <a:pt x="108" y="60"/>
                    <a:pt x="155" y="83"/>
                  </a:cubicBezTo>
                  <a:cubicBezTo>
                    <a:pt x="227" y="131"/>
                    <a:pt x="298" y="155"/>
                    <a:pt x="358" y="203"/>
                  </a:cubicBezTo>
                  <a:lnTo>
                    <a:pt x="370" y="214"/>
                  </a:lnTo>
                  <a:cubicBezTo>
                    <a:pt x="477" y="310"/>
                    <a:pt x="584" y="417"/>
                    <a:pt x="679" y="500"/>
                  </a:cubicBezTo>
                  <a:cubicBezTo>
                    <a:pt x="727" y="548"/>
                    <a:pt x="786" y="595"/>
                    <a:pt x="834" y="631"/>
                  </a:cubicBezTo>
                  <a:cubicBezTo>
                    <a:pt x="858" y="643"/>
                    <a:pt x="882" y="667"/>
                    <a:pt x="894" y="679"/>
                  </a:cubicBezTo>
                  <a:cubicBezTo>
                    <a:pt x="905" y="691"/>
                    <a:pt x="941" y="714"/>
                    <a:pt x="953" y="714"/>
                  </a:cubicBezTo>
                  <a:cubicBezTo>
                    <a:pt x="965" y="714"/>
                    <a:pt x="1001" y="714"/>
                    <a:pt x="1013" y="691"/>
                  </a:cubicBezTo>
                  <a:cubicBezTo>
                    <a:pt x="1013" y="685"/>
                    <a:pt x="1016" y="682"/>
                    <a:pt x="1017" y="682"/>
                  </a:cubicBezTo>
                  <a:lnTo>
                    <a:pt x="1017" y="682"/>
                  </a:lnTo>
                  <a:cubicBezTo>
                    <a:pt x="1019" y="682"/>
                    <a:pt x="1019" y="685"/>
                    <a:pt x="1013" y="691"/>
                  </a:cubicBezTo>
                  <a:cubicBezTo>
                    <a:pt x="1060" y="667"/>
                    <a:pt x="1060" y="607"/>
                    <a:pt x="1013" y="572"/>
                  </a:cubicBezTo>
                  <a:cubicBezTo>
                    <a:pt x="1013" y="548"/>
                    <a:pt x="989" y="512"/>
                    <a:pt x="953" y="500"/>
                  </a:cubicBezTo>
                  <a:cubicBezTo>
                    <a:pt x="941" y="476"/>
                    <a:pt x="929" y="453"/>
                    <a:pt x="894" y="441"/>
                  </a:cubicBezTo>
                  <a:lnTo>
                    <a:pt x="667" y="262"/>
                  </a:lnTo>
                  <a:cubicBezTo>
                    <a:pt x="632" y="238"/>
                    <a:pt x="596" y="203"/>
                    <a:pt x="548" y="179"/>
                  </a:cubicBezTo>
                  <a:cubicBezTo>
                    <a:pt x="524" y="155"/>
                    <a:pt x="513" y="131"/>
                    <a:pt x="477" y="119"/>
                  </a:cubicBezTo>
                  <a:cubicBezTo>
                    <a:pt x="429" y="83"/>
                    <a:pt x="382" y="72"/>
                    <a:pt x="346" y="60"/>
                  </a:cubicBezTo>
                  <a:cubicBezTo>
                    <a:pt x="286" y="36"/>
                    <a:pt x="215" y="24"/>
                    <a:pt x="155" y="12"/>
                  </a:cubicBezTo>
                  <a:cubicBezTo>
                    <a:pt x="108" y="0"/>
                    <a:pt x="48"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40"/>
          <p:cNvGrpSpPr/>
          <p:nvPr/>
        </p:nvGrpSpPr>
        <p:grpSpPr>
          <a:xfrm>
            <a:off x="817941" y="2185380"/>
            <a:ext cx="452150" cy="1158750"/>
            <a:chOff x="3329875" y="4962400"/>
            <a:chExt cx="452150" cy="1158750"/>
          </a:xfrm>
        </p:grpSpPr>
        <p:sp>
          <p:nvSpPr>
            <p:cNvPr id="547" name="Google Shape;547;p40"/>
            <p:cNvSpPr/>
            <p:nvPr/>
          </p:nvSpPr>
          <p:spPr>
            <a:xfrm>
              <a:off x="3329875" y="4962400"/>
              <a:ext cx="452150" cy="1158750"/>
            </a:xfrm>
            <a:custGeom>
              <a:avLst/>
              <a:gdLst/>
              <a:ahLst/>
              <a:cxnLst/>
              <a:rect l="l" t="t" r="r" b="b"/>
              <a:pathLst>
                <a:path w="18086" h="46350" extrusionOk="0">
                  <a:moveTo>
                    <a:pt x="274" y="498"/>
                  </a:moveTo>
                  <a:lnTo>
                    <a:pt x="286" y="510"/>
                  </a:lnTo>
                  <a:cubicBezTo>
                    <a:pt x="322" y="546"/>
                    <a:pt x="357" y="570"/>
                    <a:pt x="393" y="617"/>
                  </a:cubicBezTo>
                  <a:cubicBezTo>
                    <a:pt x="465" y="677"/>
                    <a:pt x="524" y="737"/>
                    <a:pt x="596" y="796"/>
                  </a:cubicBezTo>
                  <a:lnTo>
                    <a:pt x="655" y="844"/>
                  </a:lnTo>
                  <a:cubicBezTo>
                    <a:pt x="774" y="927"/>
                    <a:pt x="893" y="1034"/>
                    <a:pt x="1012" y="1141"/>
                  </a:cubicBezTo>
                  <a:lnTo>
                    <a:pt x="1060" y="1177"/>
                  </a:lnTo>
                  <a:cubicBezTo>
                    <a:pt x="1191" y="1296"/>
                    <a:pt x="1310" y="1403"/>
                    <a:pt x="1453" y="1522"/>
                  </a:cubicBezTo>
                  <a:cubicBezTo>
                    <a:pt x="1536" y="1606"/>
                    <a:pt x="1631" y="1689"/>
                    <a:pt x="1715" y="1772"/>
                  </a:cubicBezTo>
                  <a:lnTo>
                    <a:pt x="1834" y="1880"/>
                  </a:lnTo>
                  <a:lnTo>
                    <a:pt x="1870" y="1915"/>
                  </a:lnTo>
                  <a:lnTo>
                    <a:pt x="2143" y="2189"/>
                  </a:lnTo>
                  <a:lnTo>
                    <a:pt x="2179" y="2237"/>
                  </a:lnTo>
                  <a:cubicBezTo>
                    <a:pt x="2203" y="2284"/>
                    <a:pt x="2251" y="2308"/>
                    <a:pt x="2286" y="2356"/>
                  </a:cubicBezTo>
                  <a:lnTo>
                    <a:pt x="2310" y="2392"/>
                  </a:lnTo>
                  <a:cubicBezTo>
                    <a:pt x="2358" y="2427"/>
                    <a:pt x="2405" y="2487"/>
                    <a:pt x="2429" y="2534"/>
                  </a:cubicBezTo>
                  <a:lnTo>
                    <a:pt x="2441" y="2546"/>
                  </a:lnTo>
                  <a:lnTo>
                    <a:pt x="2524" y="2653"/>
                  </a:lnTo>
                  <a:cubicBezTo>
                    <a:pt x="2536" y="2665"/>
                    <a:pt x="2536" y="2689"/>
                    <a:pt x="2548" y="2689"/>
                  </a:cubicBezTo>
                  <a:cubicBezTo>
                    <a:pt x="2560" y="2713"/>
                    <a:pt x="2596" y="2725"/>
                    <a:pt x="2608" y="2761"/>
                  </a:cubicBezTo>
                  <a:cubicBezTo>
                    <a:pt x="2667" y="2832"/>
                    <a:pt x="2715" y="2927"/>
                    <a:pt x="2774" y="2999"/>
                  </a:cubicBezTo>
                  <a:cubicBezTo>
                    <a:pt x="2798" y="3034"/>
                    <a:pt x="2822" y="3082"/>
                    <a:pt x="2846" y="3130"/>
                  </a:cubicBezTo>
                  <a:cubicBezTo>
                    <a:pt x="2882" y="3177"/>
                    <a:pt x="2893" y="3225"/>
                    <a:pt x="2917" y="3261"/>
                  </a:cubicBezTo>
                  <a:cubicBezTo>
                    <a:pt x="2953" y="3320"/>
                    <a:pt x="3001" y="3380"/>
                    <a:pt x="3024" y="3463"/>
                  </a:cubicBezTo>
                  <a:cubicBezTo>
                    <a:pt x="3036" y="3487"/>
                    <a:pt x="3060" y="3523"/>
                    <a:pt x="3072" y="3535"/>
                  </a:cubicBezTo>
                  <a:cubicBezTo>
                    <a:pt x="3143" y="3654"/>
                    <a:pt x="3203" y="3785"/>
                    <a:pt x="3263" y="3916"/>
                  </a:cubicBezTo>
                  <a:lnTo>
                    <a:pt x="3322" y="4035"/>
                  </a:lnTo>
                  <a:cubicBezTo>
                    <a:pt x="3334" y="4070"/>
                    <a:pt x="3358" y="4118"/>
                    <a:pt x="3382" y="4154"/>
                  </a:cubicBezTo>
                  <a:cubicBezTo>
                    <a:pt x="3429" y="4225"/>
                    <a:pt x="3477" y="4320"/>
                    <a:pt x="3513" y="4416"/>
                  </a:cubicBezTo>
                  <a:cubicBezTo>
                    <a:pt x="3548" y="4451"/>
                    <a:pt x="3560" y="4499"/>
                    <a:pt x="3596" y="4547"/>
                  </a:cubicBezTo>
                  <a:cubicBezTo>
                    <a:pt x="3679" y="4713"/>
                    <a:pt x="3775" y="4868"/>
                    <a:pt x="3846" y="5035"/>
                  </a:cubicBezTo>
                  <a:cubicBezTo>
                    <a:pt x="3894" y="5118"/>
                    <a:pt x="3929" y="5213"/>
                    <a:pt x="3977" y="5285"/>
                  </a:cubicBezTo>
                  <a:cubicBezTo>
                    <a:pt x="4096" y="5511"/>
                    <a:pt x="4191" y="5701"/>
                    <a:pt x="4275" y="5904"/>
                  </a:cubicBezTo>
                  <a:cubicBezTo>
                    <a:pt x="4215" y="5797"/>
                    <a:pt x="4144" y="5678"/>
                    <a:pt x="4084" y="5570"/>
                  </a:cubicBezTo>
                  <a:cubicBezTo>
                    <a:pt x="4025" y="5487"/>
                    <a:pt x="3977" y="5404"/>
                    <a:pt x="3917" y="5320"/>
                  </a:cubicBezTo>
                  <a:cubicBezTo>
                    <a:pt x="3858" y="5225"/>
                    <a:pt x="3786" y="5154"/>
                    <a:pt x="3727" y="5059"/>
                  </a:cubicBezTo>
                  <a:cubicBezTo>
                    <a:pt x="3596" y="4880"/>
                    <a:pt x="3441" y="4701"/>
                    <a:pt x="3310" y="4547"/>
                  </a:cubicBezTo>
                  <a:cubicBezTo>
                    <a:pt x="3179" y="4380"/>
                    <a:pt x="3036" y="4201"/>
                    <a:pt x="2905" y="4035"/>
                  </a:cubicBezTo>
                  <a:cubicBezTo>
                    <a:pt x="2774" y="3856"/>
                    <a:pt x="2655" y="3689"/>
                    <a:pt x="2524" y="3511"/>
                  </a:cubicBezTo>
                  <a:cubicBezTo>
                    <a:pt x="2477" y="3475"/>
                    <a:pt x="2441" y="3415"/>
                    <a:pt x="2405" y="3368"/>
                  </a:cubicBezTo>
                  <a:cubicBezTo>
                    <a:pt x="2370" y="3320"/>
                    <a:pt x="2322" y="3296"/>
                    <a:pt x="2298" y="3249"/>
                  </a:cubicBezTo>
                  <a:cubicBezTo>
                    <a:pt x="2262" y="3213"/>
                    <a:pt x="2239" y="3177"/>
                    <a:pt x="2203" y="3142"/>
                  </a:cubicBezTo>
                  <a:lnTo>
                    <a:pt x="2072" y="3011"/>
                  </a:lnTo>
                  <a:cubicBezTo>
                    <a:pt x="2024" y="2963"/>
                    <a:pt x="1989" y="2939"/>
                    <a:pt x="1941" y="2892"/>
                  </a:cubicBezTo>
                  <a:cubicBezTo>
                    <a:pt x="1893" y="2856"/>
                    <a:pt x="1846" y="2832"/>
                    <a:pt x="1822" y="2784"/>
                  </a:cubicBezTo>
                  <a:cubicBezTo>
                    <a:pt x="1727" y="2713"/>
                    <a:pt x="1643" y="2654"/>
                    <a:pt x="1548" y="2582"/>
                  </a:cubicBezTo>
                  <a:lnTo>
                    <a:pt x="1548" y="2582"/>
                  </a:lnTo>
                  <a:lnTo>
                    <a:pt x="1596" y="2618"/>
                  </a:lnTo>
                  <a:cubicBezTo>
                    <a:pt x="1631" y="2665"/>
                    <a:pt x="1655" y="2701"/>
                    <a:pt x="1691" y="2737"/>
                  </a:cubicBezTo>
                  <a:lnTo>
                    <a:pt x="1870" y="2963"/>
                  </a:lnTo>
                  <a:cubicBezTo>
                    <a:pt x="1905" y="3011"/>
                    <a:pt x="1941" y="3070"/>
                    <a:pt x="1989" y="3118"/>
                  </a:cubicBezTo>
                  <a:cubicBezTo>
                    <a:pt x="2012" y="3154"/>
                    <a:pt x="2060" y="3201"/>
                    <a:pt x="2084" y="3261"/>
                  </a:cubicBezTo>
                  <a:cubicBezTo>
                    <a:pt x="2120" y="3308"/>
                    <a:pt x="2167" y="3368"/>
                    <a:pt x="2191" y="3415"/>
                  </a:cubicBezTo>
                  <a:cubicBezTo>
                    <a:pt x="2251" y="3499"/>
                    <a:pt x="2310" y="3594"/>
                    <a:pt x="2381" y="3689"/>
                  </a:cubicBezTo>
                  <a:lnTo>
                    <a:pt x="2560" y="3963"/>
                  </a:lnTo>
                  <a:lnTo>
                    <a:pt x="2739" y="4225"/>
                  </a:lnTo>
                  <a:cubicBezTo>
                    <a:pt x="2846" y="4380"/>
                    <a:pt x="2965" y="4523"/>
                    <a:pt x="3084" y="4678"/>
                  </a:cubicBezTo>
                  <a:cubicBezTo>
                    <a:pt x="3096" y="4689"/>
                    <a:pt x="3096" y="4701"/>
                    <a:pt x="3120" y="4725"/>
                  </a:cubicBezTo>
                  <a:cubicBezTo>
                    <a:pt x="3251" y="4904"/>
                    <a:pt x="3394" y="5082"/>
                    <a:pt x="3536" y="5237"/>
                  </a:cubicBezTo>
                  <a:cubicBezTo>
                    <a:pt x="3596" y="5320"/>
                    <a:pt x="3667" y="5404"/>
                    <a:pt x="3727" y="5475"/>
                  </a:cubicBezTo>
                  <a:cubicBezTo>
                    <a:pt x="3739" y="5499"/>
                    <a:pt x="3751" y="5523"/>
                    <a:pt x="3775" y="5535"/>
                  </a:cubicBezTo>
                  <a:cubicBezTo>
                    <a:pt x="3905" y="5701"/>
                    <a:pt x="4013" y="5892"/>
                    <a:pt x="4132" y="6071"/>
                  </a:cubicBezTo>
                  <a:cubicBezTo>
                    <a:pt x="4203" y="6190"/>
                    <a:pt x="4275" y="6297"/>
                    <a:pt x="4346" y="6416"/>
                  </a:cubicBezTo>
                  <a:cubicBezTo>
                    <a:pt x="4370" y="6428"/>
                    <a:pt x="4370" y="6452"/>
                    <a:pt x="4382" y="6463"/>
                  </a:cubicBezTo>
                  <a:cubicBezTo>
                    <a:pt x="4370" y="6452"/>
                    <a:pt x="4346" y="6416"/>
                    <a:pt x="4322" y="6404"/>
                  </a:cubicBezTo>
                  <a:cubicBezTo>
                    <a:pt x="4310" y="6404"/>
                    <a:pt x="4310" y="6416"/>
                    <a:pt x="4286" y="6416"/>
                  </a:cubicBezTo>
                  <a:lnTo>
                    <a:pt x="4227" y="6416"/>
                  </a:lnTo>
                  <a:cubicBezTo>
                    <a:pt x="4215" y="6392"/>
                    <a:pt x="4215" y="6392"/>
                    <a:pt x="4203" y="6392"/>
                  </a:cubicBezTo>
                  <a:cubicBezTo>
                    <a:pt x="4179" y="6392"/>
                    <a:pt x="4156" y="6380"/>
                    <a:pt x="4132" y="6356"/>
                  </a:cubicBezTo>
                  <a:cubicBezTo>
                    <a:pt x="4096" y="6332"/>
                    <a:pt x="4084" y="6297"/>
                    <a:pt x="4060" y="6273"/>
                  </a:cubicBezTo>
                  <a:cubicBezTo>
                    <a:pt x="4025" y="6237"/>
                    <a:pt x="4001" y="6202"/>
                    <a:pt x="3965" y="6166"/>
                  </a:cubicBezTo>
                  <a:cubicBezTo>
                    <a:pt x="3917" y="6106"/>
                    <a:pt x="3858" y="6035"/>
                    <a:pt x="3822" y="5975"/>
                  </a:cubicBezTo>
                  <a:lnTo>
                    <a:pt x="3798" y="5963"/>
                  </a:lnTo>
                  <a:lnTo>
                    <a:pt x="3667" y="5821"/>
                  </a:lnTo>
                  <a:lnTo>
                    <a:pt x="3644" y="5797"/>
                  </a:lnTo>
                  <a:cubicBezTo>
                    <a:pt x="3524" y="5678"/>
                    <a:pt x="3382" y="5559"/>
                    <a:pt x="3263" y="5451"/>
                  </a:cubicBezTo>
                  <a:cubicBezTo>
                    <a:pt x="3191" y="5392"/>
                    <a:pt x="3132" y="5332"/>
                    <a:pt x="3060" y="5273"/>
                  </a:cubicBezTo>
                  <a:cubicBezTo>
                    <a:pt x="2989" y="5213"/>
                    <a:pt x="2905" y="5142"/>
                    <a:pt x="2822" y="5082"/>
                  </a:cubicBezTo>
                  <a:cubicBezTo>
                    <a:pt x="2751" y="5023"/>
                    <a:pt x="2655" y="4939"/>
                    <a:pt x="2584" y="4892"/>
                  </a:cubicBezTo>
                  <a:cubicBezTo>
                    <a:pt x="2524" y="4844"/>
                    <a:pt x="2477" y="4797"/>
                    <a:pt x="2417" y="4749"/>
                  </a:cubicBezTo>
                  <a:lnTo>
                    <a:pt x="2381" y="4725"/>
                  </a:lnTo>
                  <a:cubicBezTo>
                    <a:pt x="2322" y="4678"/>
                    <a:pt x="2286" y="4630"/>
                    <a:pt x="2227" y="4582"/>
                  </a:cubicBezTo>
                  <a:lnTo>
                    <a:pt x="2120" y="4499"/>
                  </a:lnTo>
                  <a:cubicBezTo>
                    <a:pt x="2072" y="4463"/>
                    <a:pt x="2048" y="4427"/>
                    <a:pt x="2000" y="4392"/>
                  </a:cubicBezTo>
                  <a:lnTo>
                    <a:pt x="1929" y="4320"/>
                  </a:lnTo>
                  <a:lnTo>
                    <a:pt x="1762" y="4166"/>
                  </a:lnTo>
                  <a:cubicBezTo>
                    <a:pt x="1703" y="4106"/>
                    <a:pt x="1655" y="4070"/>
                    <a:pt x="1608" y="4011"/>
                  </a:cubicBezTo>
                  <a:lnTo>
                    <a:pt x="1536" y="3927"/>
                  </a:lnTo>
                  <a:cubicBezTo>
                    <a:pt x="1393" y="3773"/>
                    <a:pt x="1238" y="3606"/>
                    <a:pt x="1131" y="3475"/>
                  </a:cubicBezTo>
                  <a:cubicBezTo>
                    <a:pt x="1060" y="3380"/>
                    <a:pt x="1012" y="3308"/>
                    <a:pt x="953" y="3237"/>
                  </a:cubicBezTo>
                  <a:cubicBezTo>
                    <a:pt x="917" y="3142"/>
                    <a:pt x="857" y="3058"/>
                    <a:pt x="822" y="2963"/>
                  </a:cubicBezTo>
                  <a:cubicBezTo>
                    <a:pt x="750" y="2808"/>
                    <a:pt x="691" y="2642"/>
                    <a:pt x="643" y="2463"/>
                  </a:cubicBezTo>
                  <a:lnTo>
                    <a:pt x="619" y="2392"/>
                  </a:lnTo>
                  <a:cubicBezTo>
                    <a:pt x="596" y="2332"/>
                    <a:pt x="584" y="2272"/>
                    <a:pt x="560" y="2213"/>
                  </a:cubicBezTo>
                  <a:lnTo>
                    <a:pt x="536" y="2130"/>
                  </a:lnTo>
                  <a:lnTo>
                    <a:pt x="524" y="2058"/>
                  </a:lnTo>
                  <a:cubicBezTo>
                    <a:pt x="524" y="2046"/>
                    <a:pt x="512" y="2034"/>
                    <a:pt x="512" y="2011"/>
                  </a:cubicBezTo>
                  <a:cubicBezTo>
                    <a:pt x="500" y="1987"/>
                    <a:pt x="500" y="1951"/>
                    <a:pt x="476" y="1927"/>
                  </a:cubicBezTo>
                  <a:cubicBezTo>
                    <a:pt x="465" y="1880"/>
                    <a:pt x="465" y="1820"/>
                    <a:pt x="453" y="1772"/>
                  </a:cubicBezTo>
                  <a:cubicBezTo>
                    <a:pt x="441" y="1737"/>
                    <a:pt x="441" y="1677"/>
                    <a:pt x="417" y="1630"/>
                  </a:cubicBezTo>
                  <a:lnTo>
                    <a:pt x="405" y="1558"/>
                  </a:lnTo>
                  <a:cubicBezTo>
                    <a:pt x="393" y="1463"/>
                    <a:pt x="381" y="1391"/>
                    <a:pt x="381" y="1296"/>
                  </a:cubicBezTo>
                  <a:lnTo>
                    <a:pt x="357" y="1201"/>
                  </a:lnTo>
                  <a:lnTo>
                    <a:pt x="346" y="1094"/>
                  </a:lnTo>
                  <a:lnTo>
                    <a:pt x="322" y="903"/>
                  </a:lnTo>
                  <a:cubicBezTo>
                    <a:pt x="298" y="784"/>
                    <a:pt x="286" y="641"/>
                    <a:pt x="274" y="522"/>
                  </a:cubicBezTo>
                  <a:lnTo>
                    <a:pt x="274" y="498"/>
                  </a:lnTo>
                  <a:close/>
                  <a:moveTo>
                    <a:pt x="10097" y="10631"/>
                  </a:moveTo>
                  <a:cubicBezTo>
                    <a:pt x="10094" y="10634"/>
                    <a:pt x="10092" y="10638"/>
                    <a:pt x="10089" y="10642"/>
                  </a:cubicBezTo>
                  <a:lnTo>
                    <a:pt x="10089" y="10642"/>
                  </a:lnTo>
                  <a:cubicBezTo>
                    <a:pt x="10097" y="10639"/>
                    <a:pt x="10097" y="10631"/>
                    <a:pt x="10097" y="10631"/>
                  </a:cubicBezTo>
                  <a:close/>
                  <a:moveTo>
                    <a:pt x="10549" y="11047"/>
                  </a:moveTo>
                  <a:cubicBezTo>
                    <a:pt x="10548" y="11050"/>
                    <a:pt x="10546" y="11052"/>
                    <a:pt x="10544" y="11055"/>
                  </a:cubicBezTo>
                  <a:lnTo>
                    <a:pt x="10544" y="11055"/>
                  </a:lnTo>
                  <a:cubicBezTo>
                    <a:pt x="10549" y="11051"/>
                    <a:pt x="10549" y="11047"/>
                    <a:pt x="10549" y="11047"/>
                  </a:cubicBezTo>
                  <a:close/>
                  <a:moveTo>
                    <a:pt x="5465" y="3296"/>
                  </a:moveTo>
                  <a:cubicBezTo>
                    <a:pt x="5465" y="3296"/>
                    <a:pt x="5465" y="3308"/>
                    <a:pt x="5489" y="3308"/>
                  </a:cubicBezTo>
                  <a:lnTo>
                    <a:pt x="5501" y="3320"/>
                  </a:lnTo>
                  <a:lnTo>
                    <a:pt x="5501" y="3344"/>
                  </a:lnTo>
                  <a:lnTo>
                    <a:pt x="5525" y="3380"/>
                  </a:lnTo>
                  <a:cubicBezTo>
                    <a:pt x="5608" y="3535"/>
                    <a:pt x="5680" y="3677"/>
                    <a:pt x="5751" y="3820"/>
                  </a:cubicBezTo>
                  <a:cubicBezTo>
                    <a:pt x="5822" y="3951"/>
                    <a:pt x="5882" y="4082"/>
                    <a:pt x="5941" y="4213"/>
                  </a:cubicBezTo>
                  <a:cubicBezTo>
                    <a:pt x="6001" y="4356"/>
                    <a:pt x="6084" y="4487"/>
                    <a:pt x="6144" y="4630"/>
                  </a:cubicBezTo>
                  <a:lnTo>
                    <a:pt x="6358" y="5130"/>
                  </a:lnTo>
                  <a:cubicBezTo>
                    <a:pt x="6382" y="5142"/>
                    <a:pt x="6382" y="5166"/>
                    <a:pt x="6394" y="5189"/>
                  </a:cubicBezTo>
                  <a:cubicBezTo>
                    <a:pt x="6406" y="5201"/>
                    <a:pt x="6406" y="5225"/>
                    <a:pt x="6418" y="5249"/>
                  </a:cubicBezTo>
                  <a:lnTo>
                    <a:pt x="6453" y="5309"/>
                  </a:lnTo>
                  <a:lnTo>
                    <a:pt x="6501" y="5440"/>
                  </a:lnTo>
                  <a:lnTo>
                    <a:pt x="6513" y="5499"/>
                  </a:lnTo>
                  <a:cubicBezTo>
                    <a:pt x="6537" y="5582"/>
                    <a:pt x="6572" y="5690"/>
                    <a:pt x="6596" y="5785"/>
                  </a:cubicBezTo>
                  <a:lnTo>
                    <a:pt x="6620" y="5844"/>
                  </a:lnTo>
                  <a:cubicBezTo>
                    <a:pt x="6620" y="5856"/>
                    <a:pt x="6632" y="5880"/>
                    <a:pt x="6632" y="5904"/>
                  </a:cubicBezTo>
                  <a:cubicBezTo>
                    <a:pt x="6656" y="5975"/>
                    <a:pt x="6680" y="6059"/>
                    <a:pt x="6692" y="6142"/>
                  </a:cubicBezTo>
                  <a:cubicBezTo>
                    <a:pt x="6763" y="6452"/>
                    <a:pt x="6858" y="6773"/>
                    <a:pt x="6930" y="7106"/>
                  </a:cubicBezTo>
                  <a:lnTo>
                    <a:pt x="6930" y="7130"/>
                  </a:lnTo>
                  <a:cubicBezTo>
                    <a:pt x="6989" y="7428"/>
                    <a:pt x="7061" y="7726"/>
                    <a:pt x="7108" y="8023"/>
                  </a:cubicBezTo>
                  <a:cubicBezTo>
                    <a:pt x="7132" y="8190"/>
                    <a:pt x="7156" y="8357"/>
                    <a:pt x="7156" y="8523"/>
                  </a:cubicBezTo>
                  <a:cubicBezTo>
                    <a:pt x="7156" y="8607"/>
                    <a:pt x="7168" y="8702"/>
                    <a:pt x="7168" y="8785"/>
                  </a:cubicBezTo>
                  <a:cubicBezTo>
                    <a:pt x="7168" y="8857"/>
                    <a:pt x="7168" y="8916"/>
                    <a:pt x="7180" y="8999"/>
                  </a:cubicBezTo>
                  <a:lnTo>
                    <a:pt x="7180" y="9011"/>
                  </a:lnTo>
                  <a:cubicBezTo>
                    <a:pt x="7180" y="9130"/>
                    <a:pt x="7192" y="9250"/>
                    <a:pt x="7215" y="9357"/>
                  </a:cubicBezTo>
                  <a:lnTo>
                    <a:pt x="7227" y="9488"/>
                  </a:lnTo>
                  <a:cubicBezTo>
                    <a:pt x="7227" y="9571"/>
                    <a:pt x="7239" y="9666"/>
                    <a:pt x="7239" y="9738"/>
                  </a:cubicBezTo>
                  <a:cubicBezTo>
                    <a:pt x="7239" y="9809"/>
                    <a:pt x="7251" y="9904"/>
                    <a:pt x="7275" y="9976"/>
                  </a:cubicBezTo>
                  <a:cubicBezTo>
                    <a:pt x="7287" y="10047"/>
                    <a:pt x="7287" y="10131"/>
                    <a:pt x="7299" y="10202"/>
                  </a:cubicBezTo>
                  <a:cubicBezTo>
                    <a:pt x="7275" y="10131"/>
                    <a:pt x="7251" y="10047"/>
                    <a:pt x="7227" y="9976"/>
                  </a:cubicBezTo>
                  <a:lnTo>
                    <a:pt x="7227" y="9988"/>
                  </a:lnTo>
                  <a:cubicBezTo>
                    <a:pt x="7120" y="9619"/>
                    <a:pt x="7001" y="9250"/>
                    <a:pt x="6894" y="8880"/>
                  </a:cubicBezTo>
                  <a:cubicBezTo>
                    <a:pt x="6834" y="8666"/>
                    <a:pt x="6775" y="8464"/>
                    <a:pt x="6715" y="8261"/>
                  </a:cubicBezTo>
                  <a:cubicBezTo>
                    <a:pt x="6561" y="7749"/>
                    <a:pt x="6358" y="7225"/>
                    <a:pt x="6215" y="6702"/>
                  </a:cubicBezTo>
                  <a:lnTo>
                    <a:pt x="6215" y="6702"/>
                  </a:lnTo>
                  <a:cubicBezTo>
                    <a:pt x="6263" y="7035"/>
                    <a:pt x="6287" y="7356"/>
                    <a:pt x="6334" y="7690"/>
                  </a:cubicBezTo>
                  <a:cubicBezTo>
                    <a:pt x="6346" y="7749"/>
                    <a:pt x="6346" y="7809"/>
                    <a:pt x="6358" y="7868"/>
                  </a:cubicBezTo>
                  <a:cubicBezTo>
                    <a:pt x="6406" y="8130"/>
                    <a:pt x="6453" y="8404"/>
                    <a:pt x="6513" y="8666"/>
                  </a:cubicBezTo>
                  <a:cubicBezTo>
                    <a:pt x="6572" y="8952"/>
                    <a:pt x="6656" y="9238"/>
                    <a:pt x="6751" y="9500"/>
                  </a:cubicBezTo>
                  <a:cubicBezTo>
                    <a:pt x="6918" y="10023"/>
                    <a:pt x="7073" y="10547"/>
                    <a:pt x="7287" y="11047"/>
                  </a:cubicBezTo>
                  <a:cubicBezTo>
                    <a:pt x="7334" y="11166"/>
                    <a:pt x="7394" y="11297"/>
                    <a:pt x="7430" y="11416"/>
                  </a:cubicBezTo>
                  <a:cubicBezTo>
                    <a:pt x="7477" y="11512"/>
                    <a:pt x="7513" y="11619"/>
                    <a:pt x="7549" y="11702"/>
                  </a:cubicBezTo>
                  <a:cubicBezTo>
                    <a:pt x="7549" y="11738"/>
                    <a:pt x="7573" y="11762"/>
                    <a:pt x="7573" y="11797"/>
                  </a:cubicBezTo>
                  <a:cubicBezTo>
                    <a:pt x="7465" y="11690"/>
                    <a:pt x="7406" y="11595"/>
                    <a:pt x="7346" y="11512"/>
                  </a:cubicBezTo>
                  <a:cubicBezTo>
                    <a:pt x="7299" y="11452"/>
                    <a:pt x="7239" y="11369"/>
                    <a:pt x="7180" y="11321"/>
                  </a:cubicBezTo>
                  <a:cubicBezTo>
                    <a:pt x="7120" y="11238"/>
                    <a:pt x="7049" y="11155"/>
                    <a:pt x="6989" y="11083"/>
                  </a:cubicBezTo>
                  <a:cubicBezTo>
                    <a:pt x="6930" y="11024"/>
                    <a:pt x="6870" y="10940"/>
                    <a:pt x="6823" y="10881"/>
                  </a:cubicBezTo>
                  <a:lnTo>
                    <a:pt x="6787" y="10845"/>
                  </a:lnTo>
                  <a:cubicBezTo>
                    <a:pt x="6739" y="10750"/>
                    <a:pt x="6656" y="10666"/>
                    <a:pt x="6596" y="10571"/>
                  </a:cubicBezTo>
                  <a:cubicBezTo>
                    <a:pt x="6525" y="10452"/>
                    <a:pt x="6453" y="10345"/>
                    <a:pt x="6382" y="10226"/>
                  </a:cubicBezTo>
                  <a:cubicBezTo>
                    <a:pt x="6334" y="10142"/>
                    <a:pt x="6275" y="10047"/>
                    <a:pt x="6227" y="9964"/>
                  </a:cubicBezTo>
                  <a:lnTo>
                    <a:pt x="6096" y="9690"/>
                  </a:lnTo>
                  <a:lnTo>
                    <a:pt x="6061" y="9631"/>
                  </a:lnTo>
                  <a:cubicBezTo>
                    <a:pt x="6037" y="9571"/>
                    <a:pt x="6001" y="9511"/>
                    <a:pt x="5989" y="9440"/>
                  </a:cubicBezTo>
                  <a:cubicBezTo>
                    <a:pt x="5953" y="9357"/>
                    <a:pt x="5930" y="9250"/>
                    <a:pt x="5894" y="9178"/>
                  </a:cubicBezTo>
                  <a:cubicBezTo>
                    <a:pt x="5846" y="8964"/>
                    <a:pt x="5799" y="8773"/>
                    <a:pt x="5763" y="8618"/>
                  </a:cubicBezTo>
                  <a:cubicBezTo>
                    <a:pt x="5727" y="8440"/>
                    <a:pt x="5691" y="8237"/>
                    <a:pt x="5656" y="8071"/>
                  </a:cubicBezTo>
                  <a:cubicBezTo>
                    <a:pt x="5632" y="7880"/>
                    <a:pt x="5596" y="7666"/>
                    <a:pt x="5584" y="7475"/>
                  </a:cubicBezTo>
                  <a:lnTo>
                    <a:pt x="5584" y="7464"/>
                  </a:lnTo>
                  <a:cubicBezTo>
                    <a:pt x="5560" y="7285"/>
                    <a:pt x="5549" y="7106"/>
                    <a:pt x="5525" y="6928"/>
                  </a:cubicBezTo>
                  <a:lnTo>
                    <a:pt x="5489" y="6297"/>
                  </a:lnTo>
                  <a:cubicBezTo>
                    <a:pt x="5489" y="6202"/>
                    <a:pt x="5465" y="6094"/>
                    <a:pt x="5465" y="5975"/>
                  </a:cubicBezTo>
                  <a:cubicBezTo>
                    <a:pt x="5465" y="5904"/>
                    <a:pt x="5453" y="5844"/>
                    <a:pt x="5453" y="5761"/>
                  </a:cubicBezTo>
                  <a:lnTo>
                    <a:pt x="5453" y="5749"/>
                  </a:lnTo>
                  <a:cubicBezTo>
                    <a:pt x="5453" y="5666"/>
                    <a:pt x="5441" y="5570"/>
                    <a:pt x="5441" y="5487"/>
                  </a:cubicBezTo>
                  <a:cubicBezTo>
                    <a:pt x="5441" y="5392"/>
                    <a:pt x="5418" y="5320"/>
                    <a:pt x="5418" y="5249"/>
                  </a:cubicBezTo>
                  <a:cubicBezTo>
                    <a:pt x="5418" y="5166"/>
                    <a:pt x="5418" y="5094"/>
                    <a:pt x="5406" y="5023"/>
                  </a:cubicBezTo>
                  <a:cubicBezTo>
                    <a:pt x="5406" y="4868"/>
                    <a:pt x="5406" y="4737"/>
                    <a:pt x="5418" y="4618"/>
                  </a:cubicBezTo>
                  <a:cubicBezTo>
                    <a:pt x="5418" y="4535"/>
                    <a:pt x="5441" y="4451"/>
                    <a:pt x="5441" y="4368"/>
                  </a:cubicBezTo>
                  <a:cubicBezTo>
                    <a:pt x="5441" y="4273"/>
                    <a:pt x="5453" y="4201"/>
                    <a:pt x="5453" y="4118"/>
                  </a:cubicBezTo>
                  <a:cubicBezTo>
                    <a:pt x="5465" y="3963"/>
                    <a:pt x="5465" y="3796"/>
                    <a:pt x="5465" y="3654"/>
                  </a:cubicBezTo>
                  <a:lnTo>
                    <a:pt x="5465" y="3606"/>
                  </a:lnTo>
                  <a:lnTo>
                    <a:pt x="5465" y="3296"/>
                  </a:lnTo>
                  <a:close/>
                  <a:moveTo>
                    <a:pt x="13264" y="7047"/>
                  </a:moveTo>
                  <a:cubicBezTo>
                    <a:pt x="13264" y="7047"/>
                    <a:pt x="13264" y="7059"/>
                    <a:pt x="13252" y="7059"/>
                  </a:cubicBezTo>
                  <a:cubicBezTo>
                    <a:pt x="13240" y="7071"/>
                    <a:pt x="13228" y="7083"/>
                    <a:pt x="13204" y="7118"/>
                  </a:cubicBezTo>
                  <a:cubicBezTo>
                    <a:pt x="13121" y="7225"/>
                    <a:pt x="13049" y="7321"/>
                    <a:pt x="12966" y="7404"/>
                  </a:cubicBezTo>
                  <a:lnTo>
                    <a:pt x="12704" y="7761"/>
                  </a:lnTo>
                  <a:cubicBezTo>
                    <a:pt x="12657" y="7821"/>
                    <a:pt x="12597" y="7892"/>
                    <a:pt x="12549" y="7952"/>
                  </a:cubicBezTo>
                  <a:cubicBezTo>
                    <a:pt x="12466" y="8059"/>
                    <a:pt x="12407" y="8166"/>
                    <a:pt x="12335" y="8249"/>
                  </a:cubicBezTo>
                  <a:cubicBezTo>
                    <a:pt x="12252" y="8333"/>
                    <a:pt x="12192" y="8416"/>
                    <a:pt x="12133" y="8488"/>
                  </a:cubicBezTo>
                  <a:lnTo>
                    <a:pt x="12002" y="8666"/>
                  </a:lnTo>
                  <a:lnTo>
                    <a:pt x="11692" y="9071"/>
                  </a:lnTo>
                  <a:lnTo>
                    <a:pt x="11573" y="9226"/>
                  </a:lnTo>
                  <a:cubicBezTo>
                    <a:pt x="11466" y="9369"/>
                    <a:pt x="11359" y="9500"/>
                    <a:pt x="11275" y="9619"/>
                  </a:cubicBezTo>
                  <a:lnTo>
                    <a:pt x="11240" y="9642"/>
                  </a:lnTo>
                  <a:cubicBezTo>
                    <a:pt x="11180" y="9726"/>
                    <a:pt x="11121" y="9809"/>
                    <a:pt x="11049" y="9881"/>
                  </a:cubicBezTo>
                  <a:lnTo>
                    <a:pt x="10978" y="9988"/>
                  </a:lnTo>
                  <a:cubicBezTo>
                    <a:pt x="10930" y="10047"/>
                    <a:pt x="10883" y="10107"/>
                    <a:pt x="10823" y="10166"/>
                  </a:cubicBezTo>
                  <a:cubicBezTo>
                    <a:pt x="10740" y="10273"/>
                    <a:pt x="10668" y="10381"/>
                    <a:pt x="10585" y="10464"/>
                  </a:cubicBezTo>
                  <a:cubicBezTo>
                    <a:pt x="10513" y="10571"/>
                    <a:pt x="10442" y="10654"/>
                    <a:pt x="10371" y="10750"/>
                  </a:cubicBezTo>
                  <a:cubicBezTo>
                    <a:pt x="10287" y="10833"/>
                    <a:pt x="10228" y="10928"/>
                    <a:pt x="10168" y="11012"/>
                  </a:cubicBezTo>
                  <a:lnTo>
                    <a:pt x="10156" y="11047"/>
                  </a:lnTo>
                  <a:cubicBezTo>
                    <a:pt x="10085" y="11155"/>
                    <a:pt x="10025" y="11238"/>
                    <a:pt x="9978" y="11309"/>
                  </a:cubicBezTo>
                  <a:cubicBezTo>
                    <a:pt x="9918" y="11416"/>
                    <a:pt x="9847" y="11524"/>
                    <a:pt x="9787" y="11631"/>
                  </a:cubicBezTo>
                  <a:cubicBezTo>
                    <a:pt x="9775" y="11643"/>
                    <a:pt x="9775" y="11655"/>
                    <a:pt x="9751" y="11666"/>
                  </a:cubicBezTo>
                  <a:cubicBezTo>
                    <a:pt x="9740" y="11702"/>
                    <a:pt x="9728" y="11714"/>
                    <a:pt x="9716" y="11750"/>
                  </a:cubicBezTo>
                  <a:cubicBezTo>
                    <a:pt x="9680" y="11786"/>
                    <a:pt x="9656" y="11833"/>
                    <a:pt x="9632" y="11881"/>
                  </a:cubicBezTo>
                  <a:cubicBezTo>
                    <a:pt x="9632" y="11893"/>
                    <a:pt x="9620" y="11893"/>
                    <a:pt x="9620" y="11905"/>
                  </a:cubicBezTo>
                  <a:cubicBezTo>
                    <a:pt x="9549" y="12012"/>
                    <a:pt x="9490" y="12119"/>
                    <a:pt x="9418" y="12238"/>
                  </a:cubicBezTo>
                  <a:cubicBezTo>
                    <a:pt x="9382" y="12286"/>
                    <a:pt x="9359" y="12321"/>
                    <a:pt x="9335" y="12369"/>
                  </a:cubicBezTo>
                  <a:lnTo>
                    <a:pt x="9323" y="12405"/>
                  </a:lnTo>
                  <a:cubicBezTo>
                    <a:pt x="9311" y="12428"/>
                    <a:pt x="9275" y="12476"/>
                    <a:pt x="9263" y="12512"/>
                  </a:cubicBezTo>
                  <a:lnTo>
                    <a:pt x="9251" y="12524"/>
                  </a:lnTo>
                  <a:lnTo>
                    <a:pt x="9239" y="12548"/>
                  </a:lnTo>
                  <a:lnTo>
                    <a:pt x="9216" y="12583"/>
                  </a:lnTo>
                  <a:cubicBezTo>
                    <a:pt x="9239" y="12464"/>
                    <a:pt x="9263" y="12357"/>
                    <a:pt x="9299" y="12238"/>
                  </a:cubicBezTo>
                  <a:cubicBezTo>
                    <a:pt x="9311" y="12190"/>
                    <a:pt x="9311" y="12155"/>
                    <a:pt x="9323" y="12107"/>
                  </a:cubicBezTo>
                  <a:lnTo>
                    <a:pt x="9370" y="11964"/>
                  </a:lnTo>
                  <a:cubicBezTo>
                    <a:pt x="9382" y="11928"/>
                    <a:pt x="9394" y="11893"/>
                    <a:pt x="9418" y="11857"/>
                  </a:cubicBezTo>
                  <a:cubicBezTo>
                    <a:pt x="9490" y="11666"/>
                    <a:pt x="9573" y="11488"/>
                    <a:pt x="9668" y="11321"/>
                  </a:cubicBezTo>
                  <a:cubicBezTo>
                    <a:pt x="9692" y="11262"/>
                    <a:pt x="9728" y="11214"/>
                    <a:pt x="9751" y="11155"/>
                  </a:cubicBezTo>
                  <a:cubicBezTo>
                    <a:pt x="9799" y="11095"/>
                    <a:pt x="9835" y="11024"/>
                    <a:pt x="9871" y="10964"/>
                  </a:cubicBezTo>
                  <a:cubicBezTo>
                    <a:pt x="9951" y="10849"/>
                    <a:pt x="10020" y="10745"/>
                    <a:pt x="10089" y="10642"/>
                  </a:cubicBezTo>
                  <a:lnTo>
                    <a:pt x="10089" y="10642"/>
                  </a:lnTo>
                  <a:cubicBezTo>
                    <a:pt x="10088" y="10642"/>
                    <a:pt x="10087" y="10643"/>
                    <a:pt x="10085" y="10643"/>
                  </a:cubicBezTo>
                  <a:cubicBezTo>
                    <a:pt x="10144" y="10559"/>
                    <a:pt x="10204" y="10488"/>
                    <a:pt x="10263" y="10393"/>
                  </a:cubicBezTo>
                  <a:cubicBezTo>
                    <a:pt x="10335" y="10309"/>
                    <a:pt x="10394" y="10202"/>
                    <a:pt x="10454" y="10107"/>
                  </a:cubicBezTo>
                  <a:cubicBezTo>
                    <a:pt x="10573" y="9928"/>
                    <a:pt x="10680" y="9750"/>
                    <a:pt x="10787" y="9571"/>
                  </a:cubicBezTo>
                  <a:lnTo>
                    <a:pt x="10787" y="9571"/>
                  </a:lnTo>
                  <a:cubicBezTo>
                    <a:pt x="10668" y="9714"/>
                    <a:pt x="10525" y="9845"/>
                    <a:pt x="10406" y="9976"/>
                  </a:cubicBezTo>
                  <a:lnTo>
                    <a:pt x="10228" y="10154"/>
                  </a:lnTo>
                  <a:lnTo>
                    <a:pt x="10049" y="10333"/>
                  </a:lnTo>
                  <a:cubicBezTo>
                    <a:pt x="10025" y="10381"/>
                    <a:pt x="9978" y="10404"/>
                    <a:pt x="9954" y="10452"/>
                  </a:cubicBezTo>
                  <a:cubicBezTo>
                    <a:pt x="9859" y="10547"/>
                    <a:pt x="9787" y="10643"/>
                    <a:pt x="9692" y="10750"/>
                  </a:cubicBezTo>
                  <a:cubicBezTo>
                    <a:pt x="9620" y="10857"/>
                    <a:pt x="9549" y="10964"/>
                    <a:pt x="9490" y="11059"/>
                  </a:cubicBezTo>
                  <a:cubicBezTo>
                    <a:pt x="9418" y="11166"/>
                    <a:pt x="9359" y="11285"/>
                    <a:pt x="9299" y="11393"/>
                  </a:cubicBezTo>
                  <a:lnTo>
                    <a:pt x="9204" y="11571"/>
                  </a:lnTo>
                  <a:cubicBezTo>
                    <a:pt x="9180" y="11619"/>
                    <a:pt x="9156" y="11678"/>
                    <a:pt x="9132" y="11714"/>
                  </a:cubicBezTo>
                  <a:cubicBezTo>
                    <a:pt x="9097" y="11774"/>
                    <a:pt x="9073" y="11833"/>
                    <a:pt x="9061" y="11917"/>
                  </a:cubicBezTo>
                  <a:cubicBezTo>
                    <a:pt x="9037" y="11940"/>
                    <a:pt x="9025" y="11976"/>
                    <a:pt x="9025" y="12000"/>
                  </a:cubicBezTo>
                  <a:cubicBezTo>
                    <a:pt x="9013" y="12047"/>
                    <a:pt x="9001" y="12071"/>
                    <a:pt x="9001" y="12107"/>
                  </a:cubicBezTo>
                  <a:cubicBezTo>
                    <a:pt x="9001" y="12123"/>
                    <a:pt x="8991" y="12139"/>
                    <a:pt x="8984" y="12154"/>
                  </a:cubicBezTo>
                  <a:lnTo>
                    <a:pt x="8984" y="12154"/>
                  </a:lnTo>
                  <a:cubicBezTo>
                    <a:pt x="9040" y="11938"/>
                    <a:pt x="9075" y="11742"/>
                    <a:pt x="9132" y="11536"/>
                  </a:cubicBezTo>
                  <a:lnTo>
                    <a:pt x="9132" y="11512"/>
                  </a:lnTo>
                  <a:cubicBezTo>
                    <a:pt x="9156" y="11393"/>
                    <a:pt x="9168" y="11274"/>
                    <a:pt x="9204" y="11155"/>
                  </a:cubicBezTo>
                  <a:cubicBezTo>
                    <a:pt x="9216" y="11107"/>
                    <a:pt x="9239" y="11059"/>
                    <a:pt x="9239" y="11012"/>
                  </a:cubicBezTo>
                  <a:cubicBezTo>
                    <a:pt x="9251" y="10976"/>
                    <a:pt x="9251" y="10928"/>
                    <a:pt x="9263" y="10881"/>
                  </a:cubicBezTo>
                  <a:lnTo>
                    <a:pt x="9275" y="10833"/>
                  </a:lnTo>
                  <a:cubicBezTo>
                    <a:pt x="9299" y="10762"/>
                    <a:pt x="9323" y="10678"/>
                    <a:pt x="9335" y="10595"/>
                  </a:cubicBezTo>
                  <a:cubicBezTo>
                    <a:pt x="9359" y="10559"/>
                    <a:pt x="9370" y="10500"/>
                    <a:pt x="9382" y="10452"/>
                  </a:cubicBezTo>
                  <a:cubicBezTo>
                    <a:pt x="9394" y="10416"/>
                    <a:pt x="9394" y="10404"/>
                    <a:pt x="9418" y="10381"/>
                  </a:cubicBezTo>
                  <a:cubicBezTo>
                    <a:pt x="9430" y="10333"/>
                    <a:pt x="9442" y="10273"/>
                    <a:pt x="9454" y="10226"/>
                  </a:cubicBezTo>
                  <a:lnTo>
                    <a:pt x="9454" y="10214"/>
                  </a:lnTo>
                  <a:cubicBezTo>
                    <a:pt x="9454" y="10202"/>
                    <a:pt x="9478" y="10166"/>
                    <a:pt x="9478" y="10154"/>
                  </a:cubicBezTo>
                  <a:cubicBezTo>
                    <a:pt x="9490" y="10107"/>
                    <a:pt x="9501" y="10071"/>
                    <a:pt x="9537" y="10023"/>
                  </a:cubicBezTo>
                  <a:cubicBezTo>
                    <a:pt x="9549" y="10000"/>
                    <a:pt x="9549" y="9976"/>
                    <a:pt x="9561" y="9964"/>
                  </a:cubicBezTo>
                  <a:lnTo>
                    <a:pt x="9573" y="9928"/>
                  </a:lnTo>
                  <a:lnTo>
                    <a:pt x="9609" y="9857"/>
                  </a:lnTo>
                  <a:lnTo>
                    <a:pt x="9609" y="9845"/>
                  </a:lnTo>
                  <a:lnTo>
                    <a:pt x="9609" y="9821"/>
                  </a:lnTo>
                  <a:cubicBezTo>
                    <a:pt x="9620" y="9809"/>
                    <a:pt x="9620" y="9785"/>
                    <a:pt x="9632" y="9761"/>
                  </a:cubicBezTo>
                  <a:lnTo>
                    <a:pt x="9680" y="9678"/>
                  </a:lnTo>
                  <a:lnTo>
                    <a:pt x="9728" y="9583"/>
                  </a:lnTo>
                  <a:lnTo>
                    <a:pt x="9775" y="9500"/>
                  </a:lnTo>
                  <a:cubicBezTo>
                    <a:pt x="9775" y="9488"/>
                    <a:pt x="9787" y="9488"/>
                    <a:pt x="9787" y="9476"/>
                  </a:cubicBezTo>
                  <a:cubicBezTo>
                    <a:pt x="9799" y="9452"/>
                    <a:pt x="9811" y="9428"/>
                    <a:pt x="9811" y="9404"/>
                  </a:cubicBezTo>
                  <a:cubicBezTo>
                    <a:pt x="9835" y="9392"/>
                    <a:pt x="9847" y="9369"/>
                    <a:pt x="9859" y="9345"/>
                  </a:cubicBezTo>
                  <a:lnTo>
                    <a:pt x="9954" y="9214"/>
                  </a:lnTo>
                  <a:cubicBezTo>
                    <a:pt x="9966" y="9202"/>
                    <a:pt x="9966" y="9190"/>
                    <a:pt x="9978" y="9190"/>
                  </a:cubicBezTo>
                  <a:cubicBezTo>
                    <a:pt x="10013" y="9142"/>
                    <a:pt x="10049" y="9083"/>
                    <a:pt x="10085" y="9035"/>
                  </a:cubicBezTo>
                  <a:lnTo>
                    <a:pt x="10085" y="9023"/>
                  </a:lnTo>
                  <a:cubicBezTo>
                    <a:pt x="10097" y="8988"/>
                    <a:pt x="10132" y="8976"/>
                    <a:pt x="10144" y="8952"/>
                  </a:cubicBezTo>
                  <a:lnTo>
                    <a:pt x="10168" y="8916"/>
                  </a:lnTo>
                  <a:lnTo>
                    <a:pt x="10204" y="8892"/>
                  </a:lnTo>
                  <a:cubicBezTo>
                    <a:pt x="10216" y="8869"/>
                    <a:pt x="10228" y="8845"/>
                    <a:pt x="10252" y="8833"/>
                  </a:cubicBezTo>
                  <a:lnTo>
                    <a:pt x="10287" y="8773"/>
                  </a:lnTo>
                  <a:cubicBezTo>
                    <a:pt x="10335" y="8726"/>
                    <a:pt x="10371" y="8678"/>
                    <a:pt x="10406" y="8630"/>
                  </a:cubicBezTo>
                  <a:lnTo>
                    <a:pt x="10502" y="8547"/>
                  </a:lnTo>
                  <a:lnTo>
                    <a:pt x="10525" y="8511"/>
                  </a:lnTo>
                  <a:cubicBezTo>
                    <a:pt x="10561" y="8488"/>
                    <a:pt x="10585" y="8452"/>
                    <a:pt x="10633" y="8428"/>
                  </a:cubicBezTo>
                  <a:lnTo>
                    <a:pt x="10668" y="8392"/>
                  </a:lnTo>
                  <a:lnTo>
                    <a:pt x="10740" y="8321"/>
                  </a:lnTo>
                  <a:cubicBezTo>
                    <a:pt x="10787" y="8297"/>
                    <a:pt x="10823" y="8249"/>
                    <a:pt x="10871" y="8214"/>
                  </a:cubicBezTo>
                  <a:lnTo>
                    <a:pt x="10942" y="8154"/>
                  </a:lnTo>
                  <a:lnTo>
                    <a:pt x="11025" y="8118"/>
                  </a:lnTo>
                  <a:cubicBezTo>
                    <a:pt x="11037" y="8095"/>
                    <a:pt x="11049" y="8095"/>
                    <a:pt x="11061" y="8083"/>
                  </a:cubicBezTo>
                  <a:lnTo>
                    <a:pt x="11085" y="8071"/>
                  </a:lnTo>
                  <a:lnTo>
                    <a:pt x="11109" y="8071"/>
                  </a:lnTo>
                  <a:lnTo>
                    <a:pt x="11144" y="8059"/>
                  </a:lnTo>
                  <a:lnTo>
                    <a:pt x="11168" y="8035"/>
                  </a:lnTo>
                  <a:cubicBezTo>
                    <a:pt x="11264" y="7999"/>
                    <a:pt x="11359" y="7916"/>
                    <a:pt x="11466" y="7880"/>
                  </a:cubicBezTo>
                  <a:cubicBezTo>
                    <a:pt x="11585" y="7821"/>
                    <a:pt x="11692" y="7761"/>
                    <a:pt x="11811" y="7714"/>
                  </a:cubicBezTo>
                  <a:cubicBezTo>
                    <a:pt x="12014" y="7606"/>
                    <a:pt x="12228" y="7499"/>
                    <a:pt x="12430" y="7416"/>
                  </a:cubicBezTo>
                  <a:cubicBezTo>
                    <a:pt x="12490" y="7380"/>
                    <a:pt x="12538" y="7356"/>
                    <a:pt x="12597" y="7345"/>
                  </a:cubicBezTo>
                  <a:cubicBezTo>
                    <a:pt x="12752" y="7261"/>
                    <a:pt x="12895" y="7190"/>
                    <a:pt x="13049" y="7130"/>
                  </a:cubicBezTo>
                  <a:cubicBezTo>
                    <a:pt x="13085" y="7118"/>
                    <a:pt x="13133" y="7106"/>
                    <a:pt x="13169" y="7083"/>
                  </a:cubicBezTo>
                  <a:cubicBezTo>
                    <a:pt x="13204" y="7071"/>
                    <a:pt x="13240" y="7059"/>
                    <a:pt x="13264" y="7047"/>
                  </a:cubicBezTo>
                  <a:close/>
                  <a:moveTo>
                    <a:pt x="7823" y="14262"/>
                  </a:moveTo>
                  <a:cubicBezTo>
                    <a:pt x="7826" y="14264"/>
                    <a:pt x="7830" y="14266"/>
                    <a:pt x="7833" y="14268"/>
                  </a:cubicBezTo>
                  <a:lnTo>
                    <a:pt x="7833" y="14268"/>
                  </a:lnTo>
                  <a:cubicBezTo>
                    <a:pt x="7830" y="14262"/>
                    <a:pt x="7823" y="14262"/>
                    <a:pt x="7823" y="14262"/>
                  </a:cubicBezTo>
                  <a:close/>
                  <a:moveTo>
                    <a:pt x="3905" y="12155"/>
                  </a:moveTo>
                  <a:cubicBezTo>
                    <a:pt x="3977" y="12155"/>
                    <a:pt x="4072" y="12155"/>
                    <a:pt x="4144" y="12167"/>
                  </a:cubicBezTo>
                  <a:cubicBezTo>
                    <a:pt x="4239" y="12167"/>
                    <a:pt x="4322" y="12178"/>
                    <a:pt x="4417" y="12178"/>
                  </a:cubicBezTo>
                  <a:cubicBezTo>
                    <a:pt x="4489" y="12178"/>
                    <a:pt x="4548" y="12190"/>
                    <a:pt x="4620" y="12190"/>
                  </a:cubicBezTo>
                  <a:cubicBezTo>
                    <a:pt x="4691" y="12214"/>
                    <a:pt x="4787" y="12226"/>
                    <a:pt x="4870" y="12238"/>
                  </a:cubicBezTo>
                  <a:cubicBezTo>
                    <a:pt x="4906" y="12238"/>
                    <a:pt x="4929" y="12250"/>
                    <a:pt x="4965" y="12250"/>
                  </a:cubicBezTo>
                  <a:cubicBezTo>
                    <a:pt x="5013" y="12274"/>
                    <a:pt x="5048" y="12274"/>
                    <a:pt x="5096" y="12286"/>
                  </a:cubicBezTo>
                  <a:lnTo>
                    <a:pt x="5132" y="12286"/>
                  </a:lnTo>
                  <a:cubicBezTo>
                    <a:pt x="5215" y="12309"/>
                    <a:pt x="5287" y="12333"/>
                    <a:pt x="5382" y="12357"/>
                  </a:cubicBezTo>
                  <a:lnTo>
                    <a:pt x="5465" y="12405"/>
                  </a:lnTo>
                  <a:cubicBezTo>
                    <a:pt x="5501" y="12417"/>
                    <a:pt x="5525" y="12428"/>
                    <a:pt x="5572" y="12452"/>
                  </a:cubicBezTo>
                  <a:lnTo>
                    <a:pt x="5620" y="12476"/>
                  </a:lnTo>
                  <a:lnTo>
                    <a:pt x="5703" y="12524"/>
                  </a:lnTo>
                  <a:lnTo>
                    <a:pt x="5799" y="12571"/>
                  </a:lnTo>
                  <a:lnTo>
                    <a:pt x="5822" y="12583"/>
                  </a:lnTo>
                  <a:lnTo>
                    <a:pt x="6096" y="12762"/>
                  </a:lnTo>
                  <a:cubicBezTo>
                    <a:pt x="6180" y="12821"/>
                    <a:pt x="6263" y="12881"/>
                    <a:pt x="6346" y="12929"/>
                  </a:cubicBezTo>
                  <a:cubicBezTo>
                    <a:pt x="6418" y="12988"/>
                    <a:pt x="6501" y="13024"/>
                    <a:pt x="6572" y="13083"/>
                  </a:cubicBezTo>
                  <a:cubicBezTo>
                    <a:pt x="6584" y="13095"/>
                    <a:pt x="6596" y="13095"/>
                    <a:pt x="6620" y="13119"/>
                  </a:cubicBezTo>
                  <a:cubicBezTo>
                    <a:pt x="6703" y="13179"/>
                    <a:pt x="6775" y="13250"/>
                    <a:pt x="6870" y="13310"/>
                  </a:cubicBezTo>
                  <a:cubicBezTo>
                    <a:pt x="6977" y="13393"/>
                    <a:pt x="7096" y="13476"/>
                    <a:pt x="7192" y="13560"/>
                  </a:cubicBezTo>
                  <a:cubicBezTo>
                    <a:pt x="7251" y="13607"/>
                    <a:pt x="7299" y="13655"/>
                    <a:pt x="7346" y="13702"/>
                  </a:cubicBezTo>
                  <a:cubicBezTo>
                    <a:pt x="7477" y="13822"/>
                    <a:pt x="7608" y="13917"/>
                    <a:pt x="7727" y="14036"/>
                  </a:cubicBezTo>
                  <a:cubicBezTo>
                    <a:pt x="7823" y="14131"/>
                    <a:pt x="7930" y="14214"/>
                    <a:pt x="8013" y="14322"/>
                  </a:cubicBezTo>
                  <a:cubicBezTo>
                    <a:pt x="8049" y="14357"/>
                    <a:pt x="8073" y="14381"/>
                    <a:pt x="8085" y="14417"/>
                  </a:cubicBezTo>
                  <a:cubicBezTo>
                    <a:pt x="8005" y="14371"/>
                    <a:pt x="7914" y="14315"/>
                    <a:pt x="7833" y="14268"/>
                  </a:cubicBezTo>
                  <a:lnTo>
                    <a:pt x="7833" y="14268"/>
                  </a:lnTo>
                  <a:cubicBezTo>
                    <a:pt x="7834" y="14270"/>
                    <a:pt x="7835" y="14272"/>
                    <a:pt x="7835" y="14274"/>
                  </a:cubicBezTo>
                  <a:cubicBezTo>
                    <a:pt x="7763" y="14238"/>
                    <a:pt x="7668" y="14191"/>
                    <a:pt x="7596" y="14143"/>
                  </a:cubicBezTo>
                  <a:cubicBezTo>
                    <a:pt x="7537" y="14095"/>
                    <a:pt x="7465" y="14072"/>
                    <a:pt x="7406" y="14036"/>
                  </a:cubicBezTo>
                  <a:lnTo>
                    <a:pt x="7394" y="14036"/>
                  </a:lnTo>
                  <a:lnTo>
                    <a:pt x="6989" y="13810"/>
                  </a:lnTo>
                  <a:cubicBezTo>
                    <a:pt x="6942" y="13798"/>
                    <a:pt x="6918" y="13774"/>
                    <a:pt x="6870" y="13750"/>
                  </a:cubicBezTo>
                  <a:cubicBezTo>
                    <a:pt x="6834" y="13738"/>
                    <a:pt x="6799" y="13726"/>
                    <a:pt x="6763" y="13714"/>
                  </a:cubicBezTo>
                  <a:lnTo>
                    <a:pt x="6537" y="13619"/>
                  </a:lnTo>
                  <a:cubicBezTo>
                    <a:pt x="6406" y="13571"/>
                    <a:pt x="6275" y="13548"/>
                    <a:pt x="6144" y="13512"/>
                  </a:cubicBezTo>
                  <a:cubicBezTo>
                    <a:pt x="6096" y="13512"/>
                    <a:pt x="6061" y="13500"/>
                    <a:pt x="6025" y="13500"/>
                  </a:cubicBezTo>
                  <a:cubicBezTo>
                    <a:pt x="5977" y="13500"/>
                    <a:pt x="5941" y="13488"/>
                    <a:pt x="5906" y="13488"/>
                  </a:cubicBezTo>
                  <a:cubicBezTo>
                    <a:pt x="5822" y="13476"/>
                    <a:pt x="5751" y="13476"/>
                    <a:pt x="5680" y="13476"/>
                  </a:cubicBezTo>
                  <a:lnTo>
                    <a:pt x="5906" y="13524"/>
                  </a:lnTo>
                  <a:cubicBezTo>
                    <a:pt x="5977" y="13536"/>
                    <a:pt x="6037" y="13560"/>
                    <a:pt x="6108" y="13583"/>
                  </a:cubicBezTo>
                  <a:cubicBezTo>
                    <a:pt x="6168" y="13595"/>
                    <a:pt x="6227" y="13619"/>
                    <a:pt x="6287" y="13643"/>
                  </a:cubicBezTo>
                  <a:cubicBezTo>
                    <a:pt x="6346" y="13667"/>
                    <a:pt x="6394" y="13679"/>
                    <a:pt x="6453" y="13714"/>
                  </a:cubicBezTo>
                  <a:lnTo>
                    <a:pt x="6632" y="13798"/>
                  </a:lnTo>
                  <a:lnTo>
                    <a:pt x="6620" y="13798"/>
                  </a:lnTo>
                  <a:cubicBezTo>
                    <a:pt x="6680" y="13845"/>
                    <a:pt x="6739" y="13881"/>
                    <a:pt x="6799" y="13917"/>
                  </a:cubicBezTo>
                  <a:cubicBezTo>
                    <a:pt x="6858" y="13964"/>
                    <a:pt x="6930" y="14012"/>
                    <a:pt x="6989" y="14060"/>
                  </a:cubicBezTo>
                  <a:cubicBezTo>
                    <a:pt x="7108" y="14143"/>
                    <a:pt x="7227" y="14214"/>
                    <a:pt x="7346" y="14310"/>
                  </a:cubicBezTo>
                  <a:lnTo>
                    <a:pt x="7886" y="14640"/>
                  </a:lnTo>
                  <a:lnTo>
                    <a:pt x="7886" y="14640"/>
                  </a:lnTo>
                  <a:cubicBezTo>
                    <a:pt x="7855" y="14625"/>
                    <a:pt x="7827" y="14619"/>
                    <a:pt x="7811" y="14619"/>
                  </a:cubicBezTo>
                  <a:cubicBezTo>
                    <a:pt x="7763" y="14607"/>
                    <a:pt x="7727" y="14595"/>
                    <a:pt x="7692" y="14572"/>
                  </a:cubicBezTo>
                  <a:cubicBezTo>
                    <a:pt x="7608" y="14548"/>
                    <a:pt x="7537" y="14536"/>
                    <a:pt x="7477" y="14500"/>
                  </a:cubicBezTo>
                  <a:cubicBezTo>
                    <a:pt x="7287" y="14441"/>
                    <a:pt x="7096" y="14393"/>
                    <a:pt x="6894" y="14357"/>
                  </a:cubicBezTo>
                  <a:lnTo>
                    <a:pt x="6751" y="14322"/>
                  </a:lnTo>
                  <a:cubicBezTo>
                    <a:pt x="6525" y="14262"/>
                    <a:pt x="6346" y="14203"/>
                    <a:pt x="6168" y="14155"/>
                  </a:cubicBezTo>
                  <a:lnTo>
                    <a:pt x="6084" y="14131"/>
                  </a:lnTo>
                  <a:cubicBezTo>
                    <a:pt x="5906" y="14072"/>
                    <a:pt x="5727" y="14012"/>
                    <a:pt x="5549" y="13964"/>
                  </a:cubicBezTo>
                  <a:cubicBezTo>
                    <a:pt x="5394" y="13917"/>
                    <a:pt x="5263" y="13893"/>
                    <a:pt x="5108" y="13857"/>
                  </a:cubicBezTo>
                  <a:cubicBezTo>
                    <a:pt x="4965" y="13833"/>
                    <a:pt x="4834" y="13786"/>
                    <a:pt x="4679" y="13762"/>
                  </a:cubicBezTo>
                  <a:cubicBezTo>
                    <a:pt x="4537" y="13726"/>
                    <a:pt x="4382" y="13679"/>
                    <a:pt x="4251" y="13655"/>
                  </a:cubicBezTo>
                  <a:cubicBezTo>
                    <a:pt x="4215" y="13643"/>
                    <a:pt x="4179" y="13643"/>
                    <a:pt x="4144" y="13619"/>
                  </a:cubicBezTo>
                  <a:cubicBezTo>
                    <a:pt x="4060" y="13595"/>
                    <a:pt x="3965" y="13583"/>
                    <a:pt x="3882" y="13548"/>
                  </a:cubicBezTo>
                  <a:cubicBezTo>
                    <a:pt x="3798" y="13524"/>
                    <a:pt x="3715" y="13500"/>
                    <a:pt x="3644" y="13488"/>
                  </a:cubicBezTo>
                  <a:lnTo>
                    <a:pt x="3370" y="13405"/>
                  </a:lnTo>
                  <a:cubicBezTo>
                    <a:pt x="3310" y="13381"/>
                    <a:pt x="3251" y="13357"/>
                    <a:pt x="3191" y="13345"/>
                  </a:cubicBezTo>
                  <a:lnTo>
                    <a:pt x="3143" y="13321"/>
                  </a:lnTo>
                  <a:lnTo>
                    <a:pt x="3084" y="13310"/>
                  </a:lnTo>
                  <a:cubicBezTo>
                    <a:pt x="3048" y="13298"/>
                    <a:pt x="3001" y="13286"/>
                    <a:pt x="2953" y="13250"/>
                  </a:cubicBezTo>
                  <a:cubicBezTo>
                    <a:pt x="2929" y="13238"/>
                    <a:pt x="2905" y="13226"/>
                    <a:pt x="2882" y="13226"/>
                  </a:cubicBezTo>
                  <a:cubicBezTo>
                    <a:pt x="2834" y="13202"/>
                    <a:pt x="2774" y="13179"/>
                    <a:pt x="2727" y="13143"/>
                  </a:cubicBezTo>
                  <a:cubicBezTo>
                    <a:pt x="2703" y="13131"/>
                    <a:pt x="2691" y="13119"/>
                    <a:pt x="2655" y="13119"/>
                  </a:cubicBezTo>
                  <a:cubicBezTo>
                    <a:pt x="2608" y="13083"/>
                    <a:pt x="2548" y="13071"/>
                    <a:pt x="2512" y="13048"/>
                  </a:cubicBezTo>
                  <a:cubicBezTo>
                    <a:pt x="2429" y="13000"/>
                    <a:pt x="2358" y="12964"/>
                    <a:pt x="2286" y="12929"/>
                  </a:cubicBezTo>
                  <a:cubicBezTo>
                    <a:pt x="2215" y="12881"/>
                    <a:pt x="2155" y="12845"/>
                    <a:pt x="2072" y="12809"/>
                  </a:cubicBezTo>
                  <a:cubicBezTo>
                    <a:pt x="2036" y="12774"/>
                    <a:pt x="1977" y="12750"/>
                    <a:pt x="1929" y="12726"/>
                  </a:cubicBezTo>
                  <a:lnTo>
                    <a:pt x="1870" y="12702"/>
                  </a:lnTo>
                  <a:lnTo>
                    <a:pt x="1858" y="12690"/>
                  </a:lnTo>
                  <a:cubicBezTo>
                    <a:pt x="1834" y="12690"/>
                    <a:pt x="1822" y="12667"/>
                    <a:pt x="1822" y="12667"/>
                  </a:cubicBezTo>
                  <a:cubicBezTo>
                    <a:pt x="1774" y="12643"/>
                    <a:pt x="1715" y="12607"/>
                    <a:pt x="1679" y="12595"/>
                  </a:cubicBezTo>
                  <a:cubicBezTo>
                    <a:pt x="1655" y="12595"/>
                    <a:pt x="1655" y="12583"/>
                    <a:pt x="1643" y="12583"/>
                  </a:cubicBezTo>
                  <a:lnTo>
                    <a:pt x="1596" y="12548"/>
                  </a:lnTo>
                  <a:cubicBezTo>
                    <a:pt x="1619" y="12548"/>
                    <a:pt x="1619" y="12548"/>
                    <a:pt x="1631" y="12536"/>
                  </a:cubicBezTo>
                  <a:cubicBezTo>
                    <a:pt x="1691" y="12524"/>
                    <a:pt x="1739" y="12512"/>
                    <a:pt x="1798" y="12488"/>
                  </a:cubicBezTo>
                  <a:cubicBezTo>
                    <a:pt x="1917" y="12464"/>
                    <a:pt x="2048" y="12428"/>
                    <a:pt x="2167" y="12405"/>
                  </a:cubicBezTo>
                  <a:cubicBezTo>
                    <a:pt x="2274" y="12369"/>
                    <a:pt x="2370" y="12345"/>
                    <a:pt x="2477" y="12333"/>
                  </a:cubicBezTo>
                  <a:lnTo>
                    <a:pt x="2703" y="12286"/>
                  </a:lnTo>
                  <a:cubicBezTo>
                    <a:pt x="2870" y="12250"/>
                    <a:pt x="3024" y="12226"/>
                    <a:pt x="3179" y="12190"/>
                  </a:cubicBezTo>
                  <a:lnTo>
                    <a:pt x="3191" y="12190"/>
                  </a:lnTo>
                  <a:cubicBezTo>
                    <a:pt x="3263" y="12178"/>
                    <a:pt x="3346" y="12178"/>
                    <a:pt x="3417" y="12167"/>
                  </a:cubicBezTo>
                  <a:cubicBezTo>
                    <a:pt x="3501" y="12167"/>
                    <a:pt x="3596" y="12155"/>
                    <a:pt x="3679" y="12155"/>
                  </a:cubicBezTo>
                  <a:close/>
                  <a:moveTo>
                    <a:pt x="15633" y="11345"/>
                  </a:moveTo>
                  <a:lnTo>
                    <a:pt x="15633" y="11357"/>
                  </a:lnTo>
                  <a:lnTo>
                    <a:pt x="15633" y="11369"/>
                  </a:lnTo>
                  <a:lnTo>
                    <a:pt x="15633" y="11393"/>
                  </a:lnTo>
                  <a:lnTo>
                    <a:pt x="15621" y="11488"/>
                  </a:lnTo>
                  <a:cubicBezTo>
                    <a:pt x="15597" y="11643"/>
                    <a:pt x="15586" y="11786"/>
                    <a:pt x="15562" y="11940"/>
                  </a:cubicBezTo>
                  <a:cubicBezTo>
                    <a:pt x="15562" y="11964"/>
                    <a:pt x="15538" y="12000"/>
                    <a:pt x="15538" y="12024"/>
                  </a:cubicBezTo>
                  <a:cubicBezTo>
                    <a:pt x="15526" y="12107"/>
                    <a:pt x="15526" y="12167"/>
                    <a:pt x="15514" y="12238"/>
                  </a:cubicBezTo>
                  <a:lnTo>
                    <a:pt x="15502" y="12345"/>
                  </a:lnTo>
                  <a:lnTo>
                    <a:pt x="15478" y="12428"/>
                  </a:lnTo>
                  <a:lnTo>
                    <a:pt x="15478" y="12464"/>
                  </a:lnTo>
                  <a:cubicBezTo>
                    <a:pt x="15478" y="12488"/>
                    <a:pt x="15466" y="12500"/>
                    <a:pt x="15466" y="12536"/>
                  </a:cubicBezTo>
                  <a:lnTo>
                    <a:pt x="15466" y="12548"/>
                  </a:lnTo>
                  <a:cubicBezTo>
                    <a:pt x="15466" y="12559"/>
                    <a:pt x="15455" y="12595"/>
                    <a:pt x="15455" y="12607"/>
                  </a:cubicBezTo>
                  <a:cubicBezTo>
                    <a:pt x="15443" y="12702"/>
                    <a:pt x="15407" y="12786"/>
                    <a:pt x="15395" y="12881"/>
                  </a:cubicBezTo>
                  <a:cubicBezTo>
                    <a:pt x="15347" y="13036"/>
                    <a:pt x="15288" y="13202"/>
                    <a:pt x="15240" y="13369"/>
                  </a:cubicBezTo>
                  <a:cubicBezTo>
                    <a:pt x="15157" y="13667"/>
                    <a:pt x="15062" y="13964"/>
                    <a:pt x="14978" y="14250"/>
                  </a:cubicBezTo>
                  <a:lnTo>
                    <a:pt x="14966" y="14286"/>
                  </a:lnTo>
                  <a:cubicBezTo>
                    <a:pt x="14919" y="14429"/>
                    <a:pt x="14883" y="14560"/>
                    <a:pt x="14847" y="14691"/>
                  </a:cubicBezTo>
                  <a:lnTo>
                    <a:pt x="14824" y="14750"/>
                  </a:lnTo>
                  <a:cubicBezTo>
                    <a:pt x="14812" y="14798"/>
                    <a:pt x="14800" y="14857"/>
                    <a:pt x="14788" y="14905"/>
                  </a:cubicBezTo>
                  <a:lnTo>
                    <a:pt x="14740" y="15036"/>
                  </a:lnTo>
                  <a:lnTo>
                    <a:pt x="14693" y="15143"/>
                  </a:lnTo>
                  <a:lnTo>
                    <a:pt x="14645" y="15226"/>
                  </a:lnTo>
                  <a:lnTo>
                    <a:pt x="14621" y="15286"/>
                  </a:lnTo>
                  <a:lnTo>
                    <a:pt x="14609" y="15334"/>
                  </a:lnTo>
                  <a:lnTo>
                    <a:pt x="14562" y="15429"/>
                  </a:lnTo>
                  <a:lnTo>
                    <a:pt x="14526" y="15488"/>
                  </a:lnTo>
                  <a:cubicBezTo>
                    <a:pt x="14502" y="15560"/>
                    <a:pt x="14454" y="15619"/>
                    <a:pt x="14431" y="15691"/>
                  </a:cubicBezTo>
                  <a:lnTo>
                    <a:pt x="14395" y="15750"/>
                  </a:lnTo>
                  <a:cubicBezTo>
                    <a:pt x="14347" y="15846"/>
                    <a:pt x="14312" y="15917"/>
                    <a:pt x="14252" y="16000"/>
                  </a:cubicBezTo>
                  <a:cubicBezTo>
                    <a:pt x="14157" y="16143"/>
                    <a:pt x="14097" y="16262"/>
                    <a:pt x="14026" y="16358"/>
                  </a:cubicBezTo>
                  <a:cubicBezTo>
                    <a:pt x="13895" y="16572"/>
                    <a:pt x="13752" y="16774"/>
                    <a:pt x="13621" y="16977"/>
                  </a:cubicBezTo>
                  <a:lnTo>
                    <a:pt x="13514" y="17131"/>
                  </a:lnTo>
                  <a:lnTo>
                    <a:pt x="13454" y="17227"/>
                  </a:lnTo>
                  <a:cubicBezTo>
                    <a:pt x="13395" y="17310"/>
                    <a:pt x="13335" y="17405"/>
                    <a:pt x="13276" y="17477"/>
                  </a:cubicBezTo>
                  <a:lnTo>
                    <a:pt x="13252" y="17524"/>
                  </a:lnTo>
                  <a:lnTo>
                    <a:pt x="13157" y="17655"/>
                  </a:lnTo>
                  <a:lnTo>
                    <a:pt x="13026" y="17846"/>
                  </a:lnTo>
                  <a:lnTo>
                    <a:pt x="12942" y="17965"/>
                  </a:lnTo>
                  <a:lnTo>
                    <a:pt x="12859" y="18060"/>
                  </a:lnTo>
                  <a:cubicBezTo>
                    <a:pt x="12835" y="18108"/>
                    <a:pt x="12788" y="18143"/>
                    <a:pt x="12764" y="18179"/>
                  </a:cubicBezTo>
                  <a:lnTo>
                    <a:pt x="12716" y="18215"/>
                  </a:lnTo>
                  <a:cubicBezTo>
                    <a:pt x="12668" y="18286"/>
                    <a:pt x="12621" y="18322"/>
                    <a:pt x="12561" y="18382"/>
                  </a:cubicBezTo>
                  <a:cubicBezTo>
                    <a:pt x="12526" y="18441"/>
                    <a:pt x="12478" y="18489"/>
                    <a:pt x="12418" y="18548"/>
                  </a:cubicBezTo>
                  <a:lnTo>
                    <a:pt x="12359" y="18608"/>
                  </a:lnTo>
                  <a:lnTo>
                    <a:pt x="12299" y="18667"/>
                  </a:lnTo>
                  <a:lnTo>
                    <a:pt x="12264" y="18703"/>
                  </a:lnTo>
                  <a:lnTo>
                    <a:pt x="12228" y="18739"/>
                  </a:lnTo>
                  <a:cubicBezTo>
                    <a:pt x="12168" y="18798"/>
                    <a:pt x="12121" y="18882"/>
                    <a:pt x="12061" y="18929"/>
                  </a:cubicBezTo>
                  <a:cubicBezTo>
                    <a:pt x="12026" y="18977"/>
                    <a:pt x="11990" y="19025"/>
                    <a:pt x="11954" y="19072"/>
                  </a:cubicBezTo>
                  <a:lnTo>
                    <a:pt x="11906" y="19132"/>
                  </a:lnTo>
                  <a:cubicBezTo>
                    <a:pt x="11883" y="19179"/>
                    <a:pt x="11835" y="19239"/>
                    <a:pt x="11811" y="19275"/>
                  </a:cubicBezTo>
                  <a:cubicBezTo>
                    <a:pt x="11835" y="19215"/>
                    <a:pt x="11871" y="19155"/>
                    <a:pt x="11883" y="19084"/>
                  </a:cubicBezTo>
                  <a:cubicBezTo>
                    <a:pt x="11906" y="19013"/>
                    <a:pt x="11954" y="18941"/>
                    <a:pt x="11990" y="18846"/>
                  </a:cubicBezTo>
                  <a:cubicBezTo>
                    <a:pt x="12002" y="18822"/>
                    <a:pt x="12014" y="18774"/>
                    <a:pt x="12049" y="18739"/>
                  </a:cubicBezTo>
                  <a:cubicBezTo>
                    <a:pt x="12073" y="18703"/>
                    <a:pt x="12085" y="18655"/>
                    <a:pt x="12121" y="18608"/>
                  </a:cubicBezTo>
                  <a:cubicBezTo>
                    <a:pt x="12192" y="18489"/>
                    <a:pt x="12252" y="18370"/>
                    <a:pt x="12323" y="18251"/>
                  </a:cubicBezTo>
                  <a:cubicBezTo>
                    <a:pt x="12407" y="18132"/>
                    <a:pt x="12490" y="18001"/>
                    <a:pt x="12561" y="17882"/>
                  </a:cubicBezTo>
                  <a:lnTo>
                    <a:pt x="12883" y="17393"/>
                  </a:lnTo>
                  <a:cubicBezTo>
                    <a:pt x="12966" y="17227"/>
                    <a:pt x="13061" y="17072"/>
                    <a:pt x="13145" y="16917"/>
                  </a:cubicBezTo>
                  <a:lnTo>
                    <a:pt x="13145" y="16929"/>
                  </a:lnTo>
                  <a:cubicBezTo>
                    <a:pt x="13157" y="16917"/>
                    <a:pt x="13157" y="16881"/>
                    <a:pt x="13180" y="16869"/>
                  </a:cubicBezTo>
                  <a:cubicBezTo>
                    <a:pt x="13204" y="16810"/>
                    <a:pt x="13252" y="16750"/>
                    <a:pt x="13276" y="16691"/>
                  </a:cubicBezTo>
                  <a:lnTo>
                    <a:pt x="13276" y="16703"/>
                  </a:lnTo>
                  <a:cubicBezTo>
                    <a:pt x="13323" y="16631"/>
                    <a:pt x="13359" y="16572"/>
                    <a:pt x="13395" y="16488"/>
                  </a:cubicBezTo>
                  <a:cubicBezTo>
                    <a:pt x="13442" y="16417"/>
                    <a:pt x="13490" y="16334"/>
                    <a:pt x="13538" y="16250"/>
                  </a:cubicBezTo>
                  <a:cubicBezTo>
                    <a:pt x="13573" y="16179"/>
                    <a:pt x="13621" y="16107"/>
                    <a:pt x="13669" y="16048"/>
                  </a:cubicBezTo>
                  <a:cubicBezTo>
                    <a:pt x="13681" y="16012"/>
                    <a:pt x="13716" y="15988"/>
                    <a:pt x="13728" y="15953"/>
                  </a:cubicBezTo>
                  <a:cubicBezTo>
                    <a:pt x="13752" y="15929"/>
                    <a:pt x="13776" y="15893"/>
                    <a:pt x="13800" y="15857"/>
                  </a:cubicBezTo>
                  <a:cubicBezTo>
                    <a:pt x="13847" y="15798"/>
                    <a:pt x="13871" y="15750"/>
                    <a:pt x="13919" y="15691"/>
                  </a:cubicBezTo>
                  <a:cubicBezTo>
                    <a:pt x="13919" y="15691"/>
                    <a:pt x="13919" y="15679"/>
                    <a:pt x="13931" y="15679"/>
                  </a:cubicBezTo>
                  <a:cubicBezTo>
                    <a:pt x="14026" y="15536"/>
                    <a:pt x="14133" y="15417"/>
                    <a:pt x="14216" y="15286"/>
                  </a:cubicBezTo>
                  <a:cubicBezTo>
                    <a:pt x="14323" y="15143"/>
                    <a:pt x="14431" y="14976"/>
                    <a:pt x="14526" y="14834"/>
                  </a:cubicBezTo>
                  <a:lnTo>
                    <a:pt x="14526" y="14834"/>
                  </a:lnTo>
                  <a:cubicBezTo>
                    <a:pt x="14347" y="15036"/>
                    <a:pt x="14169" y="15238"/>
                    <a:pt x="13990" y="15441"/>
                  </a:cubicBezTo>
                  <a:lnTo>
                    <a:pt x="13978" y="15453"/>
                  </a:lnTo>
                  <a:lnTo>
                    <a:pt x="13954" y="15476"/>
                  </a:lnTo>
                  <a:lnTo>
                    <a:pt x="13895" y="15536"/>
                  </a:lnTo>
                  <a:lnTo>
                    <a:pt x="13871" y="15560"/>
                  </a:lnTo>
                  <a:lnTo>
                    <a:pt x="13847" y="15584"/>
                  </a:lnTo>
                  <a:lnTo>
                    <a:pt x="13835" y="15596"/>
                  </a:lnTo>
                  <a:cubicBezTo>
                    <a:pt x="13716" y="15715"/>
                    <a:pt x="13597" y="15857"/>
                    <a:pt x="13490" y="15988"/>
                  </a:cubicBezTo>
                  <a:cubicBezTo>
                    <a:pt x="13454" y="16036"/>
                    <a:pt x="13430" y="16060"/>
                    <a:pt x="13395" y="16107"/>
                  </a:cubicBezTo>
                  <a:lnTo>
                    <a:pt x="13311" y="16238"/>
                  </a:lnTo>
                  <a:cubicBezTo>
                    <a:pt x="13264" y="16298"/>
                    <a:pt x="13216" y="16369"/>
                    <a:pt x="13180" y="16429"/>
                  </a:cubicBezTo>
                  <a:cubicBezTo>
                    <a:pt x="13073" y="16596"/>
                    <a:pt x="12978" y="16762"/>
                    <a:pt x="12883" y="16929"/>
                  </a:cubicBezTo>
                  <a:cubicBezTo>
                    <a:pt x="12788" y="17084"/>
                    <a:pt x="12680" y="17262"/>
                    <a:pt x="12597" y="17429"/>
                  </a:cubicBezTo>
                  <a:cubicBezTo>
                    <a:pt x="12502" y="17584"/>
                    <a:pt x="12430" y="17727"/>
                    <a:pt x="12347" y="17882"/>
                  </a:cubicBezTo>
                  <a:cubicBezTo>
                    <a:pt x="12252" y="18036"/>
                    <a:pt x="12145" y="18203"/>
                    <a:pt x="12061" y="18370"/>
                  </a:cubicBezTo>
                  <a:cubicBezTo>
                    <a:pt x="12026" y="18417"/>
                    <a:pt x="12014" y="18453"/>
                    <a:pt x="11990" y="18501"/>
                  </a:cubicBezTo>
                  <a:cubicBezTo>
                    <a:pt x="11966" y="18548"/>
                    <a:pt x="11942" y="18572"/>
                    <a:pt x="11930" y="18620"/>
                  </a:cubicBezTo>
                  <a:cubicBezTo>
                    <a:pt x="11906" y="18655"/>
                    <a:pt x="11895" y="18691"/>
                    <a:pt x="11883" y="18727"/>
                  </a:cubicBezTo>
                  <a:cubicBezTo>
                    <a:pt x="11871" y="18774"/>
                    <a:pt x="11835" y="18810"/>
                    <a:pt x="11823" y="18858"/>
                  </a:cubicBezTo>
                  <a:cubicBezTo>
                    <a:pt x="11787" y="18953"/>
                    <a:pt x="11752" y="19036"/>
                    <a:pt x="11716" y="19144"/>
                  </a:cubicBezTo>
                  <a:cubicBezTo>
                    <a:pt x="11692" y="19227"/>
                    <a:pt x="11656" y="19310"/>
                    <a:pt x="11633" y="19394"/>
                  </a:cubicBezTo>
                  <a:cubicBezTo>
                    <a:pt x="11597" y="19489"/>
                    <a:pt x="11573" y="19560"/>
                    <a:pt x="11537" y="19656"/>
                  </a:cubicBezTo>
                  <a:cubicBezTo>
                    <a:pt x="11537" y="19656"/>
                    <a:pt x="11537" y="19667"/>
                    <a:pt x="11525" y="19667"/>
                  </a:cubicBezTo>
                  <a:cubicBezTo>
                    <a:pt x="11525" y="19525"/>
                    <a:pt x="11514" y="19382"/>
                    <a:pt x="11514" y="19251"/>
                  </a:cubicBezTo>
                  <a:cubicBezTo>
                    <a:pt x="11514" y="19179"/>
                    <a:pt x="11514" y="19108"/>
                    <a:pt x="11490" y="19036"/>
                  </a:cubicBezTo>
                  <a:cubicBezTo>
                    <a:pt x="11573" y="18941"/>
                    <a:pt x="11585" y="18917"/>
                    <a:pt x="11585" y="18894"/>
                  </a:cubicBezTo>
                  <a:cubicBezTo>
                    <a:pt x="11597" y="18846"/>
                    <a:pt x="11621" y="18786"/>
                    <a:pt x="11645" y="18739"/>
                  </a:cubicBezTo>
                  <a:lnTo>
                    <a:pt x="11740" y="18501"/>
                  </a:lnTo>
                  <a:lnTo>
                    <a:pt x="11823" y="18263"/>
                  </a:lnTo>
                  <a:cubicBezTo>
                    <a:pt x="11871" y="18179"/>
                    <a:pt x="11895" y="18084"/>
                    <a:pt x="11942" y="18001"/>
                  </a:cubicBezTo>
                  <a:cubicBezTo>
                    <a:pt x="11954" y="17953"/>
                    <a:pt x="11990" y="17905"/>
                    <a:pt x="12002" y="17870"/>
                  </a:cubicBezTo>
                  <a:cubicBezTo>
                    <a:pt x="12049" y="17762"/>
                    <a:pt x="12097" y="17667"/>
                    <a:pt x="12133" y="17584"/>
                  </a:cubicBezTo>
                  <a:lnTo>
                    <a:pt x="12180" y="17489"/>
                  </a:lnTo>
                  <a:cubicBezTo>
                    <a:pt x="12204" y="17417"/>
                    <a:pt x="12252" y="17346"/>
                    <a:pt x="12299" y="17274"/>
                  </a:cubicBezTo>
                  <a:lnTo>
                    <a:pt x="12347" y="17191"/>
                  </a:lnTo>
                  <a:cubicBezTo>
                    <a:pt x="12383" y="17108"/>
                    <a:pt x="12442" y="17000"/>
                    <a:pt x="12490" y="16917"/>
                  </a:cubicBezTo>
                  <a:lnTo>
                    <a:pt x="12538" y="16822"/>
                  </a:lnTo>
                  <a:lnTo>
                    <a:pt x="12549" y="16798"/>
                  </a:lnTo>
                  <a:cubicBezTo>
                    <a:pt x="12645" y="16643"/>
                    <a:pt x="12716" y="16512"/>
                    <a:pt x="12799" y="16358"/>
                  </a:cubicBezTo>
                  <a:lnTo>
                    <a:pt x="12835" y="16322"/>
                  </a:lnTo>
                  <a:cubicBezTo>
                    <a:pt x="12859" y="16274"/>
                    <a:pt x="12883" y="16227"/>
                    <a:pt x="12907" y="16203"/>
                  </a:cubicBezTo>
                  <a:lnTo>
                    <a:pt x="13038" y="15929"/>
                  </a:lnTo>
                  <a:cubicBezTo>
                    <a:pt x="13097" y="15822"/>
                    <a:pt x="13145" y="15726"/>
                    <a:pt x="13204" y="15619"/>
                  </a:cubicBezTo>
                  <a:lnTo>
                    <a:pt x="13252" y="15512"/>
                  </a:lnTo>
                  <a:cubicBezTo>
                    <a:pt x="13300" y="15429"/>
                    <a:pt x="13335" y="15345"/>
                    <a:pt x="13383" y="15262"/>
                  </a:cubicBezTo>
                  <a:cubicBezTo>
                    <a:pt x="13395" y="15215"/>
                    <a:pt x="13430" y="15191"/>
                    <a:pt x="13442" y="15143"/>
                  </a:cubicBezTo>
                  <a:cubicBezTo>
                    <a:pt x="13454" y="15107"/>
                    <a:pt x="13478" y="15084"/>
                    <a:pt x="13490" y="15072"/>
                  </a:cubicBezTo>
                  <a:cubicBezTo>
                    <a:pt x="13502" y="15036"/>
                    <a:pt x="13514" y="15024"/>
                    <a:pt x="13538" y="14988"/>
                  </a:cubicBezTo>
                  <a:cubicBezTo>
                    <a:pt x="13561" y="14953"/>
                    <a:pt x="13597" y="14893"/>
                    <a:pt x="13621" y="14845"/>
                  </a:cubicBezTo>
                  <a:lnTo>
                    <a:pt x="13692" y="14738"/>
                  </a:lnTo>
                  <a:lnTo>
                    <a:pt x="13776" y="14631"/>
                  </a:lnTo>
                  <a:cubicBezTo>
                    <a:pt x="13835" y="14548"/>
                    <a:pt x="13895" y="14453"/>
                    <a:pt x="13931" y="14369"/>
                  </a:cubicBezTo>
                  <a:lnTo>
                    <a:pt x="13978" y="14298"/>
                  </a:lnTo>
                  <a:cubicBezTo>
                    <a:pt x="14157" y="14024"/>
                    <a:pt x="14323" y="13774"/>
                    <a:pt x="14466" y="13524"/>
                  </a:cubicBezTo>
                  <a:cubicBezTo>
                    <a:pt x="14490" y="13488"/>
                    <a:pt x="14502" y="13476"/>
                    <a:pt x="14514" y="13441"/>
                  </a:cubicBezTo>
                  <a:cubicBezTo>
                    <a:pt x="14550" y="13405"/>
                    <a:pt x="14573" y="13345"/>
                    <a:pt x="14609" y="13298"/>
                  </a:cubicBezTo>
                  <a:lnTo>
                    <a:pt x="14740" y="13060"/>
                  </a:lnTo>
                  <a:cubicBezTo>
                    <a:pt x="14800" y="12952"/>
                    <a:pt x="14847" y="12845"/>
                    <a:pt x="14883" y="12762"/>
                  </a:cubicBezTo>
                  <a:lnTo>
                    <a:pt x="14919" y="12690"/>
                  </a:lnTo>
                  <a:lnTo>
                    <a:pt x="14966" y="12583"/>
                  </a:lnTo>
                  <a:cubicBezTo>
                    <a:pt x="15002" y="12488"/>
                    <a:pt x="15050" y="12393"/>
                    <a:pt x="15109" y="12286"/>
                  </a:cubicBezTo>
                  <a:cubicBezTo>
                    <a:pt x="15157" y="12214"/>
                    <a:pt x="15181" y="12131"/>
                    <a:pt x="15216" y="12071"/>
                  </a:cubicBezTo>
                  <a:cubicBezTo>
                    <a:pt x="15240" y="12000"/>
                    <a:pt x="15288" y="11940"/>
                    <a:pt x="15324" y="11881"/>
                  </a:cubicBezTo>
                  <a:lnTo>
                    <a:pt x="15407" y="11738"/>
                  </a:lnTo>
                  <a:cubicBezTo>
                    <a:pt x="15455" y="11655"/>
                    <a:pt x="15502" y="11571"/>
                    <a:pt x="15538" y="11500"/>
                  </a:cubicBezTo>
                  <a:cubicBezTo>
                    <a:pt x="15562" y="11464"/>
                    <a:pt x="15586" y="11416"/>
                    <a:pt x="15597" y="11393"/>
                  </a:cubicBezTo>
                  <a:lnTo>
                    <a:pt x="15633" y="11345"/>
                  </a:lnTo>
                  <a:close/>
                  <a:moveTo>
                    <a:pt x="4572" y="16167"/>
                  </a:moveTo>
                  <a:cubicBezTo>
                    <a:pt x="4620" y="16179"/>
                    <a:pt x="4656" y="16179"/>
                    <a:pt x="4691" y="16191"/>
                  </a:cubicBezTo>
                  <a:cubicBezTo>
                    <a:pt x="4918" y="16250"/>
                    <a:pt x="5156" y="16334"/>
                    <a:pt x="5441" y="16453"/>
                  </a:cubicBezTo>
                  <a:cubicBezTo>
                    <a:pt x="5549" y="16488"/>
                    <a:pt x="5632" y="16524"/>
                    <a:pt x="5727" y="16572"/>
                  </a:cubicBezTo>
                  <a:lnTo>
                    <a:pt x="5989" y="16703"/>
                  </a:lnTo>
                  <a:lnTo>
                    <a:pt x="6025" y="16703"/>
                  </a:lnTo>
                  <a:lnTo>
                    <a:pt x="6037" y="16715"/>
                  </a:lnTo>
                  <a:lnTo>
                    <a:pt x="6049" y="16727"/>
                  </a:lnTo>
                  <a:lnTo>
                    <a:pt x="6084" y="16750"/>
                  </a:lnTo>
                  <a:lnTo>
                    <a:pt x="6096" y="16750"/>
                  </a:lnTo>
                  <a:lnTo>
                    <a:pt x="6180" y="16786"/>
                  </a:lnTo>
                  <a:cubicBezTo>
                    <a:pt x="6203" y="16786"/>
                    <a:pt x="6203" y="16810"/>
                    <a:pt x="6215" y="16810"/>
                  </a:cubicBezTo>
                  <a:cubicBezTo>
                    <a:pt x="6299" y="16846"/>
                    <a:pt x="6382" y="16905"/>
                    <a:pt x="6465" y="16965"/>
                  </a:cubicBezTo>
                  <a:lnTo>
                    <a:pt x="6644" y="17108"/>
                  </a:lnTo>
                  <a:cubicBezTo>
                    <a:pt x="6739" y="17179"/>
                    <a:pt x="6823" y="17250"/>
                    <a:pt x="6930" y="17322"/>
                  </a:cubicBezTo>
                  <a:lnTo>
                    <a:pt x="7073" y="17441"/>
                  </a:lnTo>
                  <a:cubicBezTo>
                    <a:pt x="7132" y="17489"/>
                    <a:pt x="7192" y="17536"/>
                    <a:pt x="7239" y="17584"/>
                  </a:cubicBezTo>
                  <a:cubicBezTo>
                    <a:pt x="7334" y="17667"/>
                    <a:pt x="7406" y="17762"/>
                    <a:pt x="7477" y="17846"/>
                  </a:cubicBezTo>
                  <a:lnTo>
                    <a:pt x="7477" y="17858"/>
                  </a:lnTo>
                  <a:lnTo>
                    <a:pt x="7513" y="17893"/>
                  </a:lnTo>
                  <a:lnTo>
                    <a:pt x="7525" y="17917"/>
                  </a:lnTo>
                  <a:cubicBezTo>
                    <a:pt x="7644" y="18060"/>
                    <a:pt x="7751" y="18191"/>
                    <a:pt x="7870" y="18334"/>
                  </a:cubicBezTo>
                  <a:cubicBezTo>
                    <a:pt x="7906" y="18382"/>
                    <a:pt x="7942" y="18429"/>
                    <a:pt x="7989" y="18477"/>
                  </a:cubicBezTo>
                  <a:cubicBezTo>
                    <a:pt x="8025" y="18513"/>
                    <a:pt x="8061" y="18560"/>
                    <a:pt x="8108" y="18608"/>
                  </a:cubicBezTo>
                  <a:lnTo>
                    <a:pt x="8227" y="18751"/>
                  </a:lnTo>
                  <a:lnTo>
                    <a:pt x="8239" y="18786"/>
                  </a:lnTo>
                  <a:cubicBezTo>
                    <a:pt x="8358" y="18917"/>
                    <a:pt x="8466" y="19048"/>
                    <a:pt x="8585" y="19167"/>
                  </a:cubicBezTo>
                  <a:lnTo>
                    <a:pt x="8668" y="19263"/>
                  </a:lnTo>
                  <a:lnTo>
                    <a:pt x="8716" y="19310"/>
                  </a:lnTo>
                  <a:cubicBezTo>
                    <a:pt x="8704" y="19513"/>
                    <a:pt x="8668" y="19667"/>
                    <a:pt x="8656" y="19810"/>
                  </a:cubicBezTo>
                  <a:cubicBezTo>
                    <a:pt x="8644" y="19775"/>
                    <a:pt x="8608" y="19703"/>
                    <a:pt x="8597" y="19667"/>
                  </a:cubicBezTo>
                  <a:cubicBezTo>
                    <a:pt x="8549" y="19572"/>
                    <a:pt x="8501" y="19501"/>
                    <a:pt x="8442" y="19406"/>
                  </a:cubicBezTo>
                  <a:cubicBezTo>
                    <a:pt x="8430" y="19394"/>
                    <a:pt x="8430" y="19382"/>
                    <a:pt x="8418" y="19370"/>
                  </a:cubicBezTo>
                  <a:cubicBezTo>
                    <a:pt x="8406" y="19334"/>
                    <a:pt x="8382" y="19322"/>
                    <a:pt x="8370" y="19298"/>
                  </a:cubicBezTo>
                  <a:cubicBezTo>
                    <a:pt x="8347" y="19251"/>
                    <a:pt x="8311" y="19215"/>
                    <a:pt x="8287" y="19191"/>
                  </a:cubicBezTo>
                  <a:cubicBezTo>
                    <a:pt x="8168" y="19036"/>
                    <a:pt x="8025" y="18905"/>
                    <a:pt x="7906" y="18751"/>
                  </a:cubicBezTo>
                  <a:cubicBezTo>
                    <a:pt x="7656" y="18477"/>
                    <a:pt x="7406" y="18191"/>
                    <a:pt x="7168" y="17905"/>
                  </a:cubicBezTo>
                  <a:lnTo>
                    <a:pt x="7168" y="17905"/>
                  </a:lnTo>
                  <a:cubicBezTo>
                    <a:pt x="7215" y="17965"/>
                    <a:pt x="7239" y="18036"/>
                    <a:pt x="7287" y="18096"/>
                  </a:cubicBezTo>
                  <a:cubicBezTo>
                    <a:pt x="7311" y="18143"/>
                    <a:pt x="7334" y="18179"/>
                    <a:pt x="7358" y="18215"/>
                  </a:cubicBezTo>
                  <a:cubicBezTo>
                    <a:pt x="7418" y="18322"/>
                    <a:pt x="7489" y="18429"/>
                    <a:pt x="7549" y="18513"/>
                  </a:cubicBezTo>
                  <a:lnTo>
                    <a:pt x="7775" y="18834"/>
                  </a:lnTo>
                  <a:cubicBezTo>
                    <a:pt x="7835" y="18905"/>
                    <a:pt x="7894" y="18989"/>
                    <a:pt x="7954" y="19072"/>
                  </a:cubicBezTo>
                  <a:cubicBezTo>
                    <a:pt x="8013" y="19144"/>
                    <a:pt x="8073" y="19215"/>
                    <a:pt x="8120" y="19286"/>
                  </a:cubicBezTo>
                  <a:cubicBezTo>
                    <a:pt x="8180" y="19370"/>
                    <a:pt x="8239" y="19453"/>
                    <a:pt x="8299" y="19525"/>
                  </a:cubicBezTo>
                  <a:cubicBezTo>
                    <a:pt x="8347" y="19608"/>
                    <a:pt x="8382" y="19679"/>
                    <a:pt x="8442" y="19739"/>
                  </a:cubicBezTo>
                  <a:cubicBezTo>
                    <a:pt x="8477" y="19787"/>
                    <a:pt x="8501" y="19846"/>
                    <a:pt x="8537" y="19906"/>
                  </a:cubicBezTo>
                  <a:cubicBezTo>
                    <a:pt x="8549" y="19929"/>
                    <a:pt x="8561" y="19965"/>
                    <a:pt x="8585" y="20001"/>
                  </a:cubicBezTo>
                  <a:lnTo>
                    <a:pt x="8585" y="20025"/>
                  </a:lnTo>
                  <a:cubicBezTo>
                    <a:pt x="8585" y="20048"/>
                    <a:pt x="8597" y="20084"/>
                    <a:pt x="8644" y="20084"/>
                  </a:cubicBezTo>
                  <a:lnTo>
                    <a:pt x="8668" y="20084"/>
                  </a:lnTo>
                  <a:cubicBezTo>
                    <a:pt x="8656" y="20179"/>
                    <a:pt x="8656" y="20287"/>
                    <a:pt x="8644" y="20382"/>
                  </a:cubicBezTo>
                  <a:lnTo>
                    <a:pt x="8644" y="20620"/>
                  </a:lnTo>
                  <a:cubicBezTo>
                    <a:pt x="8608" y="20560"/>
                    <a:pt x="8585" y="20501"/>
                    <a:pt x="8537" y="20441"/>
                  </a:cubicBezTo>
                  <a:cubicBezTo>
                    <a:pt x="8501" y="20382"/>
                    <a:pt x="8466" y="20298"/>
                    <a:pt x="8418" y="20227"/>
                  </a:cubicBezTo>
                  <a:lnTo>
                    <a:pt x="8406" y="20215"/>
                  </a:lnTo>
                  <a:lnTo>
                    <a:pt x="8406" y="20203"/>
                  </a:lnTo>
                  <a:cubicBezTo>
                    <a:pt x="8406" y="20179"/>
                    <a:pt x="8382" y="20179"/>
                    <a:pt x="8382" y="20168"/>
                  </a:cubicBezTo>
                  <a:lnTo>
                    <a:pt x="8370" y="20156"/>
                  </a:lnTo>
                  <a:lnTo>
                    <a:pt x="8370" y="20144"/>
                  </a:lnTo>
                  <a:lnTo>
                    <a:pt x="8358" y="20108"/>
                  </a:lnTo>
                  <a:cubicBezTo>
                    <a:pt x="8239" y="19917"/>
                    <a:pt x="8096" y="19727"/>
                    <a:pt x="7966" y="19548"/>
                  </a:cubicBezTo>
                  <a:cubicBezTo>
                    <a:pt x="7882" y="19429"/>
                    <a:pt x="7787" y="19310"/>
                    <a:pt x="7680" y="19167"/>
                  </a:cubicBezTo>
                  <a:cubicBezTo>
                    <a:pt x="7596" y="19048"/>
                    <a:pt x="7501" y="18917"/>
                    <a:pt x="7418" y="18786"/>
                  </a:cubicBezTo>
                  <a:cubicBezTo>
                    <a:pt x="7382" y="18739"/>
                    <a:pt x="7358" y="18679"/>
                    <a:pt x="7311" y="18632"/>
                  </a:cubicBezTo>
                  <a:cubicBezTo>
                    <a:pt x="7180" y="18441"/>
                    <a:pt x="7049" y="18251"/>
                    <a:pt x="6894" y="18072"/>
                  </a:cubicBezTo>
                  <a:cubicBezTo>
                    <a:pt x="6858" y="18012"/>
                    <a:pt x="6787" y="17953"/>
                    <a:pt x="6739" y="17893"/>
                  </a:cubicBezTo>
                  <a:cubicBezTo>
                    <a:pt x="6692" y="17834"/>
                    <a:pt x="6632" y="17786"/>
                    <a:pt x="6572" y="17739"/>
                  </a:cubicBezTo>
                  <a:lnTo>
                    <a:pt x="6549" y="17727"/>
                  </a:lnTo>
                  <a:cubicBezTo>
                    <a:pt x="6489" y="17667"/>
                    <a:pt x="6418" y="17608"/>
                    <a:pt x="6358" y="17560"/>
                  </a:cubicBezTo>
                  <a:cubicBezTo>
                    <a:pt x="6322" y="17536"/>
                    <a:pt x="6287" y="17501"/>
                    <a:pt x="6239" y="17465"/>
                  </a:cubicBezTo>
                  <a:cubicBezTo>
                    <a:pt x="6144" y="17381"/>
                    <a:pt x="6049" y="17298"/>
                    <a:pt x="5965" y="17203"/>
                  </a:cubicBezTo>
                  <a:cubicBezTo>
                    <a:pt x="5846" y="17108"/>
                    <a:pt x="5703" y="16989"/>
                    <a:pt x="5572" y="16881"/>
                  </a:cubicBezTo>
                  <a:cubicBezTo>
                    <a:pt x="5429" y="16762"/>
                    <a:pt x="5263" y="16655"/>
                    <a:pt x="5108" y="16548"/>
                  </a:cubicBezTo>
                  <a:cubicBezTo>
                    <a:pt x="5025" y="16488"/>
                    <a:pt x="4929" y="16429"/>
                    <a:pt x="4834" y="16358"/>
                  </a:cubicBezTo>
                  <a:lnTo>
                    <a:pt x="4751" y="16310"/>
                  </a:lnTo>
                  <a:cubicBezTo>
                    <a:pt x="4727" y="16286"/>
                    <a:pt x="4679" y="16274"/>
                    <a:pt x="4656" y="16238"/>
                  </a:cubicBezTo>
                  <a:cubicBezTo>
                    <a:pt x="4632" y="16227"/>
                    <a:pt x="4620" y="16227"/>
                    <a:pt x="4608" y="16215"/>
                  </a:cubicBezTo>
                  <a:cubicBezTo>
                    <a:pt x="4596" y="16191"/>
                    <a:pt x="4572" y="16179"/>
                    <a:pt x="4548" y="16167"/>
                  </a:cubicBezTo>
                  <a:close/>
                  <a:moveTo>
                    <a:pt x="10537" y="13798"/>
                  </a:moveTo>
                  <a:cubicBezTo>
                    <a:pt x="10537" y="13822"/>
                    <a:pt x="10537" y="13833"/>
                    <a:pt x="10561" y="13845"/>
                  </a:cubicBezTo>
                  <a:cubicBezTo>
                    <a:pt x="10573" y="13917"/>
                    <a:pt x="10597" y="13976"/>
                    <a:pt x="10621" y="14060"/>
                  </a:cubicBezTo>
                  <a:cubicBezTo>
                    <a:pt x="10633" y="14083"/>
                    <a:pt x="10633" y="14119"/>
                    <a:pt x="10644" y="14143"/>
                  </a:cubicBezTo>
                  <a:cubicBezTo>
                    <a:pt x="10644" y="14155"/>
                    <a:pt x="10644" y="14155"/>
                    <a:pt x="10656" y="14179"/>
                  </a:cubicBezTo>
                  <a:lnTo>
                    <a:pt x="10752" y="14536"/>
                  </a:lnTo>
                  <a:cubicBezTo>
                    <a:pt x="10775" y="14631"/>
                    <a:pt x="10811" y="14750"/>
                    <a:pt x="10823" y="14845"/>
                  </a:cubicBezTo>
                  <a:lnTo>
                    <a:pt x="10835" y="14893"/>
                  </a:lnTo>
                  <a:cubicBezTo>
                    <a:pt x="10859" y="14976"/>
                    <a:pt x="10883" y="15084"/>
                    <a:pt x="10894" y="15191"/>
                  </a:cubicBezTo>
                  <a:cubicBezTo>
                    <a:pt x="10918" y="15286"/>
                    <a:pt x="10942" y="15393"/>
                    <a:pt x="10954" y="15500"/>
                  </a:cubicBezTo>
                  <a:lnTo>
                    <a:pt x="10954" y="15512"/>
                  </a:lnTo>
                  <a:lnTo>
                    <a:pt x="10954" y="15524"/>
                  </a:lnTo>
                  <a:cubicBezTo>
                    <a:pt x="10954" y="15560"/>
                    <a:pt x="10954" y="15572"/>
                    <a:pt x="10978" y="15596"/>
                  </a:cubicBezTo>
                  <a:cubicBezTo>
                    <a:pt x="10978" y="15631"/>
                    <a:pt x="10990" y="15655"/>
                    <a:pt x="10990" y="15691"/>
                  </a:cubicBezTo>
                  <a:cubicBezTo>
                    <a:pt x="10990" y="15715"/>
                    <a:pt x="10990" y="15738"/>
                    <a:pt x="11002" y="15762"/>
                  </a:cubicBezTo>
                  <a:cubicBezTo>
                    <a:pt x="11014" y="15834"/>
                    <a:pt x="11014" y="15917"/>
                    <a:pt x="11037" y="15977"/>
                  </a:cubicBezTo>
                  <a:cubicBezTo>
                    <a:pt x="11049" y="16072"/>
                    <a:pt x="11049" y="16191"/>
                    <a:pt x="11061" y="16310"/>
                  </a:cubicBezTo>
                  <a:cubicBezTo>
                    <a:pt x="11061" y="16358"/>
                    <a:pt x="11061" y="16393"/>
                    <a:pt x="11085" y="16429"/>
                  </a:cubicBezTo>
                  <a:lnTo>
                    <a:pt x="11097" y="16631"/>
                  </a:lnTo>
                  <a:cubicBezTo>
                    <a:pt x="11121" y="16929"/>
                    <a:pt x="11144" y="17250"/>
                    <a:pt x="11168" y="17548"/>
                  </a:cubicBezTo>
                  <a:cubicBezTo>
                    <a:pt x="11180" y="17655"/>
                    <a:pt x="11204" y="17762"/>
                    <a:pt x="11204" y="17846"/>
                  </a:cubicBezTo>
                  <a:cubicBezTo>
                    <a:pt x="11216" y="17917"/>
                    <a:pt x="11216" y="18012"/>
                    <a:pt x="11228" y="18084"/>
                  </a:cubicBezTo>
                  <a:cubicBezTo>
                    <a:pt x="11240" y="18263"/>
                    <a:pt x="11275" y="18441"/>
                    <a:pt x="11275" y="18620"/>
                  </a:cubicBezTo>
                  <a:cubicBezTo>
                    <a:pt x="11287" y="18894"/>
                    <a:pt x="11299" y="19155"/>
                    <a:pt x="11299" y="19429"/>
                  </a:cubicBezTo>
                  <a:cubicBezTo>
                    <a:pt x="11299" y="19525"/>
                    <a:pt x="11323" y="19632"/>
                    <a:pt x="11323" y="19739"/>
                  </a:cubicBezTo>
                  <a:lnTo>
                    <a:pt x="11323" y="19751"/>
                  </a:lnTo>
                  <a:cubicBezTo>
                    <a:pt x="11323" y="19846"/>
                    <a:pt x="11335" y="19941"/>
                    <a:pt x="11335" y="20037"/>
                  </a:cubicBezTo>
                  <a:lnTo>
                    <a:pt x="11335" y="20168"/>
                  </a:lnTo>
                  <a:cubicBezTo>
                    <a:pt x="11347" y="20382"/>
                    <a:pt x="11347" y="20596"/>
                    <a:pt x="11359" y="20810"/>
                  </a:cubicBezTo>
                  <a:lnTo>
                    <a:pt x="11359" y="20834"/>
                  </a:lnTo>
                  <a:cubicBezTo>
                    <a:pt x="11359" y="21191"/>
                    <a:pt x="11347" y="21537"/>
                    <a:pt x="11335" y="21930"/>
                  </a:cubicBezTo>
                  <a:cubicBezTo>
                    <a:pt x="11335" y="22013"/>
                    <a:pt x="11323" y="22120"/>
                    <a:pt x="11323" y="22203"/>
                  </a:cubicBezTo>
                  <a:lnTo>
                    <a:pt x="11323" y="22311"/>
                  </a:lnTo>
                  <a:cubicBezTo>
                    <a:pt x="11323" y="22370"/>
                    <a:pt x="11299" y="22430"/>
                    <a:pt x="11299" y="22489"/>
                  </a:cubicBezTo>
                  <a:cubicBezTo>
                    <a:pt x="11299" y="22525"/>
                    <a:pt x="11299" y="22561"/>
                    <a:pt x="11287" y="22596"/>
                  </a:cubicBezTo>
                  <a:cubicBezTo>
                    <a:pt x="11287" y="22656"/>
                    <a:pt x="11275" y="22704"/>
                    <a:pt x="11275" y="22763"/>
                  </a:cubicBezTo>
                  <a:cubicBezTo>
                    <a:pt x="11275" y="22799"/>
                    <a:pt x="11264" y="22846"/>
                    <a:pt x="11264" y="22894"/>
                  </a:cubicBezTo>
                  <a:cubicBezTo>
                    <a:pt x="11264" y="22918"/>
                    <a:pt x="11264" y="22954"/>
                    <a:pt x="11240" y="23001"/>
                  </a:cubicBezTo>
                  <a:lnTo>
                    <a:pt x="11240" y="23013"/>
                  </a:lnTo>
                  <a:cubicBezTo>
                    <a:pt x="11240" y="23061"/>
                    <a:pt x="11228" y="23085"/>
                    <a:pt x="11228" y="23132"/>
                  </a:cubicBezTo>
                  <a:lnTo>
                    <a:pt x="11228" y="23180"/>
                  </a:lnTo>
                  <a:cubicBezTo>
                    <a:pt x="11216" y="23335"/>
                    <a:pt x="11180" y="23501"/>
                    <a:pt x="11156" y="23680"/>
                  </a:cubicBezTo>
                  <a:cubicBezTo>
                    <a:pt x="11097" y="23978"/>
                    <a:pt x="11049" y="24287"/>
                    <a:pt x="10990" y="24585"/>
                  </a:cubicBezTo>
                  <a:lnTo>
                    <a:pt x="10954" y="24787"/>
                  </a:lnTo>
                  <a:cubicBezTo>
                    <a:pt x="10930" y="24930"/>
                    <a:pt x="10906" y="25085"/>
                    <a:pt x="10883" y="25228"/>
                  </a:cubicBezTo>
                  <a:lnTo>
                    <a:pt x="10871" y="25323"/>
                  </a:lnTo>
                  <a:lnTo>
                    <a:pt x="10859" y="25382"/>
                  </a:lnTo>
                  <a:cubicBezTo>
                    <a:pt x="10835" y="25442"/>
                    <a:pt x="10823" y="25513"/>
                    <a:pt x="10823" y="25573"/>
                  </a:cubicBezTo>
                  <a:cubicBezTo>
                    <a:pt x="10811" y="25680"/>
                    <a:pt x="10799" y="25775"/>
                    <a:pt x="10799" y="25871"/>
                  </a:cubicBezTo>
                  <a:cubicBezTo>
                    <a:pt x="10775" y="26049"/>
                    <a:pt x="10763" y="26228"/>
                    <a:pt x="10763" y="26406"/>
                  </a:cubicBezTo>
                  <a:lnTo>
                    <a:pt x="10763" y="26549"/>
                  </a:lnTo>
                  <a:lnTo>
                    <a:pt x="10763" y="26704"/>
                  </a:lnTo>
                  <a:lnTo>
                    <a:pt x="10763" y="26716"/>
                  </a:lnTo>
                  <a:lnTo>
                    <a:pt x="10763" y="26764"/>
                  </a:lnTo>
                  <a:cubicBezTo>
                    <a:pt x="10740" y="26133"/>
                    <a:pt x="10656" y="25525"/>
                    <a:pt x="10573" y="24918"/>
                  </a:cubicBezTo>
                  <a:lnTo>
                    <a:pt x="10573" y="24906"/>
                  </a:lnTo>
                  <a:cubicBezTo>
                    <a:pt x="10573" y="24870"/>
                    <a:pt x="10561" y="24823"/>
                    <a:pt x="10561" y="24799"/>
                  </a:cubicBezTo>
                  <a:lnTo>
                    <a:pt x="10561" y="24751"/>
                  </a:lnTo>
                  <a:cubicBezTo>
                    <a:pt x="10537" y="24668"/>
                    <a:pt x="10525" y="24585"/>
                    <a:pt x="10513" y="24501"/>
                  </a:cubicBezTo>
                  <a:lnTo>
                    <a:pt x="10513" y="24525"/>
                  </a:lnTo>
                  <a:cubicBezTo>
                    <a:pt x="10466" y="24263"/>
                    <a:pt x="10442" y="23989"/>
                    <a:pt x="10406" y="23716"/>
                  </a:cubicBezTo>
                  <a:lnTo>
                    <a:pt x="10359" y="23263"/>
                  </a:lnTo>
                  <a:cubicBezTo>
                    <a:pt x="10347" y="23120"/>
                    <a:pt x="10335" y="22954"/>
                    <a:pt x="10335" y="22799"/>
                  </a:cubicBezTo>
                  <a:cubicBezTo>
                    <a:pt x="10323" y="22644"/>
                    <a:pt x="10323" y="22477"/>
                    <a:pt x="10299" y="22311"/>
                  </a:cubicBezTo>
                  <a:cubicBezTo>
                    <a:pt x="10287" y="22168"/>
                    <a:pt x="10287" y="22025"/>
                    <a:pt x="10287" y="21882"/>
                  </a:cubicBezTo>
                  <a:cubicBezTo>
                    <a:pt x="10287" y="21572"/>
                    <a:pt x="10287" y="21251"/>
                    <a:pt x="10299" y="20953"/>
                  </a:cubicBezTo>
                  <a:cubicBezTo>
                    <a:pt x="10323" y="20644"/>
                    <a:pt x="10335" y="20334"/>
                    <a:pt x="10335" y="20025"/>
                  </a:cubicBezTo>
                  <a:cubicBezTo>
                    <a:pt x="10335" y="19703"/>
                    <a:pt x="10335" y="19394"/>
                    <a:pt x="10347" y="19084"/>
                  </a:cubicBezTo>
                  <a:cubicBezTo>
                    <a:pt x="10359" y="18917"/>
                    <a:pt x="10359" y="18774"/>
                    <a:pt x="10394" y="18608"/>
                  </a:cubicBezTo>
                  <a:cubicBezTo>
                    <a:pt x="10406" y="18453"/>
                    <a:pt x="10418" y="18310"/>
                    <a:pt x="10442" y="18143"/>
                  </a:cubicBezTo>
                  <a:cubicBezTo>
                    <a:pt x="10454" y="17977"/>
                    <a:pt x="10466" y="17834"/>
                    <a:pt x="10478" y="17667"/>
                  </a:cubicBezTo>
                  <a:cubicBezTo>
                    <a:pt x="10478" y="17501"/>
                    <a:pt x="10502" y="17346"/>
                    <a:pt x="10502" y="17179"/>
                  </a:cubicBezTo>
                  <a:lnTo>
                    <a:pt x="10502" y="17179"/>
                  </a:lnTo>
                  <a:cubicBezTo>
                    <a:pt x="10466" y="17370"/>
                    <a:pt x="10442" y="17548"/>
                    <a:pt x="10394" y="17739"/>
                  </a:cubicBezTo>
                  <a:cubicBezTo>
                    <a:pt x="10359" y="17858"/>
                    <a:pt x="10335" y="18001"/>
                    <a:pt x="10287" y="18120"/>
                  </a:cubicBezTo>
                  <a:cubicBezTo>
                    <a:pt x="10263" y="18215"/>
                    <a:pt x="10228" y="18334"/>
                    <a:pt x="10204" y="18441"/>
                  </a:cubicBezTo>
                  <a:cubicBezTo>
                    <a:pt x="10180" y="18513"/>
                    <a:pt x="10156" y="18608"/>
                    <a:pt x="10144" y="18679"/>
                  </a:cubicBezTo>
                  <a:lnTo>
                    <a:pt x="10097" y="18905"/>
                  </a:lnTo>
                  <a:cubicBezTo>
                    <a:pt x="10061" y="19048"/>
                    <a:pt x="10037" y="19215"/>
                    <a:pt x="10025" y="19370"/>
                  </a:cubicBezTo>
                  <a:cubicBezTo>
                    <a:pt x="9990" y="19679"/>
                    <a:pt x="9978" y="19989"/>
                    <a:pt x="9966" y="20298"/>
                  </a:cubicBezTo>
                  <a:cubicBezTo>
                    <a:pt x="9966" y="20453"/>
                    <a:pt x="9942" y="20620"/>
                    <a:pt x="9942" y="20763"/>
                  </a:cubicBezTo>
                  <a:cubicBezTo>
                    <a:pt x="9942" y="20918"/>
                    <a:pt x="9930" y="21072"/>
                    <a:pt x="9930" y="21227"/>
                  </a:cubicBezTo>
                  <a:cubicBezTo>
                    <a:pt x="9930" y="21537"/>
                    <a:pt x="9930" y="21870"/>
                    <a:pt x="9966" y="22180"/>
                  </a:cubicBezTo>
                  <a:cubicBezTo>
                    <a:pt x="9978" y="22501"/>
                    <a:pt x="10001" y="22823"/>
                    <a:pt x="10037" y="23144"/>
                  </a:cubicBezTo>
                  <a:lnTo>
                    <a:pt x="10085" y="23597"/>
                  </a:lnTo>
                  <a:lnTo>
                    <a:pt x="10121" y="24037"/>
                  </a:lnTo>
                  <a:cubicBezTo>
                    <a:pt x="10168" y="24370"/>
                    <a:pt x="10216" y="24692"/>
                    <a:pt x="10275" y="25001"/>
                  </a:cubicBezTo>
                  <a:cubicBezTo>
                    <a:pt x="10323" y="25299"/>
                    <a:pt x="10382" y="25597"/>
                    <a:pt x="10418" y="25883"/>
                  </a:cubicBezTo>
                  <a:lnTo>
                    <a:pt x="10466" y="26192"/>
                  </a:lnTo>
                  <a:lnTo>
                    <a:pt x="10513" y="26549"/>
                  </a:lnTo>
                  <a:cubicBezTo>
                    <a:pt x="10537" y="26764"/>
                    <a:pt x="10561" y="26966"/>
                    <a:pt x="10573" y="27192"/>
                  </a:cubicBezTo>
                  <a:cubicBezTo>
                    <a:pt x="10597" y="27502"/>
                    <a:pt x="10644" y="27823"/>
                    <a:pt x="10692" y="28133"/>
                  </a:cubicBezTo>
                  <a:cubicBezTo>
                    <a:pt x="10704" y="28204"/>
                    <a:pt x="10716" y="28264"/>
                    <a:pt x="10740" y="28335"/>
                  </a:cubicBezTo>
                  <a:cubicBezTo>
                    <a:pt x="10740" y="28419"/>
                    <a:pt x="10716" y="28490"/>
                    <a:pt x="10716" y="28550"/>
                  </a:cubicBezTo>
                  <a:lnTo>
                    <a:pt x="10704" y="28621"/>
                  </a:lnTo>
                  <a:lnTo>
                    <a:pt x="10704" y="28633"/>
                  </a:lnTo>
                  <a:cubicBezTo>
                    <a:pt x="10704" y="28621"/>
                    <a:pt x="10692" y="28597"/>
                    <a:pt x="10692" y="28573"/>
                  </a:cubicBezTo>
                  <a:cubicBezTo>
                    <a:pt x="10692" y="28550"/>
                    <a:pt x="10680" y="28514"/>
                    <a:pt x="10680" y="28490"/>
                  </a:cubicBezTo>
                  <a:cubicBezTo>
                    <a:pt x="10656" y="28442"/>
                    <a:pt x="10656" y="28383"/>
                    <a:pt x="10644" y="28335"/>
                  </a:cubicBezTo>
                  <a:cubicBezTo>
                    <a:pt x="10561" y="28014"/>
                    <a:pt x="10502" y="27740"/>
                    <a:pt x="10430" y="27490"/>
                  </a:cubicBezTo>
                  <a:cubicBezTo>
                    <a:pt x="10382" y="27347"/>
                    <a:pt x="10323" y="27216"/>
                    <a:pt x="10263" y="27073"/>
                  </a:cubicBezTo>
                  <a:lnTo>
                    <a:pt x="10216" y="26990"/>
                  </a:lnTo>
                  <a:lnTo>
                    <a:pt x="10204" y="26954"/>
                  </a:lnTo>
                  <a:lnTo>
                    <a:pt x="10192" y="26930"/>
                  </a:lnTo>
                  <a:lnTo>
                    <a:pt x="10013" y="26478"/>
                  </a:lnTo>
                  <a:cubicBezTo>
                    <a:pt x="9978" y="26394"/>
                    <a:pt x="9954" y="26323"/>
                    <a:pt x="9906" y="26228"/>
                  </a:cubicBezTo>
                  <a:cubicBezTo>
                    <a:pt x="9871" y="26144"/>
                    <a:pt x="9847" y="26049"/>
                    <a:pt x="9799" y="25966"/>
                  </a:cubicBezTo>
                  <a:cubicBezTo>
                    <a:pt x="9763" y="25883"/>
                    <a:pt x="9740" y="25811"/>
                    <a:pt x="9728" y="25728"/>
                  </a:cubicBezTo>
                  <a:lnTo>
                    <a:pt x="9632" y="25454"/>
                  </a:lnTo>
                  <a:lnTo>
                    <a:pt x="9632" y="25442"/>
                  </a:lnTo>
                  <a:lnTo>
                    <a:pt x="9632" y="25430"/>
                  </a:lnTo>
                  <a:cubicBezTo>
                    <a:pt x="9632" y="25406"/>
                    <a:pt x="9620" y="25394"/>
                    <a:pt x="9620" y="25382"/>
                  </a:cubicBezTo>
                  <a:lnTo>
                    <a:pt x="9609" y="25335"/>
                  </a:lnTo>
                  <a:cubicBezTo>
                    <a:pt x="9561" y="25168"/>
                    <a:pt x="9513" y="25013"/>
                    <a:pt x="9490" y="24847"/>
                  </a:cubicBezTo>
                  <a:cubicBezTo>
                    <a:pt x="9442" y="24680"/>
                    <a:pt x="9406" y="24513"/>
                    <a:pt x="9370" y="24370"/>
                  </a:cubicBezTo>
                  <a:lnTo>
                    <a:pt x="9347" y="24311"/>
                  </a:lnTo>
                  <a:lnTo>
                    <a:pt x="9335" y="24251"/>
                  </a:lnTo>
                  <a:lnTo>
                    <a:pt x="9323" y="24216"/>
                  </a:lnTo>
                  <a:cubicBezTo>
                    <a:pt x="9287" y="24061"/>
                    <a:pt x="9251" y="23906"/>
                    <a:pt x="9216" y="23739"/>
                  </a:cubicBezTo>
                  <a:cubicBezTo>
                    <a:pt x="9192" y="23585"/>
                    <a:pt x="9144" y="23406"/>
                    <a:pt x="9109" y="23204"/>
                  </a:cubicBezTo>
                  <a:lnTo>
                    <a:pt x="9109" y="23168"/>
                  </a:lnTo>
                  <a:lnTo>
                    <a:pt x="9109" y="23120"/>
                  </a:lnTo>
                  <a:cubicBezTo>
                    <a:pt x="9097" y="23025"/>
                    <a:pt x="9097" y="22942"/>
                    <a:pt x="9085" y="22835"/>
                  </a:cubicBezTo>
                  <a:cubicBezTo>
                    <a:pt x="9049" y="22596"/>
                    <a:pt x="9037" y="22370"/>
                    <a:pt x="9025" y="22156"/>
                  </a:cubicBezTo>
                  <a:cubicBezTo>
                    <a:pt x="9025" y="22108"/>
                    <a:pt x="9025" y="22061"/>
                    <a:pt x="9013" y="22037"/>
                  </a:cubicBezTo>
                  <a:cubicBezTo>
                    <a:pt x="8989" y="21834"/>
                    <a:pt x="8989" y="21644"/>
                    <a:pt x="8978" y="21441"/>
                  </a:cubicBezTo>
                  <a:cubicBezTo>
                    <a:pt x="8978" y="21287"/>
                    <a:pt x="8966" y="21120"/>
                    <a:pt x="8966" y="20965"/>
                  </a:cubicBezTo>
                  <a:lnTo>
                    <a:pt x="8966" y="20822"/>
                  </a:lnTo>
                  <a:lnTo>
                    <a:pt x="8966" y="20429"/>
                  </a:lnTo>
                  <a:cubicBezTo>
                    <a:pt x="8966" y="20334"/>
                    <a:pt x="8966" y="20263"/>
                    <a:pt x="8978" y="20168"/>
                  </a:cubicBezTo>
                  <a:cubicBezTo>
                    <a:pt x="8978" y="20084"/>
                    <a:pt x="8989" y="20013"/>
                    <a:pt x="9013" y="19917"/>
                  </a:cubicBezTo>
                  <a:cubicBezTo>
                    <a:pt x="9037" y="19727"/>
                    <a:pt x="9073" y="19560"/>
                    <a:pt x="9097" y="19394"/>
                  </a:cubicBezTo>
                  <a:cubicBezTo>
                    <a:pt x="9132" y="19215"/>
                    <a:pt x="9168" y="19025"/>
                    <a:pt x="9204" y="18846"/>
                  </a:cubicBezTo>
                  <a:cubicBezTo>
                    <a:pt x="9216" y="18763"/>
                    <a:pt x="9228" y="18679"/>
                    <a:pt x="9251" y="18596"/>
                  </a:cubicBezTo>
                  <a:cubicBezTo>
                    <a:pt x="9263" y="18501"/>
                    <a:pt x="9275" y="18405"/>
                    <a:pt x="9287" y="18310"/>
                  </a:cubicBezTo>
                  <a:cubicBezTo>
                    <a:pt x="9323" y="18132"/>
                    <a:pt x="9370" y="17953"/>
                    <a:pt x="9394" y="17810"/>
                  </a:cubicBezTo>
                  <a:cubicBezTo>
                    <a:pt x="9430" y="17715"/>
                    <a:pt x="9442" y="17643"/>
                    <a:pt x="9454" y="17572"/>
                  </a:cubicBezTo>
                  <a:cubicBezTo>
                    <a:pt x="9454" y="17536"/>
                    <a:pt x="9466" y="17524"/>
                    <a:pt x="9466" y="17489"/>
                  </a:cubicBezTo>
                  <a:lnTo>
                    <a:pt x="9513" y="17358"/>
                  </a:lnTo>
                  <a:cubicBezTo>
                    <a:pt x="9561" y="17227"/>
                    <a:pt x="9609" y="17096"/>
                    <a:pt x="9668" y="16941"/>
                  </a:cubicBezTo>
                  <a:lnTo>
                    <a:pt x="9668" y="16929"/>
                  </a:lnTo>
                  <a:cubicBezTo>
                    <a:pt x="9728" y="16750"/>
                    <a:pt x="9799" y="16584"/>
                    <a:pt x="9847" y="16405"/>
                  </a:cubicBezTo>
                  <a:cubicBezTo>
                    <a:pt x="9906" y="16227"/>
                    <a:pt x="9942" y="16060"/>
                    <a:pt x="10001" y="15905"/>
                  </a:cubicBezTo>
                  <a:cubicBezTo>
                    <a:pt x="10109" y="15536"/>
                    <a:pt x="10204" y="15203"/>
                    <a:pt x="10299" y="14810"/>
                  </a:cubicBezTo>
                  <a:cubicBezTo>
                    <a:pt x="10347" y="14619"/>
                    <a:pt x="10394" y="14453"/>
                    <a:pt x="10442" y="14298"/>
                  </a:cubicBezTo>
                  <a:cubicBezTo>
                    <a:pt x="10478" y="14131"/>
                    <a:pt x="10513" y="13964"/>
                    <a:pt x="10537" y="13798"/>
                  </a:cubicBezTo>
                  <a:close/>
                  <a:moveTo>
                    <a:pt x="16121" y="18108"/>
                  </a:moveTo>
                  <a:lnTo>
                    <a:pt x="16121" y="18120"/>
                  </a:lnTo>
                  <a:lnTo>
                    <a:pt x="16121" y="18191"/>
                  </a:lnTo>
                  <a:lnTo>
                    <a:pt x="16109" y="18358"/>
                  </a:lnTo>
                  <a:cubicBezTo>
                    <a:pt x="16097" y="18465"/>
                    <a:pt x="16097" y="18560"/>
                    <a:pt x="16086" y="18667"/>
                  </a:cubicBezTo>
                  <a:cubicBezTo>
                    <a:pt x="16062" y="18822"/>
                    <a:pt x="16050" y="18965"/>
                    <a:pt x="16038" y="19155"/>
                  </a:cubicBezTo>
                  <a:lnTo>
                    <a:pt x="16038" y="19215"/>
                  </a:lnTo>
                  <a:lnTo>
                    <a:pt x="16026" y="19334"/>
                  </a:lnTo>
                  <a:cubicBezTo>
                    <a:pt x="16002" y="19429"/>
                    <a:pt x="15990" y="19513"/>
                    <a:pt x="15990" y="19608"/>
                  </a:cubicBezTo>
                  <a:cubicBezTo>
                    <a:pt x="15978" y="19679"/>
                    <a:pt x="15978" y="19787"/>
                    <a:pt x="15967" y="19870"/>
                  </a:cubicBezTo>
                  <a:cubicBezTo>
                    <a:pt x="15943" y="19965"/>
                    <a:pt x="15943" y="20084"/>
                    <a:pt x="15943" y="20191"/>
                  </a:cubicBezTo>
                  <a:lnTo>
                    <a:pt x="15943" y="20453"/>
                  </a:lnTo>
                  <a:lnTo>
                    <a:pt x="15943" y="20489"/>
                  </a:lnTo>
                  <a:lnTo>
                    <a:pt x="15943" y="20679"/>
                  </a:lnTo>
                  <a:lnTo>
                    <a:pt x="15943" y="21037"/>
                  </a:lnTo>
                  <a:lnTo>
                    <a:pt x="15943" y="21120"/>
                  </a:lnTo>
                  <a:lnTo>
                    <a:pt x="15943" y="21215"/>
                  </a:lnTo>
                  <a:lnTo>
                    <a:pt x="15943" y="21251"/>
                  </a:lnTo>
                  <a:lnTo>
                    <a:pt x="15943" y="21299"/>
                  </a:lnTo>
                  <a:lnTo>
                    <a:pt x="15943" y="21346"/>
                  </a:lnTo>
                  <a:cubicBezTo>
                    <a:pt x="15943" y="21406"/>
                    <a:pt x="15931" y="21453"/>
                    <a:pt x="15931" y="21513"/>
                  </a:cubicBezTo>
                  <a:lnTo>
                    <a:pt x="15919" y="21632"/>
                  </a:lnTo>
                  <a:lnTo>
                    <a:pt x="15907" y="21692"/>
                  </a:lnTo>
                  <a:lnTo>
                    <a:pt x="15883" y="21751"/>
                  </a:lnTo>
                  <a:lnTo>
                    <a:pt x="15883" y="21787"/>
                  </a:lnTo>
                  <a:cubicBezTo>
                    <a:pt x="15883" y="21822"/>
                    <a:pt x="15883" y="21846"/>
                    <a:pt x="15871" y="21882"/>
                  </a:cubicBezTo>
                  <a:cubicBezTo>
                    <a:pt x="15859" y="21930"/>
                    <a:pt x="15859" y="21965"/>
                    <a:pt x="15836" y="22025"/>
                  </a:cubicBezTo>
                  <a:lnTo>
                    <a:pt x="15836" y="22073"/>
                  </a:lnTo>
                  <a:cubicBezTo>
                    <a:pt x="15836" y="22108"/>
                    <a:pt x="15824" y="22132"/>
                    <a:pt x="15824" y="22168"/>
                  </a:cubicBezTo>
                  <a:lnTo>
                    <a:pt x="15812" y="22239"/>
                  </a:lnTo>
                  <a:cubicBezTo>
                    <a:pt x="15776" y="22382"/>
                    <a:pt x="15740" y="22537"/>
                    <a:pt x="15705" y="22680"/>
                  </a:cubicBezTo>
                  <a:lnTo>
                    <a:pt x="15681" y="22787"/>
                  </a:lnTo>
                  <a:cubicBezTo>
                    <a:pt x="15645" y="22882"/>
                    <a:pt x="15633" y="22977"/>
                    <a:pt x="15597" y="23073"/>
                  </a:cubicBezTo>
                  <a:cubicBezTo>
                    <a:pt x="15562" y="23216"/>
                    <a:pt x="15526" y="23358"/>
                    <a:pt x="15478" y="23501"/>
                  </a:cubicBezTo>
                  <a:cubicBezTo>
                    <a:pt x="15419" y="23692"/>
                    <a:pt x="15359" y="23894"/>
                    <a:pt x="15300" y="24073"/>
                  </a:cubicBezTo>
                  <a:cubicBezTo>
                    <a:pt x="15264" y="24192"/>
                    <a:pt x="15216" y="24311"/>
                    <a:pt x="15169" y="24442"/>
                  </a:cubicBezTo>
                  <a:cubicBezTo>
                    <a:pt x="15157" y="24489"/>
                    <a:pt x="15145" y="24525"/>
                    <a:pt x="15109" y="24585"/>
                  </a:cubicBezTo>
                  <a:lnTo>
                    <a:pt x="15062" y="24704"/>
                  </a:lnTo>
                  <a:cubicBezTo>
                    <a:pt x="15002" y="24847"/>
                    <a:pt x="14966" y="24990"/>
                    <a:pt x="14907" y="25121"/>
                  </a:cubicBezTo>
                  <a:cubicBezTo>
                    <a:pt x="14847" y="25299"/>
                    <a:pt x="14764" y="25502"/>
                    <a:pt x="14693" y="25692"/>
                  </a:cubicBezTo>
                  <a:cubicBezTo>
                    <a:pt x="14681" y="25704"/>
                    <a:pt x="14681" y="25740"/>
                    <a:pt x="14669" y="25752"/>
                  </a:cubicBezTo>
                  <a:cubicBezTo>
                    <a:pt x="14645" y="25799"/>
                    <a:pt x="14633" y="25835"/>
                    <a:pt x="14621" y="25871"/>
                  </a:cubicBezTo>
                  <a:cubicBezTo>
                    <a:pt x="14609" y="25883"/>
                    <a:pt x="14609" y="25918"/>
                    <a:pt x="14585" y="25930"/>
                  </a:cubicBezTo>
                  <a:cubicBezTo>
                    <a:pt x="14573" y="25978"/>
                    <a:pt x="14550" y="26013"/>
                    <a:pt x="14526" y="26061"/>
                  </a:cubicBezTo>
                  <a:cubicBezTo>
                    <a:pt x="14526" y="26073"/>
                    <a:pt x="14514" y="26097"/>
                    <a:pt x="14514" y="26097"/>
                  </a:cubicBezTo>
                  <a:cubicBezTo>
                    <a:pt x="14514" y="26109"/>
                    <a:pt x="14502" y="26121"/>
                    <a:pt x="14502" y="26121"/>
                  </a:cubicBezTo>
                  <a:cubicBezTo>
                    <a:pt x="14490" y="26168"/>
                    <a:pt x="14454" y="26216"/>
                    <a:pt x="14443" y="26252"/>
                  </a:cubicBezTo>
                  <a:lnTo>
                    <a:pt x="14335" y="26442"/>
                  </a:lnTo>
                  <a:lnTo>
                    <a:pt x="14312" y="26478"/>
                  </a:lnTo>
                  <a:lnTo>
                    <a:pt x="14216" y="26621"/>
                  </a:lnTo>
                  <a:cubicBezTo>
                    <a:pt x="14192" y="26656"/>
                    <a:pt x="14169" y="26704"/>
                    <a:pt x="14145" y="26740"/>
                  </a:cubicBezTo>
                  <a:cubicBezTo>
                    <a:pt x="14133" y="26752"/>
                    <a:pt x="14133" y="26764"/>
                    <a:pt x="14109" y="26775"/>
                  </a:cubicBezTo>
                  <a:cubicBezTo>
                    <a:pt x="14097" y="26787"/>
                    <a:pt x="14085" y="26823"/>
                    <a:pt x="14073" y="26835"/>
                  </a:cubicBezTo>
                  <a:cubicBezTo>
                    <a:pt x="14038" y="26883"/>
                    <a:pt x="14014" y="26930"/>
                    <a:pt x="13990" y="26978"/>
                  </a:cubicBezTo>
                  <a:cubicBezTo>
                    <a:pt x="13966" y="27014"/>
                    <a:pt x="13931" y="27061"/>
                    <a:pt x="13919" y="27109"/>
                  </a:cubicBezTo>
                  <a:lnTo>
                    <a:pt x="13657" y="27597"/>
                  </a:lnTo>
                  <a:lnTo>
                    <a:pt x="13383" y="28133"/>
                  </a:lnTo>
                  <a:lnTo>
                    <a:pt x="13300" y="28311"/>
                  </a:lnTo>
                  <a:cubicBezTo>
                    <a:pt x="13192" y="28538"/>
                    <a:pt x="13073" y="28776"/>
                    <a:pt x="12954" y="29002"/>
                  </a:cubicBezTo>
                  <a:cubicBezTo>
                    <a:pt x="12919" y="29061"/>
                    <a:pt x="12883" y="29121"/>
                    <a:pt x="12835" y="29192"/>
                  </a:cubicBezTo>
                  <a:cubicBezTo>
                    <a:pt x="12788" y="29252"/>
                    <a:pt x="12740" y="29323"/>
                    <a:pt x="12704" y="29383"/>
                  </a:cubicBezTo>
                  <a:lnTo>
                    <a:pt x="12657" y="29442"/>
                  </a:lnTo>
                  <a:lnTo>
                    <a:pt x="12621" y="29490"/>
                  </a:lnTo>
                  <a:cubicBezTo>
                    <a:pt x="12502" y="29633"/>
                    <a:pt x="12407" y="29800"/>
                    <a:pt x="12287" y="29966"/>
                  </a:cubicBezTo>
                  <a:cubicBezTo>
                    <a:pt x="12287" y="29966"/>
                    <a:pt x="12287" y="29978"/>
                    <a:pt x="12264" y="29978"/>
                  </a:cubicBezTo>
                  <a:cubicBezTo>
                    <a:pt x="12299" y="29919"/>
                    <a:pt x="12311" y="29859"/>
                    <a:pt x="12347" y="29800"/>
                  </a:cubicBezTo>
                  <a:cubicBezTo>
                    <a:pt x="12407" y="29633"/>
                    <a:pt x="12478" y="29466"/>
                    <a:pt x="12538" y="29311"/>
                  </a:cubicBezTo>
                  <a:lnTo>
                    <a:pt x="12538" y="29323"/>
                  </a:lnTo>
                  <a:cubicBezTo>
                    <a:pt x="12561" y="29252"/>
                    <a:pt x="12609" y="29169"/>
                    <a:pt x="12645" y="29097"/>
                  </a:cubicBezTo>
                  <a:cubicBezTo>
                    <a:pt x="12680" y="29014"/>
                    <a:pt x="12716" y="28919"/>
                    <a:pt x="12764" y="28847"/>
                  </a:cubicBezTo>
                  <a:lnTo>
                    <a:pt x="12978" y="28359"/>
                  </a:lnTo>
                  <a:cubicBezTo>
                    <a:pt x="13038" y="28216"/>
                    <a:pt x="13097" y="28073"/>
                    <a:pt x="13157" y="27942"/>
                  </a:cubicBezTo>
                  <a:cubicBezTo>
                    <a:pt x="13192" y="27883"/>
                    <a:pt x="13204" y="27835"/>
                    <a:pt x="13240" y="27776"/>
                  </a:cubicBezTo>
                  <a:cubicBezTo>
                    <a:pt x="13264" y="27704"/>
                    <a:pt x="13300" y="27645"/>
                    <a:pt x="13311" y="27561"/>
                  </a:cubicBezTo>
                  <a:cubicBezTo>
                    <a:pt x="13359" y="27430"/>
                    <a:pt x="13419" y="27299"/>
                    <a:pt x="13454" y="27168"/>
                  </a:cubicBezTo>
                  <a:lnTo>
                    <a:pt x="13633" y="26668"/>
                  </a:lnTo>
                  <a:cubicBezTo>
                    <a:pt x="13657" y="26609"/>
                    <a:pt x="13681" y="26549"/>
                    <a:pt x="13692" y="26490"/>
                  </a:cubicBezTo>
                  <a:cubicBezTo>
                    <a:pt x="13728" y="26394"/>
                    <a:pt x="13752" y="26287"/>
                    <a:pt x="13800" y="26192"/>
                  </a:cubicBezTo>
                  <a:lnTo>
                    <a:pt x="13931" y="25799"/>
                  </a:lnTo>
                  <a:cubicBezTo>
                    <a:pt x="13978" y="25656"/>
                    <a:pt x="14026" y="25537"/>
                    <a:pt x="14050" y="25406"/>
                  </a:cubicBezTo>
                  <a:cubicBezTo>
                    <a:pt x="14097" y="25275"/>
                    <a:pt x="14145" y="25121"/>
                    <a:pt x="14192" y="24990"/>
                  </a:cubicBezTo>
                  <a:cubicBezTo>
                    <a:pt x="14312" y="24668"/>
                    <a:pt x="14407" y="24359"/>
                    <a:pt x="14526" y="24025"/>
                  </a:cubicBezTo>
                  <a:cubicBezTo>
                    <a:pt x="14573" y="23906"/>
                    <a:pt x="14621" y="23775"/>
                    <a:pt x="14645" y="23656"/>
                  </a:cubicBezTo>
                  <a:cubicBezTo>
                    <a:pt x="14693" y="23513"/>
                    <a:pt x="14740" y="23394"/>
                    <a:pt x="14764" y="23263"/>
                  </a:cubicBezTo>
                  <a:cubicBezTo>
                    <a:pt x="14859" y="22942"/>
                    <a:pt x="14966" y="22608"/>
                    <a:pt x="15050" y="22287"/>
                  </a:cubicBezTo>
                  <a:cubicBezTo>
                    <a:pt x="15145" y="21977"/>
                    <a:pt x="15240" y="21644"/>
                    <a:pt x="15347" y="21334"/>
                  </a:cubicBezTo>
                  <a:lnTo>
                    <a:pt x="15347" y="21334"/>
                  </a:lnTo>
                  <a:lnTo>
                    <a:pt x="15264" y="21561"/>
                  </a:lnTo>
                  <a:lnTo>
                    <a:pt x="14907" y="22406"/>
                  </a:lnTo>
                  <a:cubicBezTo>
                    <a:pt x="14788" y="22692"/>
                    <a:pt x="14669" y="22989"/>
                    <a:pt x="14562" y="23263"/>
                  </a:cubicBezTo>
                  <a:lnTo>
                    <a:pt x="14562" y="23251"/>
                  </a:lnTo>
                  <a:cubicBezTo>
                    <a:pt x="14454" y="23501"/>
                    <a:pt x="14347" y="23763"/>
                    <a:pt x="14228" y="24025"/>
                  </a:cubicBezTo>
                  <a:cubicBezTo>
                    <a:pt x="14169" y="24156"/>
                    <a:pt x="14109" y="24275"/>
                    <a:pt x="14073" y="24418"/>
                  </a:cubicBezTo>
                  <a:cubicBezTo>
                    <a:pt x="14014" y="24573"/>
                    <a:pt x="13931" y="24728"/>
                    <a:pt x="13871" y="24894"/>
                  </a:cubicBezTo>
                  <a:lnTo>
                    <a:pt x="13871" y="24906"/>
                  </a:lnTo>
                  <a:cubicBezTo>
                    <a:pt x="13847" y="24978"/>
                    <a:pt x="13811" y="25061"/>
                    <a:pt x="13788" y="25144"/>
                  </a:cubicBezTo>
                  <a:cubicBezTo>
                    <a:pt x="13752" y="25251"/>
                    <a:pt x="13716" y="25347"/>
                    <a:pt x="13681" y="25442"/>
                  </a:cubicBezTo>
                  <a:cubicBezTo>
                    <a:pt x="13657" y="25513"/>
                    <a:pt x="13633" y="25573"/>
                    <a:pt x="13621" y="25644"/>
                  </a:cubicBezTo>
                  <a:cubicBezTo>
                    <a:pt x="13597" y="25752"/>
                    <a:pt x="13561" y="25859"/>
                    <a:pt x="13514" y="25978"/>
                  </a:cubicBezTo>
                  <a:cubicBezTo>
                    <a:pt x="13430" y="26240"/>
                    <a:pt x="13359" y="26514"/>
                    <a:pt x="13264" y="26775"/>
                  </a:cubicBezTo>
                  <a:lnTo>
                    <a:pt x="13133" y="27180"/>
                  </a:lnTo>
                  <a:cubicBezTo>
                    <a:pt x="13073" y="27347"/>
                    <a:pt x="13014" y="27490"/>
                    <a:pt x="12966" y="27657"/>
                  </a:cubicBezTo>
                  <a:cubicBezTo>
                    <a:pt x="12907" y="27788"/>
                    <a:pt x="12859" y="27930"/>
                    <a:pt x="12799" y="28061"/>
                  </a:cubicBezTo>
                  <a:cubicBezTo>
                    <a:pt x="12704" y="28311"/>
                    <a:pt x="12585" y="28561"/>
                    <a:pt x="12466" y="28823"/>
                  </a:cubicBezTo>
                  <a:cubicBezTo>
                    <a:pt x="12418" y="28907"/>
                    <a:pt x="12383" y="29002"/>
                    <a:pt x="12347" y="29073"/>
                  </a:cubicBezTo>
                  <a:cubicBezTo>
                    <a:pt x="12299" y="29002"/>
                    <a:pt x="12347" y="28823"/>
                    <a:pt x="12371" y="28633"/>
                  </a:cubicBezTo>
                  <a:cubicBezTo>
                    <a:pt x="12418" y="28442"/>
                    <a:pt x="12454" y="28264"/>
                    <a:pt x="12490" y="28073"/>
                  </a:cubicBezTo>
                  <a:lnTo>
                    <a:pt x="12514" y="28026"/>
                  </a:lnTo>
                  <a:cubicBezTo>
                    <a:pt x="12549" y="27835"/>
                    <a:pt x="12585" y="27645"/>
                    <a:pt x="12633" y="27442"/>
                  </a:cubicBezTo>
                  <a:lnTo>
                    <a:pt x="12657" y="27299"/>
                  </a:lnTo>
                  <a:cubicBezTo>
                    <a:pt x="12692" y="27180"/>
                    <a:pt x="12716" y="27049"/>
                    <a:pt x="12728" y="26918"/>
                  </a:cubicBezTo>
                  <a:cubicBezTo>
                    <a:pt x="12788" y="26645"/>
                    <a:pt x="12835" y="26359"/>
                    <a:pt x="12883" y="26097"/>
                  </a:cubicBezTo>
                  <a:cubicBezTo>
                    <a:pt x="12895" y="25954"/>
                    <a:pt x="12930" y="25847"/>
                    <a:pt x="12954" y="25704"/>
                  </a:cubicBezTo>
                  <a:cubicBezTo>
                    <a:pt x="12966" y="25609"/>
                    <a:pt x="12990" y="25513"/>
                    <a:pt x="13014" y="25406"/>
                  </a:cubicBezTo>
                  <a:cubicBezTo>
                    <a:pt x="13026" y="25371"/>
                    <a:pt x="13026" y="25323"/>
                    <a:pt x="13049" y="25275"/>
                  </a:cubicBezTo>
                  <a:cubicBezTo>
                    <a:pt x="13061" y="25228"/>
                    <a:pt x="13061" y="25204"/>
                    <a:pt x="13073" y="25156"/>
                  </a:cubicBezTo>
                  <a:cubicBezTo>
                    <a:pt x="13085" y="25085"/>
                    <a:pt x="13109" y="25025"/>
                    <a:pt x="13121" y="24954"/>
                  </a:cubicBezTo>
                  <a:cubicBezTo>
                    <a:pt x="13145" y="24835"/>
                    <a:pt x="13180" y="24716"/>
                    <a:pt x="13204" y="24573"/>
                  </a:cubicBezTo>
                  <a:cubicBezTo>
                    <a:pt x="13252" y="24418"/>
                    <a:pt x="13288" y="24239"/>
                    <a:pt x="13323" y="24073"/>
                  </a:cubicBezTo>
                  <a:cubicBezTo>
                    <a:pt x="13371" y="23870"/>
                    <a:pt x="13419" y="23668"/>
                    <a:pt x="13466" y="23466"/>
                  </a:cubicBezTo>
                  <a:lnTo>
                    <a:pt x="13478" y="23418"/>
                  </a:lnTo>
                  <a:cubicBezTo>
                    <a:pt x="13490" y="23382"/>
                    <a:pt x="13490" y="23346"/>
                    <a:pt x="13502" y="23311"/>
                  </a:cubicBezTo>
                  <a:lnTo>
                    <a:pt x="13538" y="23227"/>
                  </a:lnTo>
                  <a:lnTo>
                    <a:pt x="13550" y="23144"/>
                  </a:lnTo>
                  <a:cubicBezTo>
                    <a:pt x="13585" y="23061"/>
                    <a:pt x="13609" y="22965"/>
                    <a:pt x="13657" y="22882"/>
                  </a:cubicBezTo>
                  <a:lnTo>
                    <a:pt x="13669" y="22835"/>
                  </a:lnTo>
                  <a:cubicBezTo>
                    <a:pt x="13669" y="22823"/>
                    <a:pt x="13681" y="22823"/>
                    <a:pt x="13681" y="22811"/>
                  </a:cubicBezTo>
                  <a:cubicBezTo>
                    <a:pt x="13716" y="22751"/>
                    <a:pt x="13728" y="22692"/>
                    <a:pt x="13764" y="22632"/>
                  </a:cubicBezTo>
                  <a:cubicBezTo>
                    <a:pt x="13835" y="22465"/>
                    <a:pt x="13895" y="22287"/>
                    <a:pt x="13966" y="22108"/>
                  </a:cubicBezTo>
                  <a:cubicBezTo>
                    <a:pt x="14014" y="21977"/>
                    <a:pt x="14062" y="21858"/>
                    <a:pt x="14121" y="21715"/>
                  </a:cubicBezTo>
                  <a:cubicBezTo>
                    <a:pt x="14157" y="21620"/>
                    <a:pt x="14192" y="21501"/>
                    <a:pt x="14240" y="21394"/>
                  </a:cubicBezTo>
                  <a:lnTo>
                    <a:pt x="14264" y="21322"/>
                  </a:lnTo>
                  <a:lnTo>
                    <a:pt x="14276" y="21287"/>
                  </a:lnTo>
                  <a:lnTo>
                    <a:pt x="14300" y="21263"/>
                  </a:lnTo>
                  <a:cubicBezTo>
                    <a:pt x="14312" y="21227"/>
                    <a:pt x="14312" y="21215"/>
                    <a:pt x="14323" y="21180"/>
                  </a:cubicBezTo>
                  <a:lnTo>
                    <a:pt x="14335" y="21156"/>
                  </a:lnTo>
                  <a:cubicBezTo>
                    <a:pt x="14383" y="21049"/>
                    <a:pt x="14431" y="20941"/>
                    <a:pt x="14490" y="20846"/>
                  </a:cubicBezTo>
                  <a:cubicBezTo>
                    <a:pt x="14514" y="20787"/>
                    <a:pt x="14550" y="20739"/>
                    <a:pt x="14573" y="20691"/>
                  </a:cubicBezTo>
                  <a:cubicBezTo>
                    <a:pt x="14609" y="20644"/>
                    <a:pt x="14657" y="20584"/>
                    <a:pt x="14681" y="20525"/>
                  </a:cubicBezTo>
                  <a:lnTo>
                    <a:pt x="14907" y="20263"/>
                  </a:lnTo>
                  <a:cubicBezTo>
                    <a:pt x="14919" y="20251"/>
                    <a:pt x="14931" y="20227"/>
                    <a:pt x="14954" y="20203"/>
                  </a:cubicBezTo>
                  <a:cubicBezTo>
                    <a:pt x="15014" y="20132"/>
                    <a:pt x="15085" y="20048"/>
                    <a:pt x="15145" y="19965"/>
                  </a:cubicBezTo>
                  <a:cubicBezTo>
                    <a:pt x="15205" y="19870"/>
                    <a:pt x="15276" y="19798"/>
                    <a:pt x="15335" y="19691"/>
                  </a:cubicBezTo>
                  <a:cubicBezTo>
                    <a:pt x="15395" y="19608"/>
                    <a:pt x="15455" y="19501"/>
                    <a:pt x="15514" y="19394"/>
                  </a:cubicBezTo>
                  <a:lnTo>
                    <a:pt x="15562" y="19322"/>
                  </a:lnTo>
                  <a:lnTo>
                    <a:pt x="15609" y="19251"/>
                  </a:lnTo>
                  <a:cubicBezTo>
                    <a:pt x="15621" y="19215"/>
                    <a:pt x="15633" y="19191"/>
                    <a:pt x="15645" y="19179"/>
                  </a:cubicBezTo>
                  <a:lnTo>
                    <a:pt x="15669" y="19144"/>
                  </a:lnTo>
                  <a:cubicBezTo>
                    <a:pt x="15705" y="19060"/>
                    <a:pt x="15740" y="18977"/>
                    <a:pt x="15788" y="18905"/>
                  </a:cubicBezTo>
                  <a:cubicBezTo>
                    <a:pt x="15812" y="18822"/>
                    <a:pt x="15859" y="18739"/>
                    <a:pt x="15883" y="18655"/>
                  </a:cubicBezTo>
                  <a:lnTo>
                    <a:pt x="16026" y="18346"/>
                  </a:lnTo>
                  <a:lnTo>
                    <a:pt x="16097" y="18179"/>
                  </a:lnTo>
                  <a:lnTo>
                    <a:pt x="16121" y="18108"/>
                  </a:lnTo>
                  <a:close/>
                  <a:moveTo>
                    <a:pt x="13355" y="33146"/>
                  </a:moveTo>
                  <a:cubicBezTo>
                    <a:pt x="13335" y="33148"/>
                    <a:pt x="13335" y="33169"/>
                    <a:pt x="13335" y="33169"/>
                  </a:cubicBezTo>
                  <a:cubicBezTo>
                    <a:pt x="13343" y="33162"/>
                    <a:pt x="13349" y="33154"/>
                    <a:pt x="13355" y="33146"/>
                  </a:cubicBezTo>
                  <a:close/>
                  <a:moveTo>
                    <a:pt x="7275" y="22596"/>
                  </a:moveTo>
                  <a:cubicBezTo>
                    <a:pt x="7287" y="22644"/>
                    <a:pt x="7299" y="22704"/>
                    <a:pt x="7311" y="22751"/>
                  </a:cubicBezTo>
                  <a:cubicBezTo>
                    <a:pt x="7334" y="22775"/>
                    <a:pt x="7334" y="22811"/>
                    <a:pt x="7346" y="22835"/>
                  </a:cubicBezTo>
                  <a:cubicBezTo>
                    <a:pt x="7382" y="22965"/>
                    <a:pt x="7418" y="23108"/>
                    <a:pt x="7465" y="23239"/>
                  </a:cubicBezTo>
                  <a:cubicBezTo>
                    <a:pt x="7489" y="23346"/>
                    <a:pt x="7525" y="23442"/>
                    <a:pt x="7549" y="23537"/>
                  </a:cubicBezTo>
                  <a:cubicBezTo>
                    <a:pt x="7585" y="23620"/>
                    <a:pt x="7608" y="23704"/>
                    <a:pt x="7644" y="23775"/>
                  </a:cubicBezTo>
                  <a:lnTo>
                    <a:pt x="7668" y="23858"/>
                  </a:lnTo>
                  <a:cubicBezTo>
                    <a:pt x="7727" y="24013"/>
                    <a:pt x="7775" y="24156"/>
                    <a:pt x="7823" y="24311"/>
                  </a:cubicBezTo>
                  <a:cubicBezTo>
                    <a:pt x="7846" y="24394"/>
                    <a:pt x="7882" y="24478"/>
                    <a:pt x="7894" y="24561"/>
                  </a:cubicBezTo>
                  <a:cubicBezTo>
                    <a:pt x="7966" y="24835"/>
                    <a:pt x="8061" y="25097"/>
                    <a:pt x="8144" y="25394"/>
                  </a:cubicBezTo>
                  <a:cubicBezTo>
                    <a:pt x="8192" y="25573"/>
                    <a:pt x="8239" y="25704"/>
                    <a:pt x="8263" y="25847"/>
                  </a:cubicBezTo>
                  <a:cubicBezTo>
                    <a:pt x="8299" y="26002"/>
                    <a:pt x="8347" y="26168"/>
                    <a:pt x="8370" y="26323"/>
                  </a:cubicBezTo>
                  <a:cubicBezTo>
                    <a:pt x="8442" y="26645"/>
                    <a:pt x="8501" y="26942"/>
                    <a:pt x="8549" y="27228"/>
                  </a:cubicBezTo>
                  <a:cubicBezTo>
                    <a:pt x="8597" y="27526"/>
                    <a:pt x="8620" y="27752"/>
                    <a:pt x="8644" y="27954"/>
                  </a:cubicBezTo>
                  <a:cubicBezTo>
                    <a:pt x="8656" y="28133"/>
                    <a:pt x="8668" y="28299"/>
                    <a:pt x="8680" y="28478"/>
                  </a:cubicBezTo>
                  <a:lnTo>
                    <a:pt x="8704" y="28704"/>
                  </a:lnTo>
                  <a:cubicBezTo>
                    <a:pt x="8728" y="29061"/>
                    <a:pt x="8763" y="29442"/>
                    <a:pt x="8775" y="29847"/>
                  </a:cubicBezTo>
                  <a:cubicBezTo>
                    <a:pt x="8787" y="30264"/>
                    <a:pt x="8799" y="30669"/>
                    <a:pt x="8799" y="31038"/>
                  </a:cubicBezTo>
                  <a:lnTo>
                    <a:pt x="8799" y="31157"/>
                  </a:lnTo>
                  <a:lnTo>
                    <a:pt x="8799" y="31205"/>
                  </a:lnTo>
                  <a:lnTo>
                    <a:pt x="8799" y="31693"/>
                  </a:lnTo>
                  <a:cubicBezTo>
                    <a:pt x="8787" y="31919"/>
                    <a:pt x="8775" y="32157"/>
                    <a:pt x="8763" y="32348"/>
                  </a:cubicBezTo>
                  <a:lnTo>
                    <a:pt x="8739" y="32514"/>
                  </a:lnTo>
                  <a:lnTo>
                    <a:pt x="8728" y="32586"/>
                  </a:lnTo>
                  <a:lnTo>
                    <a:pt x="8728" y="32598"/>
                  </a:lnTo>
                  <a:cubicBezTo>
                    <a:pt x="8728" y="32657"/>
                    <a:pt x="8716" y="32717"/>
                    <a:pt x="8704" y="32776"/>
                  </a:cubicBezTo>
                  <a:cubicBezTo>
                    <a:pt x="8680" y="32871"/>
                    <a:pt x="8668" y="32955"/>
                    <a:pt x="8668" y="33026"/>
                  </a:cubicBezTo>
                  <a:lnTo>
                    <a:pt x="8656" y="33145"/>
                  </a:lnTo>
                  <a:lnTo>
                    <a:pt x="8656" y="33181"/>
                  </a:lnTo>
                  <a:lnTo>
                    <a:pt x="8656" y="33193"/>
                  </a:lnTo>
                  <a:lnTo>
                    <a:pt x="8656" y="33241"/>
                  </a:lnTo>
                  <a:cubicBezTo>
                    <a:pt x="8620" y="33443"/>
                    <a:pt x="8608" y="33645"/>
                    <a:pt x="8585" y="33848"/>
                  </a:cubicBezTo>
                  <a:cubicBezTo>
                    <a:pt x="8561" y="33955"/>
                    <a:pt x="8549" y="34074"/>
                    <a:pt x="8537" y="34181"/>
                  </a:cubicBezTo>
                  <a:cubicBezTo>
                    <a:pt x="8501" y="34431"/>
                    <a:pt x="8466" y="34657"/>
                    <a:pt x="8418" y="34896"/>
                  </a:cubicBezTo>
                  <a:lnTo>
                    <a:pt x="8418" y="34693"/>
                  </a:lnTo>
                  <a:cubicBezTo>
                    <a:pt x="8418" y="34574"/>
                    <a:pt x="8418" y="34443"/>
                    <a:pt x="8406" y="34324"/>
                  </a:cubicBezTo>
                  <a:lnTo>
                    <a:pt x="8406" y="34074"/>
                  </a:lnTo>
                  <a:lnTo>
                    <a:pt x="8406" y="33836"/>
                  </a:lnTo>
                  <a:cubicBezTo>
                    <a:pt x="8406" y="33538"/>
                    <a:pt x="8406" y="33241"/>
                    <a:pt x="8382" y="32943"/>
                  </a:cubicBezTo>
                  <a:cubicBezTo>
                    <a:pt x="8370" y="32645"/>
                    <a:pt x="8358" y="32348"/>
                    <a:pt x="8347" y="32062"/>
                  </a:cubicBezTo>
                  <a:cubicBezTo>
                    <a:pt x="8311" y="31764"/>
                    <a:pt x="8299" y="31467"/>
                    <a:pt x="8251" y="31169"/>
                  </a:cubicBezTo>
                  <a:cubicBezTo>
                    <a:pt x="8227" y="30871"/>
                    <a:pt x="8180" y="30585"/>
                    <a:pt x="8144" y="30288"/>
                  </a:cubicBezTo>
                  <a:cubicBezTo>
                    <a:pt x="8120" y="29990"/>
                    <a:pt x="8085" y="29681"/>
                    <a:pt x="8061" y="29383"/>
                  </a:cubicBezTo>
                  <a:cubicBezTo>
                    <a:pt x="8025" y="29085"/>
                    <a:pt x="8013" y="28788"/>
                    <a:pt x="7989" y="28490"/>
                  </a:cubicBezTo>
                  <a:cubicBezTo>
                    <a:pt x="7930" y="27883"/>
                    <a:pt x="7870" y="27252"/>
                    <a:pt x="7787" y="26645"/>
                  </a:cubicBezTo>
                  <a:cubicBezTo>
                    <a:pt x="7727" y="26061"/>
                    <a:pt x="7692" y="25466"/>
                    <a:pt x="7644" y="24894"/>
                  </a:cubicBezTo>
                  <a:cubicBezTo>
                    <a:pt x="7644" y="25013"/>
                    <a:pt x="7632" y="25132"/>
                    <a:pt x="7632" y="25263"/>
                  </a:cubicBezTo>
                  <a:cubicBezTo>
                    <a:pt x="7608" y="25573"/>
                    <a:pt x="7596" y="25871"/>
                    <a:pt x="7585" y="26180"/>
                  </a:cubicBezTo>
                  <a:lnTo>
                    <a:pt x="7585" y="26383"/>
                  </a:lnTo>
                  <a:lnTo>
                    <a:pt x="7585" y="26597"/>
                  </a:lnTo>
                  <a:lnTo>
                    <a:pt x="7585" y="27049"/>
                  </a:lnTo>
                  <a:cubicBezTo>
                    <a:pt x="7596" y="27657"/>
                    <a:pt x="7608" y="28264"/>
                    <a:pt x="7656" y="28883"/>
                  </a:cubicBezTo>
                  <a:cubicBezTo>
                    <a:pt x="7704" y="29454"/>
                    <a:pt x="7763" y="30050"/>
                    <a:pt x="7835" y="30633"/>
                  </a:cubicBezTo>
                  <a:cubicBezTo>
                    <a:pt x="7846" y="30752"/>
                    <a:pt x="7870" y="30871"/>
                    <a:pt x="7894" y="30990"/>
                  </a:cubicBezTo>
                  <a:lnTo>
                    <a:pt x="7894" y="30978"/>
                  </a:lnTo>
                  <a:lnTo>
                    <a:pt x="7894" y="30966"/>
                  </a:lnTo>
                  <a:lnTo>
                    <a:pt x="7942" y="31276"/>
                  </a:lnTo>
                  <a:cubicBezTo>
                    <a:pt x="7954" y="31359"/>
                    <a:pt x="7966" y="31467"/>
                    <a:pt x="7989" y="31562"/>
                  </a:cubicBezTo>
                  <a:cubicBezTo>
                    <a:pt x="8013" y="31740"/>
                    <a:pt x="8025" y="31919"/>
                    <a:pt x="8061" y="32098"/>
                  </a:cubicBezTo>
                  <a:cubicBezTo>
                    <a:pt x="8073" y="32252"/>
                    <a:pt x="8108" y="32419"/>
                    <a:pt x="8120" y="32586"/>
                  </a:cubicBezTo>
                  <a:lnTo>
                    <a:pt x="8204" y="33479"/>
                  </a:lnTo>
                  <a:cubicBezTo>
                    <a:pt x="8227" y="33776"/>
                    <a:pt x="8239" y="34062"/>
                    <a:pt x="8239" y="34360"/>
                  </a:cubicBezTo>
                  <a:lnTo>
                    <a:pt x="8239" y="34729"/>
                  </a:lnTo>
                  <a:cubicBezTo>
                    <a:pt x="8180" y="34419"/>
                    <a:pt x="8108" y="34038"/>
                    <a:pt x="8025" y="33681"/>
                  </a:cubicBezTo>
                  <a:cubicBezTo>
                    <a:pt x="8001" y="33526"/>
                    <a:pt x="7954" y="33348"/>
                    <a:pt x="7906" y="33145"/>
                  </a:cubicBezTo>
                  <a:cubicBezTo>
                    <a:pt x="7870" y="32955"/>
                    <a:pt x="7823" y="32752"/>
                    <a:pt x="7763" y="32526"/>
                  </a:cubicBezTo>
                  <a:cubicBezTo>
                    <a:pt x="7727" y="32371"/>
                    <a:pt x="7692" y="32229"/>
                    <a:pt x="7644" y="32074"/>
                  </a:cubicBezTo>
                  <a:lnTo>
                    <a:pt x="7608" y="31978"/>
                  </a:lnTo>
                  <a:cubicBezTo>
                    <a:pt x="7573" y="31800"/>
                    <a:pt x="7513" y="31597"/>
                    <a:pt x="7465" y="31419"/>
                  </a:cubicBezTo>
                  <a:cubicBezTo>
                    <a:pt x="7370" y="31097"/>
                    <a:pt x="7299" y="30752"/>
                    <a:pt x="7192" y="30288"/>
                  </a:cubicBezTo>
                  <a:cubicBezTo>
                    <a:pt x="7156" y="30109"/>
                    <a:pt x="7120" y="29919"/>
                    <a:pt x="7096" y="29728"/>
                  </a:cubicBezTo>
                  <a:cubicBezTo>
                    <a:pt x="7061" y="29538"/>
                    <a:pt x="7037" y="29359"/>
                    <a:pt x="7001" y="29157"/>
                  </a:cubicBezTo>
                  <a:cubicBezTo>
                    <a:pt x="7001" y="29121"/>
                    <a:pt x="6989" y="29073"/>
                    <a:pt x="6989" y="29026"/>
                  </a:cubicBezTo>
                  <a:lnTo>
                    <a:pt x="6977" y="28942"/>
                  </a:lnTo>
                  <a:cubicBezTo>
                    <a:pt x="6977" y="28919"/>
                    <a:pt x="6977" y="28895"/>
                    <a:pt x="6953" y="28883"/>
                  </a:cubicBezTo>
                  <a:cubicBezTo>
                    <a:pt x="6953" y="28835"/>
                    <a:pt x="6942" y="28800"/>
                    <a:pt x="6942" y="28764"/>
                  </a:cubicBezTo>
                  <a:lnTo>
                    <a:pt x="6942" y="28669"/>
                  </a:lnTo>
                  <a:cubicBezTo>
                    <a:pt x="6942" y="28609"/>
                    <a:pt x="6930" y="28561"/>
                    <a:pt x="6930" y="28502"/>
                  </a:cubicBezTo>
                  <a:lnTo>
                    <a:pt x="6930" y="28442"/>
                  </a:lnTo>
                  <a:cubicBezTo>
                    <a:pt x="6930" y="28407"/>
                    <a:pt x="6930" y="28371"/>
                    <a:pt x="6906" y="28323"/>
                  </a:cubicBezTo>
                  <a:cubicBezTo>
                    <a:pt x="6906" y="28288"/>
                    <a:pt x="6906" y="28228"/>
                    <a:pt x="6894" y="28180"/>
                  </a:cubicBezTo>
                  <a:cubicBezTo>
                    <a:pt x="6894" y="28085"/>
                    <a:pt x="6882" y="28002"/>
                    <a:pt x="6882" y="27895"/>
                  </a:cubicBezTo>
                  <a:lnTo>
                    <a:pt x="6882" y="27823"/>
                  </a:lnTo>
                  <a:cubicBezTo>
                    <a:pt x="6882" y="27704"/>
                    <a:pt x="6882" y="27585"/>
                    <a:pt x="6870" y="27466"/>
                  </a:cubicBezTo>
                  <a:lnTo>
                    <a:pt x="6870" y="27347"/>
                  </a:lnTo>
                  <a:lnTo>
                    <a:pt x="6870" y="26930"/>
                  </a:lnTo>
                  <a:lnTo>
                    <a:pt x="6870" y="26799"/>
                  </a:lnTo>
                  <a:cubicBezTo>
                    <a:pt x="6870" y="26716"/>
                    <a:pt x="6870" y="26645"/>
                    <a:pt x="6882" y="26573"/>
                  </a:cubicBezTo>
                  <a:cubicBezTo>
                    <a:pt x="6882" y="26514"/>
                    <a:pt x="6882" y="26454"/>
                    <a:pt x="6894" y="26383"/>
                  </a:cubicBezTo>
                  <a:lnTo>
                    <a:pt x="6894" y="26287"/>
                  </a:lnTo>
                  <a:cubicBezTo>
                    <a:pt x="6930" y="25906"/>
                    <a:pt x="6953" y="25502"/>
                    <a:pt x="7001" y="25156"/>
                  </a:cubicBezTo>
                  <a:cubicBezTo>
                    <a:pt x="7013" y="25049"/>
                    <a:pt x="7037" y="24954"/>
                    <a:pt x="7037" y="24847"/>
                  </a:cubicBezTo>
                  <a:cubicBezTo>
                    <a:pt x="7037" y="24787"/>
                    <a:pt x="7049" y="24728"/>
                    <a:pt x="7049" y="24656"/>
                  </a:cubicBezTo>
                  <a:cubicBezTo>
                    <a:pt x="7061" y="24549"/>
                    <a:pt x="7073" y="24454"/>
                    <a:pt x="7084" y="24359"/>
                  </a:cubicBezTo>
                  <a:cubicBezTo>
                    <a:pt x="7084" y="24311"/>
                    <a:pt x="7108" y="24251"/>
                    <a:pt x="7108" y="24204"/>
                  </a:cubicBezTo>
                  <a:lnTo>
                    <a:pt x="7144" y="23942"/>
                  </a:lnTo>
                  <a:lnTo>
                    <a:pt x="7168" y="23823"/>
                  </a:lnTo>
                  <a:cubicBezTo>
                    <a:pt x="7192" y="23656"/>
                    <a:pt x="7204" y="23489"/>
                    <a:pt x="7227" y="23323"/>
                  </a:cubicBezTo>
                  <a:lnTo>
                    <a:pt x="7239" y="23204"/>
                  </a:lnTo>
                  <a:cubicBezTo>
                    <a:pt x="7239" y="23144"/>
                    <a:pt x="7251" y="23073"/>
                    <a:pt x="7251" y="23013"/>
                  </a:cubicBezTo>
                  <a:lnTo>
                    <a:pt x="7251" y="22989"/>
                  </a:lnTo>
                  <a:lnTo>
                    <a:pt x="7251" y="22823"/>
                  </a:lnTo>
                  <a:lnTo>
                    <a:pt x="7275" y="22632"/>
                  </a:lnTo>
                  <a:lnTo>
                    <a:pt x="7275" y="22596"/>
                  </a:lnTo>
                  <a:close/>
                  <a:moveTo>
                    <a:pt x="12657" y="34979"/>
                  </a:moveTo>
                  <a:lnTo>
                    <a:pt x="12657" y="34979"/>
                  </a:lnTo>
                  <a:cubicBezTo>
                    <a:pt x="12656" y="34979"/>
                    <a:pt x="12656" y="34979"/>
                    <a:pt x="12655" y="34979"/>
                  </a:cubicBezTo>
                  <a:lnTo>
                    <a:pt x="12655" y="34979"/>
                  </a:lnTo>
                  <a:cubicBezTo>
                    <a:pt x="12652" y="34983"/>
                    <a:pt x="12648" y="34987"/>
                    <a:pt x="12645" y="34991"/>
                  </a:cubicBezTo>
                  <a:lnTo>
                    <a:pt x="12657" y="34979"/>
                  </a:lnTo>
                  <a:close/>
                  <a:moveTo>
                    <a:pt x="8418" y="35205"/>
                  </a:moveTo>
                  <a:lnTo>
                    <a:pt x="8382" y="35336"/>
                  </a:lnTo>
                  <a:cubicBezTo>
                    <a:pt x="8370" y="35288"/>
                    <a:pt x="8370" y="35265"/>
                    <a:pt x="8358" y="35217"/>
                  </a:cubicBezTo>
                  <a:lnTo>
                    <a:pt x="8382" y="35217"/>
                  </a:lnTo>
                  <a:cubicBezTo>
                    <a:pt x="8406" y="35217"/>
                    <a:pt x="8406" y="35217"/>
                    <a:pt x="8418" y="35205"/>
                  </a:cubicBezTo>
                  <a:close/>
                  <a:moveTo>
                    <a:pt x="11624" y="35757"/>
                  </a:moveTo>
                  <a:lnTo>
                    <a:pt x="11624" y="35757"/>
                  </a:lnTo>
                  <a:cubicBezTo>
                    <a:pt x="11596" y="35789"/>
                    <a:pt x="11567" y="35820"/>
                    <a:pt x="11539" y="35851"/>
                  </a:cubicBezTo>
                  <a:lnTo>
                    <a:pt x="11539" y="35851"/>
                  </a:lnTo>
                  <a:cubicBezTo>
                    <a:pt x="11565" y="35818"/>
                    <a:pt x="11594" y="35784"/>
                    <a:pt x="11624" y="35757"/>
                  </a:cubicBezTo>
                  <a:close/>
                  <a:moveTo>
                    <a:pt x="11348" y="36061"/>
                  </a:moveTo>
                  <a:lnTo>
                    <a:pt x="11348" y="36061"/>
                  </a:lnTo>
                  <a:cubicBezTo>
                    <a:pt x="11312" y="36101"/>
                    <a:pt x="11276" y="36141"/>
                    <a:pt x="11240" y="36181"/>
                  </a:cubicBezTo>
                  <a:cubicBezTo>
                    <a:pt x="11221" y="36200"/>
                    <a:pt x="11203" y="36220"/>
                    <a:pt x="11185" y="36240"/>
                  </a:cubicBezTo>
                  <a:lnTo>
                    <a:pt x="11185" y="36240"/>
                  </a:lnTo>
                  <a:cubicBezTo>
                    <a:pt x="11188" y="36236"/>
                    <a:pt x="11190" y="36233"/>
                    <a:pt x="11192" y="36229"/>
                  </a:cubicBezTo>
                  <a:lnTo>
                    <a:pt x="11228" y="36193"/>
                  </a:lnTo>
                  <a:lnTo>
                    <a:pt x="11335" y="36074"/>
                  </a:lnTo>
                  <a:cubicBezTo>
                    <a:pt x="11339" y="36070"/>
                    <a:pt x="11344" y="36065"/>
                    <a:pt x="11348" y="36061"/>
                  </a:cubicBezTo>
                  <a:close/>
                  <a:moveTo>
                    <a:pt x="17633" y="28609"/>
                  </a:moveTo>
                  <a:cubicBezTo>
                    <a:pt x="17610" y="28669"/>
                    <a:pt x="17610" y="28716"/>
                    <a:pt x="17598" y="28740"/>
                  </a:cubicBezTo>
                  <a:cubicBezTo>
                    <a:pt x="17586" y="28788"/>
                    <a:pt x="17586" y="28835"/>
                    <a:pt x="17562" y="28859"/>
                  </a:cubicBezTo>
                  <a:cubicBezTo>
                    <a:pt x="17550" y="28907"/>
                    <a:pt x="17550" y="28954"/>
                    <a:pt x="17538" y="28978"/>
                  </a:cubicBezTo>
                  <a:cubicBezTo>
                    <a:pt x="17526" y="29085"/>
                    <a:pt x="17491" y="29204"/>
                    <a:pt x="17479" y="29323"/>
                  </a:cubicBezTo>
                  <a:cubicBezTo>
                    <a:pt x="17443" y="29442"/>
                    <a:pt x="17431" y="29550"/>
                    <a:pt x="17407" y="29669"/>
                  </a:cubicBezTo>
                  <a:cubicBezTo>
                    <a:pt x="17360" y="29812"/>
                    <a:pt x="17312" y="29966"/>
                    <a:pt x="17252" y="30109"/>
                  </a:cubicBezTo>
                  <a:cubicBezTo>
                    <a:pt x="17229" y="30193"/>
                    <a:pt x="17193" y="30252"/>
                    <a:pt x="17169" y="30312"/>
                  </a:cubicBezTo>
                  <a:cubicBezTo>
                    <a:pt x="17133" y="30371"/>
                    <a:pt x="17110" y="30419"/>
                    <a:pt x="17074" y="30502"/>
                  </a:cubicBezTo>
                  <a:lnTo>
                    <a:pt x="16943" y="30728"/>
                  </a:lnTo>
                  <a:cubicBezTo>
                    <a:pt x="16895" y="30800"/>
                    <a:pt x="16836" y="30871"/>
                    <a:pt x="16788" y="30943"/>
                  </a:cubicBezTo>
                  <a:cubicBezTo>
                    <a:pt x="16693" y="31086"/>
                    <a:pt x="16574" y="31228"/>
                    <a:pt x="16467" y="31359"/>
                  </a:cubicBezTo>
                  <a:lnTo>
                    <a:pt x="16395" y="31467"/>
                  </a:lnTo>
                  <a:cubicBezTo>
                    <a:pt x="16336" y="31538"/>
                    <a:pt x="16276" y="31633"/>
                    <a:pt x="16193" y="31705"/>
                  </a:cubicBezTo>
                  <a:cubicBezTo>
                    <a:pt x="16169" y="31752"/>
                    <a:pt x="16133" y="31788"/>
                    <a:pt x="16097" y="31836"/>
                  </a:cubicBezTo>
                  <a:cubicBezTo>
                    <a:pt x="16038" y="31931"/>
                    <a:pt x="15955" y="32014"/>
                    <a:pt x="15895" y="32098"/>
                  </a:cubicBezTo>
                  <a:lnTo>
                    <a:pt x="15824" y="32181"/>
                  </a:lnTo>
                  <a:lnTo>
                    <a:pt x="15645" y="32407"/>
                  </a:lnTo>
                  <a:lnTo>
                    <a:pt x="15586" y="32479"/>
                  </a:lnTo>
                  <a:lnTo>
                    <a:pt x="15514" y="32562"/>
                  </a:lnTo>
                  <a:lnTo>
                    <a:pt x="15419" y="32669"/>
                  </a:lnTo>
                  <a:cubicBezTo>
                    <a:pt x="15407" y="32705"/>
                    <a:pt x="15383" y="32717"/>
                    <a:pt x="15359" y="32740"/>
                  </a:cubicBezTo>
                  <a:lnTo>
                    <a:pt x="15347" y="32764"/>
                  </a:lnTo>
                  <a:lnTo>
                    <a:pt x="15264" y="32860"/>
                  </a:lnTo>
                  <a:cubicBezTo>
                    <a:pt x="15181" y="32955"/>
                    <a:pt x="15109" y="33026"/>
                    <a:pt x="15038" y="33121"/>
                  </a:cubicBezTo>
                  <a:lnTo>
                    <a:pt x="15026" y="33133"/>
                  </a:lnTo>
                  <a:lnTo>
                    <a:pt x="14990" y="33157"/>
                  </a:lnTo>
                  <a:lnTo>
                    <a:pt x="14978" y="33181"/>
                  </a:lnTo>
                  <a:lnTo>
                    <a:pt x="14847" y="33324"/>
                  </a:lnTo>
                  <a:lnTo>
                    <a:pt x="14824" y="33336"/>
                  </a:lnTo>
                  <a:lnTo>
                    <a:pt x="14788" y="33383"/>
                  </a:lnTo>
                  <a:lnTo>
                    <a:pt x="14764" y="33395"/>
                  </a:lnTo>
                  <a:lnTo>
                    <a:pt x="14752" y="33419"/>
                  </a:lnTo>
                  <a:lnTo>
                    <a:pt x="14740" y="33431"/>
                  </a:lnTo>
                  <a:lnTo>
                    <a:pt x="14728" y="33443"/>
                  </a:lnTo>
                  <a:lnTo>
                    <a:pt x="14693" y="33479"/>
                  </a:lnTo>
                  <a:lnTo>
                    <a:pt x="14681" y="33491"/>
                  </a:lnTo>
                  <a:lnTo>
                    <a:pt x="14669" y="33502"/>
                  </a:lnTo>
                  <a:lnTo>
                    <a:pt x="14645" y="33514"/>
                  </a:lnTo>
                  <a:lnTo>
                    <a:pt x="14621" y="33550"/>
                  </a:lnTo>
                  <a:lnTo>
                    <a:pt x="14609" y="33562"/>
                  </a:lnTo>
                  <a:lnTo>
                    <a:pt x="14573" y="33610"/>
                  </a:lnTo>
                  <a:lnTo>
                    <a:pt x="14562" y="33622"/>
                  </a:lnTo>
                  <a:lnTo>
                    <a:pt x="14514" y="33669"/>
                  </a:lnTo>
                  <a:lnTo>
                    <a:pt x="14490" y="33693"/>
                  </a:lnTo>
                  <a:lnTo>
                    <a:pt x="14454" y="33729"/>
                  </a:lnTo>
                  <a:cubicBezTo>
                    <a:pt x="14431" y="33753"/>
                    <a:pt x="14407" y="33788"/>
                    <a:pt x="14383" y="33800"/>
                  </a:cubicBezTo>
                  <a:lnTo>
                    <a:pt x="14288" y="33895"/>
                  </a:lnTo>
                  <a:lnTo>
                    <a:pt x="14288" y="33907"/>
                  </a:lnTo>
                  <a:lnTo>
                    <a:pt x="14228" y="33967"/>
                  </a:lnTo>
                  <a:cubicBezTo>
                    <a:pt x="14169" y="34026"/>
                    <a:pt x="14133" y="34074"/>
                    <a:pt x="14085" y="34134"/>
                  </a:cubicBezTo>
                  <a:cubicBezTo>
                    <a:pt x="14050" y="34157"/>
                    <a:pt x="14038" y="34193"/>
                    <a:pt x="14014" y="34205"/>
                  </a:cubicBezTo>
                  <a:lnTo>
                    <a:pt x="13847" y="34384"/>
                  </a:lnTo>
                  <a:lnTo>
                    <a:pt x="13800" y="34431"/>
                  </a:lnTo>
                  <a:lnTo>
                    <a:pt x="13788" y="34443"/>
                  </a:lnTo>
                  <a:lnTo>
                    <a:pt x="13788" y="34455"/>
                  </a:lnTo>
                  <a:lnTo>
                    <a:pt x="13728" y="34515"/>
                  </a:lnTo>
                  <a:lnTo>
                    <a:pt x="13669" y="34574"/>
                  </a:lnTo>
                  <a:lnTo>
                    <a:pt x="13538" y="34705"/>
                  </a:lnTo>
                  <a:lnTo>
                    <a:pt x="13454" y="34788"/>
                  </a:lnTo>
                  <a:lnTo>
                    <a:pt x="13371" y="34872"/>
                  </a:lnTo>
                  <a:lnTo>
                    <a:pt x="13276" y="34967"/>
                  </a:lnTo>
                  <a:lnTo>
                    <a:pt x="13026" y="35205"/>
                  </a:lnTo>
                  <a:lnTo>
                    <a:pt x="12883" y="35348"/>
                  </a:lnTo>
                  <a:cubicBezTo>
                    <a:pt x="12823" y="35407"/>
                    <a:pt x="12764" y="35455"/>
                    <a:pt x="12704" y="35515"/>
                  </a:cubicBezTo>
                  <a:cubicBezTo>
                    <a:pt x="12680" y="35527"/>
                    <a:pt x="12657" y="35538"/>
                    <a:pt x="12645" y="35574"/>
                  </a:cubicBezTo>
                  <a:cubicBezTo>
                    <a:pt x="12597" y="35598"/>
                    <a:pt x="12561" y="35646"/>
                    <a:pt x="12526" y="35681"/>
                  </a:cubicBezTo>
                  <a:cubicBezTo>
                    <a:pt x="12442" y="35753"/>
                    <a:pt x="12371" y="35812"/>
                    <a:pt x="12299" y="35884"/>
                  </a:cubicBezTo>
                  <a:cubicBezTo>
                    <a:pt x="12121" y="36015"/>
                    <a:pt x="11990" y="36134"/>
                    <a:pt x="11835" y="36253"/>
                  </a:cubicBezTo>
                  <a:cubicBezTo>
                    <a:pt x="11787" y="36289"/>
                    <a:pt x="11752" y="36336"/>
                    <a:pt x="11692" y="36360"/>
                  </a:cubicBezTo>
                  <a:lnTo>
                    <a:pt x="11609" y="36408"/>
                  </a:lnTo>
                  <a:lnTo>
                    <a:pt x="11549" y="36455"/>
                  </a:lnTo>
                  <a:lnTo>
                    <a:pt x="11347" y="36598"/>
                  </a:lnTo>
                  <a:cubicBezTo>
                    <a:pt x="11275" y="36658"/>
                    <a:pt x="11192" y="36705"/>
                    <a:pt x="11109" y="36765"/>
                  </a:cubicBezTo>
                  <a:cubicBezTo>
                    <a:pt x="11061" y="36789"/>
                    <a:pt x="11037" y="36824"/>
                    <a:pt x="10990" y="36848"/>
                  </a:cubicBezTo>
                  <a:cubicBezTo>
                    <a:pt x="10883" y="36931"/>
                    <a:pt x="10799" y="36991"/>
                    <a:pt x="10692" y="37062"/>
                  </a:cubicBezTo>
                  <a:lnTo>
                    <a:pt x="10690" y="37064"/>
                  </a:lnTo>
                  <a:lnTo>
                    <a:pt x="10690" y="37064"/>
                  </a:lnTo>
                  <a:cubicBezTo>
                    <a:pt x="10708" y="37047"/>
                    <a:pt x="10724" y="37030"/>
                    <a:pt x="10740" y="37015"/>
                  </a:cubicBezTo>
                  <a:cubicBezTo>
                    <a:pt x="10811" y="36943"/>
                    <a:pt x="10894" y="36872"/>
                    <a:pt x="10978" y="36777"/>
                  </a:cubicBezTo>
                  <a:lnTo>
                    <a:pt x="11121" y="36634"/>
                  </a:lnTo>
                  <a:lnTo>
                    <a:pt x="11133" y="36610"/>
                  </a:lnTo>
                  <a:lnTo>
                    <a:pt x="11168" y="36586"/>
                  </a:lnTo>
                  <a:lnTo>
                    <a:pt x="11216" y="36539"/>
                  </a:lnTo>
                  <a:lnTo>
                    <a:pt x="11228" y="36527"/>
                  </a:lnTo>
                  <a:cubicBezTo>
                    <a:pt x="11287" y="36467"/>
                    <a:pt x="11335" y="36408"/>
                    <a:pt x="11395" y="36348"/>
                  </a:cubicBezTo>
                  <a:lnTo>
                    <a:pt x="11395" y="36348"/>
                  </a:lnTo>
                  <a:lnTo>
                    <a:pt x="11371" y="36360"/>
                  </a:lnTo>
                  <a:lnTo>
                    <a:pt x="11430" y="36300"/>
                  </a:lnTo>
                  <a:lnTo>
                    <a:pt x="11454" y="36289"/>
                  </a:lnTo>
                  <a:lnTo>
                    <a:pt x="11490" y="36241"/>
                  </a:lnTo>
                  <a:lnTo>
                    <a:pt x="11990" y="35705"/>
                  </a:lnTo>
                  <a:cubicBezTo>
                    <a:pt x="12049" y="35634"/>
                    <a:pt x="12109" y="35574"/>
                    <a:pt x="12168" y="35503"/>
                  </a:cubicBezTo>
                  <a:cubicBezTo>
                    <a:pt x="12240" y="35407"/>
                    <a:pt x="12323" y="35324"/>
                    <a:pt x="12407" y="35241"/>
                  </a:cubicBezTo>
                  <a:cubicBezTo>
                    <a:pt x="12478" y="35169"/>
                    <a:pt x="12537" y="35098"/>
                    <a:pt x="12609" y="35027"/>
                  </a:cubicBezTo>
                  <a:lnTo>
                    <a:pt x="12609" y="35027"/>
                  </a:lnTo>
                  <a:lnTo>
                    <a:pt x="12597" y="35038"/>
                  </a:lnTo>
                  <a:cubicBezTo>
                    <a:pt x="12609" y="35027"/>
                    <a:pt x="12621" y="34992"/>
                    <a:pt x="12655" y="34979"/>
                  </a:cubicBezTo>
                  <a:lnTo>
                    <a:pt x="12655" y="34979"/>
                  </a:lnTo>
                  <a:cubicBezTo>
                    <a:pt x="12663" y="34970"/>
                    <a:pt x="12668" y="34960"/>
                    <a:pt x="12668" y="34943"/>
                  </a:cubicBezTo>
                  <a:lnTo>
                    <a:pt x="12668" y="34943"/>
                  </a:lnTo>
                  <a:lnTo>
                    <a:pt x="12657" y="34967"/>
                  </a:lnTo>
                  <a:lnTo>
                    <a:pt x="12657" y="34943"/>
                  </a:lnTo>
                  <a:cubicBezTo>
                    <a:pt x="12704" y="34919"/>
                    <a:pt x="12728" y="34872"/>
                    <a:pt x="12764" y="34824"/>
                  </a:cubicBezTo>
                  <a:lnTo>
                    <a:pt x="12907" y="34681"/>
                  </a:lnTo>
                  <a:cubicBezTo>
                    <a:pt x="12978" y="34610"/>
                    <a:pt x="13061" y="34515"/>
                    <a:pt x="13145" y="34443"/>
                  </a:cubicBezTo>
                  <a:cubicBezTo>
                    <a:pt x="13216" y="34372"/>
                    <a:pt x="13276" y="34312"/>
                    <a:pt x="13335" y="34229"/>
                  </a:cubicBezTo>
                  <a:cubicBezTo>
                    <a:pt x="13383" y="34169"/>
                    <a:pt x="13442" y="34110"/>
                    <a:pt x="13490" y="34074"/>
                  </a:cubicBezTo>
                  <a:cubicBezTo>
                    <a:pt x="13502" y="34050"/>
                    <a:pt x="13514" y="34026"/>
                    <a:pt x="13550" y="34014"/>
                  </a:cubicBezTo>
                  <a:cubicBezTo>
                    <a:pt x="13633" y="33907"/>
                    <a:pt x="13728" y="33800"/>
                    <a:pt x="13800" y="33693"/>
                  </a:cubicBezTo>
                  <a:cubicBezTo>
                    <a:pt x="13811" y="33669"/>
                    <a:pt x="13847" y="33633"/>
                    <a:pt x="13859" y="33610"/>
                  </a:cubicBezTo>
                  <a:cubicBezTo>
                    <a:pt x="13907" y="33550"/>
                    <a:pt x="13954" y="33479"/>
                    <a:pt x="13990" y="33419"/>
                  </a:cubicBezTo>
                  <a:cubicBezTo>
                    <a:pt x="14109" y="33252"/>
                    <a:pt x="14216" y="33086"/>
                    <a:pt x="14335" y="32919"/>
                  </a:cubicBezTo>
                  <a:cubicBezTo>
                    <a:pt x="14395" y="32836"/>
                    <a:pt x="14466" y="32729"/>
                    <a:pt x="14526" y="32645"/>
                  </a:cubicBezTo>
                  <a:cubicBezTo>
                    <a:pt x="14609" y="32550"/>
                    <a:pt x="14669" y="32443"/>
                    <a:pt x="14740" y="32359"/>
                  </a:cubicBezTo>
                  <a:cubicBezTo>
                    <a:pt x="14800" y="32288"/>
                    <a:pt x="14859" y="32193"/>
                    <a:pt x="14919" y="32121"/>
                  </a:cubicBezTo>
                  <a:lnTo>
                    <a:pt x="14931" y="32109"/>
                  </a:lnTo>
                  <a:lnTo>
                    <a:pt x="14966" y="32074"/>
                  </a:lnTo>
                  <a:cubicBezTo>
                    <a:pt x="15038" y="31990"/>
                    <a:pt x="15097" y="31895"/>
                    <a:pt x="15169" y="31812"/>
                  </a:cubicBezTo>
                  <a:lnTo>
                    <a:pt x="15169" y="31812"/>
                  </a:lnTo>
                  <a:cubicBezTo>
                    <a:pt x="15002" y="31990"/>
                    <a:pt x="14847" y="32145"/>
                    <a:pt x="14693" y="32324"/>
                  </a:cubicBezTo>
                  <a:lnTo>
                    <a:pt x="14609" y="32419"/>
                  </a:lnTo>
                  <a:cubicBezTo>
                    <a:pt x="14562" y="32467"/>
                    <a:pt x="14514" y="32526"/>
                    <a:pt x="14466" y="32562"/>
                  </a:cubicBezTo>
                  <a:cubicBezTo>
                    <a:pt x="14395" y="32645"/>
                    <a:pt x="14335" y="32729"/>
                    <a:pt x="14264" y="32824"/>
                  </a:cubicBezTo>
                  <a:cubicBezTo>
                    <a:pt x="14204" y="32895"/>
                    <a:pt x="14145" y="32967"/>
                    <a:pt x="14073" y="33062"/>
                  </a:cubicBezTo>
                  <a:cubicBezTo>
                    <a:pt x="14014" y="33133"/>
                    <a:pt x="13954" y="33205"/>
                    <a:pt x="13895" y="33300"/>
                  </a:cubicBezTo>
                  <a:cubicBezTo>
                    <a:pt x="13847" y="33360"/>
                    <a:pt x="13788" y="33419"/>
                    <a:pt x="13740" y="33479"/>
                  </a:cubicBezTo>
                  <a:cubicBezTo>
                    <a:pt x="13716" y="33502"/>
                    <a:pt x="13681" y="33550"/>
                    <a:pt x="13657" y="33574"/>
                  </a:cubicBezTo>
                  <a:cubicBezTo>
                    <a:pt x="13609" y="33633"/>
                    <a:pt x="13550" y="33693"/>
                    <a:pt x="13502" y="33741"/>
                  </a:cubicBezTo>
                  <a:cubicBezTo>
                    <a:pt x="13478" y="33788"/>
                    <a:pt x="13442" y="33812"/>
                    <a:pt x="13395" y="33860"/>
                  </a:cubicBezTo>
                  <a:cubicBezTo>
                    <a:pt x="13383" y="33872"/>
                    <a:pt x="13371" y="33895"/>
                    <a:pt x="13359" y="33919"/>
                  </a:cubicBezTo>
                  <a:cubicBezTo>
                    <a:pt x="13252" y="34026"/>
                    <a:pt x="13157" y="34145"/>
                    <a:pt x="13061" y="34253"/>
                  </a:cubicBezTo>
                  <a:cubicBezTo>
                    <a:pt x="12895" y="34407"/>
                    <a:pt x="12740" y="34574"/>
                    <a:pt x="12585" y="34741"/>
                  </a:cubicBezTo>
                  <a:cubicBezTo>
                    <a:pt x="12442" y="34884"/>
                    <a:pt x="12299" y="35038"/>
                    <a:pt x="12168" y="35169"/>
                  </a:cubicBezTo>
                  <a:cubicBezTo>
                    <a:pt x="11991" y="35360"/>
                    <a:pt x="11820" y="35544"/>
                    <a:pt x="11651" y="35729"/>
                  </a:cubicBezTo>
                  <a:lnTo>
                    <a:pt x="11651" y="35729"/>
                  </a:lnTo>
                  <a:lnTo>
                    <a:pt x="11668" y="35693"/>
                  </a:lnTo>
                  <a:cubicBezTo>
                    <a:pt x="11704" y="35646"/>
                    <a:pt x="11728" y="35622"/>
                    <a:pt x="11764" y="35574"/>
                  </a:cubicBezTo>
                  <a:lnTo>
                    <a:pt x="12026" y="35217"/>
                  </a:lnTo>
                  <a:cubicBezTo>
                    <a:pt x="12049" y="35205"/>
                    <a:pt x="12049" y="35181"/>
                    <a:pt x="12061" y="35169"/>
                  </a:cubicBezTo>
                  <a:cubicBezTo>
                    <a:pt x="12109" y="35110"/>
                    <a:pt x="12145" y="35050"/>
                    <a:pt x="12192" y="34979"/>
                  </a:cubicBezTo>
                  <a:cubicBezTo>
                    <a:pt x="12204" y="34967"/>
                    <a:pt x="12228" y="34931"/>
                    <a:pt x="12240" y="34919"/>
                  </a:cubicBezTo>
                  <a:lnTo>
                    <a:pt x="12287" y="34860"/>
                  </a:lnTo>
                  <a:lnTo>
                    <a:pt x="12359" y="34753"/>
                  </a:lnTo>
                  <a:lnTo>
                    <a:pt x="12407" y="34705"/>
                  </a:lnTo>
                  <a:cubicBezTo>
                    <a:pt x="12478" y="34622"/>
                    <a:pt x="12549" y="34515"/>
                    <a:pt x="12621" y="34431"/>
                  </a:cubicBezTo>
                  <a:cubicBezTo>
                    <a:pt x="12645" y="34407"/>
                    <a:pt x="12657" y="34384"/>
                    <a:pt x="12668" y="34372"/>
                  </a:cubicBezTo>
                  <a:cubicBezTo>
                    <a:pt x="12740" y="34264"/>
                    <a:pt x="12835" y="34157"/>
                    <a:pt x="12907" y="34074"/>
                  </a:cubicBezTo>
                  <a:cubicBezTo>
                    <a:pt x="13002" y="33967"/>
                    <a:pt x="13085" y="33860"/>
                    <a:pt x="13157" y="33753"/>
                  </a:cubicBezTo>
                  <a:cubicBezTo>
                    <a:pt x="13192" y="33729"/>
                    <a:pt x="13216" y="33681"/>
                    <a:pt x="13240" y="33657"/>
                  </a:cubicBezTo>
                  <a:lnTo>
                    <a:pt x="13276" y="33610"/>
                  </a:lnTo>
                  <a:cubicBezTo>
                    <a:pt x="13300" y="33598"/>
                    <a:pt x="13311" y="33574"/>
                    <a:pt x="13323" y="33550"/>
                  </a:cubicBezTo>
                  <a:cubicBezTo>
                    <a:pt x="13359" y="33514"/>
                    <a:pt x="13383" y="33479"/>
                    <a:pt x="13395" y="33443"/>
                  </a:cubicBezTo>
                  <a:cubicBezTo>
                    <a:pt x="13395" y="33431"/>
                    <a:pt x="13419" y="33431"/>
                    <a:pt x="13419" y="33419"/>
                  </a:cubicBezTo>
                  <a:lnTo>
                    <a:pt x="13502" y="33276"/>
                  </a:lnTo>
                  <a:cubicBezTo>
                    <a:pt x="13550" y="33217"/>
                    <a:pt x="13573" y="33181"/>
                    <a:pt x="13621" y="33121"/>
                  </a:cubicBezTo>
                  <a:cubicBezTo>
                    <a:pt x="13681" y="33038"/>
                    <a:pt x="13728" y="32967"/>
                    <a:pt x="13788" y="32895"/>
                  </a:cubicBezTo>
                  <a:lnTo>
                    <a:pt x="13847" y="32800"/>
                  </a:lnTo>
                  <a:lnTo>
                    <a:pt x="13931" y="32669"/>
                  </a:lnTo>
                  <a:cubicBezTo>
                    <a:pt x="13966" y="32610"/>
                    <a:pt x="14014" y="32562"/>
                    <a:pt x="14038" y="32502"/>
                  </a:cubicBezTo>
                  <a:cubicBezTo>
                    <a:pt x="14073" y="32467"/>
                    <a:pt x="14109" y="32407"/>
                    <a:pt x="14145" y="32359"/>
                  </a:cubicBezTo>
                  <a:cubicBezTo>
                    <a:pt x="14169" y="32312"/>
                    <a:pt x="14216" y="32252"/>
                    <a:pt x="14252" y="32205"/>
                  </a:cubicBezTo>
                  <a:cubicBezTo>
                    <a:pt x="14276" y="32169"/>
                    <a:pt x="14312" y="32133"/>
                    <a:pt x="14335" y="32086"/>
                  </a:cubicBezTo>
                  <a:lnTo>
                    <a:pt x="14371" y="32050"/>
                  </a:lnTo>
                  <a:lnTo>
                    <a:pt x="14407" y="31990"/>
                  </a:lnTo>
                  <a:lnTo>
                    <a:pt x="14443" y="31943"/>
                  </a:lnTo>
                  <a:lnTo>
                    <a:pt x="14454" y="31931"/>
                  </a:lnTo>
                  <a:cubicBezTo>
                    <a:pt x="14454" y="31907"/>
                    <a:pt x="14466" y="31907"/>
                    <a:pt x="14466" y="31895"/>
                  </a:cubicBezTo>
                  <a:lnTo>
                    <a:pt x="14585" y="31764"/>
                  </a:lnTo>
                  <a:cubicBezTo>
                    <a:pt x="14633" y="31705"/>
                    <a:pt x="14693" y="31645"/>
                    <a:pt x="14740" y="31597"/>
                  </a:cubicBezTo>
                  <a:cubicBezTo>
                    <a:pt x="14788" y="31550"/>
                    <a:pt x="14824" y="31514"/>
                    <a:pt x="14871" y="31455"/>
                  </a:cubicBezTo>
                  <a:lnTo>
                    <a:pt x="14919" y="31407"/>
                  </a:lnTo>
                  <a:lnTo>
                    <a:pt x="14943" y="31359"/>
                  </a:lnTo>
                  <a:cubicBezTo>
                    <a:pt x="14978" y="31336"/>
                    <a:pt x="15002" y="31288"/>
                    <a:pt x="15050" y="31252"/>
                  </a:cubicBezTo>
                  <a:lnTo>
                    <a:pt x="15121" y="31193"/>
                  </a:lnTo>
                  <a:cubicBezTo>
                    <a:pt x="15228" y="31097"/>
                    <a:pt x="15335" y="31002"/>
                    <a:pt x="15443" y="30895"/>
                  </a:cubicBezTo>
                  <a:lnTo>
                    <a:pt x="15538" y="30812"/>
                  </a:lnTo>
                  <a:lnTo>
                    <a:pt x="15645" y="30716"/>
                  </a:lnTo>
                  <a:cubicBezTo>
                    <a:pt x="15681" y="30693"/>
                    <a:pt x="15705" y="30657"/>
                    <a:pt x="15716" y="30633"/>
                  </a:cubicBezTo>
                  <a:lnTo>
                    <a:pt x="15752" y="30597"/>
                  </a:lnTo>
                  <a:lnTo>
                    <a:pt x="15943" y="30395"/>
                  </a:lnTo>
                  <a:cubicBezTo>
                    <a:pt x="15978" y="30359"/>
                    <a:pt x="15990" y="30335"/>
                    <a:pt x="16014" y="30300"/>
                  </a:cubicBezTo>
                  <a:lnTo>
                    <a:pt x="16038" y="30276"/>
                  </a:lnTo>
                  <a:lnTo>
                    <a:pt x="16097" y="30204"/>
                  </a:lnTo>
                  <a:cubicBezTo>
                    <a:pt x="16169" y="30121"/>
                    <a:pt x="16228" y="30038"/>
                    <a:pt x="16300" y="29966"/>
                  </a:cubicBezTo>
                  <a:lnTo>
                    <a:pt x="16371" y="29871"/>
                  </a:lnTo>
                  <a:cubicBezTo>
                    <a:pt x="16431" y="29800"/>
                    <a:pt x="16514" y="29704"/>
                    <a:pt x="16586" y="29633"/>
                  </a:cubicBezTo>
                  <a:lnTo>
                    <a:pt x="16669" y="29550"/>
                  </a:lnTo>
                  <a:cubicBezTo>
                    <a:pt x="16729" y="29466"/>
                    <a:pt x="16812" y="29395"/>
                    <a:pt x="16883" y="29323"/>
                  </a:cubicBezTo>
                  <a:lnTo>
                    <a:pt x="16955" y="29228"/>
                  </a:lnTo>
                  <a:cubicBezTo>
                    <a:pt x="17026" y="29157"/>
                    <a:pt x="17110" y="29073"/>
                    <a:pt x="17181" y="28990"/>
                  </a:cubicBezTo>
                  <a:lnTo>
                    <a:pt x="17264" y="28907"/>
                  </a:lnTo>
                  <a:lnTo>
                    <a:pt x="17360" y="28811"/>
                  </a:lnTo>
                  <a:cubicBezTo>
                    <a:pt x="17383" y="28776"/>
                    <a:pt x="17431" y="28740"/>
                    <a:pt x="17467" y="28692"/>
                  </a:cubicBezTo>
                  <a:lnTo>
                    <a:pt x="17633" y="28609"/>
                  </a:lnTo>
                  <a:close/>
                  <a:moveTo>
                    <a:pt x="10025" y="37479"/>
                  </a:moveTo>
                  <a:lnTo>
                    <a:pt x="10049" y="37515"/>
                  </a:lnTo>
                  <a:cubicBezTo>
                    <a:pt x="10073" y="37515"/>
                    <a:pt x="10085" y="37515"/>
                    <a:pt x="10085" y="37527"/>
                  </a:cubicBezTo>
                  <a:cubicBezTo>
                    <a:pt x="10049" y="37551"/>
                    <a:pt x="10037" y="37574"/>
                    <a:pt x="10025" y="37574"/>
                  </a:cubicBezTo>
                  <a:lnTo>
                    <a:pt x="9835" y="37693"/>
                  </a:lnTo>
                  <a:lnTo>
                    <a:pt x="9835" y="37693"/>
                  </a:lnTo>
                  <a:lnTo>
                    <a:pt x="9847" y="37670"/>
                  </a:lnTo>
                  <a:lnTo>
                    <a:pt x="9859" y="37658"/>
                  </a:lnTo>
                  <a:cubicBezTo>
                    <a:pt x="9918" y="37598"/>
                    <a:pt x="9978" y="37539"/>
                    <a:pt x="10025" y="37479"/>
                  </a:cubicBezTo>
                  <a:close/>
                  <a:moveTo>
                    <a:pt x="5727" y="29097"/>
                  </a:moveTo>
                  <a:cubicBezTo>
                    <a:pt x="5727" y="29145"/>
                    <a:pt x="5739" y="29169"/>
                    <a:pt x="5739" y="29216"/>
                  </a:cubicBezTo>
                  <a:lnTo>
                    <a:pt x="5751" y="29335"/>
                  </a:lnTo>
                  <a:cubicBezTo>
                    <a:pt x="5787" y="29562"/>
                    <a:pt x="5810" y="29764"/>
                    <a:pt x="5846" y="29990"/>
                  </a:cubicBezTo>
                  <a:cubicBezTo>
                    <a:pt x="5858" y="30097"/>
                    <a:pt x="5870" y="30216"/>
                    <a:pt x="5882" y="30324"/>
                  </a:cubicBezTo>
                  <a:lnTo>
                    <a:pt x="5882" y="30335"/>
                  </a:lnTo>
                  <a:lnTo>
                    <a:pt x="5882" y="30347"/>
                  </a:lnTo>
                  <a:lnTo>
                    <a:pt x="5882" y="30359"/>
                  </a:lnTo>
                  <a:lnTo>
                    <a:pt x="5918" y="30538"/>
                  </a:lnTo>
                  <a:lnTo>
                    <a:pt x="5941" y="30716"/>
                  </a:lnTo>
                  <a:cubicBezTo>
                    <a:pt x="5965" y="30800"/>
                    <a:pt x="5965" y="30871"/>
                    <a:pt x="5977" y="30955"/>
                  </a:cubicBezTo>
                  <a:lnTo>
                    <a:pt x="5977" y="31014"/>
                  </a:lnTo>
                  <a:lnTo>
                    <a:pt x="5977" y="31074"/>
                  </a:lnTo>
                  <a:cubicBezTo>
                    <a:pt x="5989" y="31157"/>
                    <a:pt x="5989" y="31228"/>
                    <a:pt x="5989" y="31300"/>
                  </a:cubicBezTo>
                  <a:lnTo>
                    <a:pt x="5989" y="31407"/>
                  </a:lnTo>
                  <a:cubicBezTo>
                    <a:pt x="5989" y="31478"/>
                    <a:pt x="5989" y="31574"/>
                    <a:pt x="6001" y="31645"/>
                  </a:cubicBezTo>
                  <a:lnTo>
                    <a:pt x="6001" y="31776"/>
                  </a:lnTo>
                  <a:lnTo>
                    <a:pt x="6001" y="32062"/>
                  </a:lnTo>
                  <a:lnTo>
                    <a:pt x="6001" y="32240"/>
                  </a:lnTo>
                  <a:lnTo>
                    <a:pt x="6001" y="32514"/>
                  </a:lnTo>
                  <a:lnTo>
                    <a:pt x="6001" y="32645"/>
                  </a:lnTo>
                  <a:cubicBezTo>
                    <a:pt x="6001" y="32907"/>
                    <a:pt x="5989" y="33193"/>
                    <a:pt x="5989" y="33467"/>
                  </a:cubicBezTo>
                  <a:lnTo>
                    <a:pt x="5989" y="33598"/>
                  </a:lnTo>
                  <a:lnTo>
                    <a:pt x="5989" y="33979"/>
                  </a:lnTo>
                  <a:lnTo>
                    <a:pt x="5989" y="34074"/>
                  </a:lnTo>
                  <a:lnTo>
                    <a:pt x="5989" y="34276"/>
                  </a:lnTo>
                  <a:lnTo>
                    <a:pt x="5977" y="34455"/>
                  </a:lnTo>
                  <a:lnTo>
                    <a:pt x="5977" y="34598"/>
                  </a:lnTo>
                  <a:cubicBezTo>
                    <a:pt x="5977" y="34729"/>
                    <a:pt x="5965" y="34872"/>
                    <a:pt x="5941" y="35015"/>
                  </a:cubicBezTo>
                  <a:lnTo>
                    <a:pt x="5930" y="35157"/>
                  </a:lnTo>
                  <a:cubicBezTo>
                    <a:pt x="5918" y="35312"/>
                    <a:pt x="5906" y="35467"/>
                    <a:pt x="5882" y="35622"/>
                  </a:cubicBezTo>
                  <a:lnTo>
                    <a:pt x="5882" y="35646"/>
                  </a:lnTo>
                  <a:cubicBezTo>
                    <a:pt x="5870" y="35812"/>
                    <a:pt x="5846" y="35967"/>
                    <a:pt x="5822" y="36122"/>
                  </a:cubicBezTo>
                  <a:lnTo>
                    <a:pt x="5810" y="36229"/>
                  </a:lnTo>
                  <a:cubicBezTo>
                    <a:pt x="5799" y="36396"/>
                    <a:pt x="5763" y="36562"/>
                    <a:pt x="5751" y="36717"/>
                  </a:cubicBezTo>
                  <a:cubicBezTo>
                    <a:pt x="5751" y="36765"/>
                    <a:pt x="5739" y="36801"/>
                    <a:pt x="5739" y="36836"/>
                  </a:cubicBezTo>
                  <a:cubicBezTo>
                    <a:pt x="5727" y="36920"/>
                    <a:pt x="5727" y="36991"/>
                    <a:pt x="5703" y="37062"/>
                  </a:cubicBezTo>
                  <a:lnTo>
                    <a:pt x="5668" y="37289"/>
                  </a:lnTo>
                  <a:lnTo>
                    <a:pt x="5644" y="37396"/>
                  </a:lnTo>
                  <a:cubicBezTo>
                    <a:pt x="5584" y="37717"/>
                    <a:pt x="5513" y="38063"/>
                    <a:pt x="5429" y="38384"/>
                  </a:cubicBezTo>
                  <a:lnTo>
                    <a:pt x="5394" y="38491"/>
                  </a:lnTo>
                  <a:cubicBezTo>
                    <a:pt x="5370" y="38622"/>
                    <a:pt x="5322" y="38777"/>
                    <a:pt x="5287" y="38908"/>
                  </a:cubicBezTo>
                  <a:lnTo>
                    <a:pt x="5263" y="39003"/>
                  </a:lnTo>
                  <a:lnTo>
                    <a:pt x="5215" y="39217"/>
                  </a:lnTo>
                  <a:cubicBezTo>
                    <a:pt x="5191" y="39313"/>
                    <a:pt x="5168" y="39420"/>
                    <a:pt x="5144" y="39503"/>
                  </a:cubicBezTo>
                  <a:lnTo>
                    <a:pt x="5108" y="39622"/>
                  </a:lnTo>
                  <a:cubicBezTo>
                    <a:pt x="5084" y="39753"/>
                    <a:pt x="5037" y="39908"/>
                    <a:pt x="5001" y="40039"/>
                  </a:cubicBezTo>
                  <a:lnTo>
                    <a:pt x="4918" y="40349"/>
                  </a:lnTo>
                  <a:cubicBezTo>
                    <a:pt x="4918" y="40372"/>
                    <a:pt x="4906" y="40384"/>
                    <a:pt x="4906" y="40396"/>
                  </a:cubicBezTo>
                  <a:cubicBezTo>
                    <a:pt x="4906" y="40372"/>
                    <a:pt x="4918" y="40325"/>
                    <a:pt x="4918" y="40289"/>
                  </a:cubicBezTo>
                  <a:cubicBezTo>
                    <a:pt x="4929" y="40182"/>
                    <a:pt x="4953" y="40099"/>
                    <a:pt x="4965" y="39991"/>
                  </a:cubicBezTo>
                  <a:cubicBezTo>
                    <a:pt x="4977" y="39872"/>
                    <a:pt x="5001" y="39741"/>
                    <a:pt x="5025" y="39622"/>
                  </a:cubicBezTo>
                  <a:cubicBezTo>
                    <a:pt x="5037" y="39479"/>
                    <a:pt x="5060" y="39325"/>
                    <a:pt x="5084" y="39182"/>
                  </a:cubicBezTo>
                  <a:cubicBezTo>
                    <a:pt x="5108" y="38908"/>
                    <a:pt x="5144" y="38658"/>
                    <a:pt x="5168" y="38384"/>
                  </a:cubicBezTo>
                  <a:cubicBezTo>
                    <a:pt x="5179" y="38301"/>
                    <a:pt x="5179" y="38205"/>
                    <a:pt x="5203" y="38122"/>
                  </a:cubicBezTo>
                  <a:lnTo>
                    <a:pt x="5239" y="37634"/>
                  </a:lnTo>
                  <a:cubicBezTo>
                    <a:pt x="5263" y="37372"/>
                    <a:pt x="5287" y="37122"/>
                    <a:pt x="5299" y="36884"/>
                  </a:cubicBezTo>
                  <a:cubicBezTo>
                    <a:pt x="5322" y="36777"/>
                    <a:pt x="5322" y="36658"/>
                    <a:pt x="5334" y="36562"/>
                  </a:cubicBezTo>
                  <a:cubicBezTo>
                    <a:pt x="5346" y="36420"/>
                    <a:pt x="5358" y="36289"/>
                    <a:pt x="5358" y="36169"/>
                  </a:cubicBezTo>
                  <a:cubicBezTo>
                    <a:pt x="5394" y="35967"/>
                    <a:pt x="5406" y="35753"/>
                    <a:pt x="5441" y="35550"/>
                  </a:cubicBezTo>
                  <a:cubicBezTo>
                    <a:pt x="5441" y="35515"/>
                    <a:pt x="5453" y="35491"/>
                    <a:pt x="5453" y="35455"/>
                  </a:cubicBezTo>
                  <a:lnTo>
                    <a:pt x="5501" y="35193"/>
                  </a:lnTo>
                  <a:cubicBezTo>
                    <a:pt x="5513" y="35146"/>
                    <a:pt x="5513" y="35086"/>
                    <a:pt x="5525" y="35038"/>
                  </a:cubicBezTo>
                  <a:cubicBezTo>
                    <a:pt x="5560" y="34907"/>
                    <a:pt x="5572" y="34788"/>
                    <a:pt x="5596" y="34657"/>
                  </a:cubicBezTo>
                  <a:cubicBezTo>
                    <a:pt x="5656" y="34384"/>
                    <a:pt x="5715" y="34122"/>
                    <a:pt x="5787" y="33860"/>
                  </a:cubicBezTo>
                  <a:lnTo>
                    <a:pt x="5787" y="33860"/>
                  </a:lnTo>
                  <a:cubicBezTo>
                    <a:pt x="5703" y="34122"/>
                    <a:pt x="5620" y="34384"/>
                    <a:pt x="5549" y="34634"/>
                  </a:cubicBezTo>
                  <a:cubicBezTo>
                    <a:pt x="5501" y="34776"/>
                    <a:pt x="5465" y="34896"/>
                    <a:pt x="5441" y="35026"/>
                  </a:cubicBezTo>
                  <a:cubicBezTo>
                    <a:pt x="5418" y="35074"/>
                    <a:pt x="5418" y="35110"/>
                    <a:pt x="5406" y="35157"/>
                  </a:cubicBezTo>
                  <a:cubicBezTo>
                    <a:pt x="5394" y="35253"/>
                    <a:pt x="5358" y="35324"/>
                    <a:pt x="5346" y="35407"/>
                  </a:cubicBezTo>
                  <a:cubicBezTo>
                    <a:pt x="5334" y="35455"/>
                    <a:pt x="5334" y="35491"/>
                    <a:pt x="5322" y="35527"/>
                  </a:cubicBezTo>
                  <a:cubicBezTo>
                    <a:pt x="5299" y="35586"/>
                    <a:pt x="5299" y="35646"/>
                    <a:pt x="5287" y="35693"/>
                  </a:cubicBezTo>
                  <a:lnTo>
                    <a:pt x="5203" y="36146"/>
                  </a:lnTo>
                  <a:cubicBezTo>
                    <a:pt x="5203" y="36169"/>
                    <a:pt x="5179" y="36205"/>
                    <a:pt x="5179" y="36229"/>
                  </a:cubicBezTo>
                  <a:cubicBezTo>
                    <a:pt x="5168" y="36324"/>
                    <a:pt x="5156" y="36396"/>
                    <a:pt x="5156" y="36479"/>
                  </a:cubicBezTo>
                  <a:cubicBezTo>
                    <a:pt x="5144" y="36622"/>
                    <a:pt x="5108" y="36741"/>
                    <a:pt x="5096" y="36872"/>
                  </a:cubicBezTo>
                  <a:cubicBezTo>
                    <a:pt x="5060" y="37098"/>
                    <a:pt x="5048" y="37312"/>
                    <a:pt x="5025" y="37551"/>
                  </a:cubicBezTo>
                  <a:cubicBezTo>
                    <a:pt x="4989" y="37813"/>
                    <a:pt x="4977" y="38063"/>
                    <a:pt x="4941" y="38313"/>
                  </a:cubicBezTo>
                  <a:cubicBezTo>
                    <a:pt x="4929" y="38420"/>
                    <a:pt x="4929" y="38527"/>
                    <a:pt x="4918" y="38610"/>
                  </a:cubicBezTo>
                  <a:lnTo>
                    <a:pt x="4870" y="39015"/>
                  </a:lnTo>
                  <a:lnTo>
                    <a:pt x="4870" y="39003"/>
                  </a:lnTo>
                  <a:lnTo>
                    <a:pt x="4787" y="39670"/>
                  </a:lnTo>
                  <a:cubicBezTo>
                    <a:pt x="4763" y="39837"/>
                    <a:pt x="4739" y="39991"/>
                    <a:pt x="4727" y="40146"/>
                  </a:cubicBezTo>
                  <a:cubicBezTo>
                    <a:pt x="4703" y="40230"/>
                    <a:pt x="4691" y="40337"/>
                    <a:pt x="4679" y="40432"/>
                  </a:cubicBezTo>
                  <a:cubicBezTo>
                    <a:pt x="4679" y="40468"/>
                    <a:pt x="4667" y="40515"/>
                    <a:pt x="4667" y="40563"/>
                  </a:cubicBezTo>
                  <a:lnTo>
                    <a:pt x="4667" y="40289"/>
                  </a:lnTo>
                  <a:cubicBezTo>
                    <a:pt x="4644" y="39991"/>
                    <a:pt x="4632" y="39718"/>
                    <a:pt x="4608" y="39444"/>
                  </a:cubicBezTo>
                  <a:cubicBezTo>
                    <a:pt x="4584" y="39360"/>
                    <a:pt x="4584" y="39265"/>
                    <a:pt x="4572" y="39194"/>
                  </a:cubicBezTo>
                  <a:cubicBezTo>
                    <a:pt x="4525" y="38836"/>
                    <a:pt x="4501" y="38479"/>
                    <a:pt x="4453" y="38122"/>
                  </a:cubicBezTo>
                  <a:lnTo>
                    <a:pt x="4453" y="38063"/>
                  </a:lnTo>
                  <a:cubicBezTo>
                    <a:pt x="4441" y="37872"/>
                    <a:pt x="4406" y="37670"/>
                    <a:pt x="4382" y="37491"/>
                  </a:cubicBezTo>
                  <a:cubicBezTo>
                    <a:pt x="4370" y="37336"/>
                    <a:pt x="4334" y="37182"/>
                    <a:pt x="4322" y="37015"/>
                  </a:cubicBezTo>
                  <a:cubicBezTo>
                    <a:pt x="4263" y="36824"/>
                    <a:pt x="4251" y="36658"/>
                    <a:pt x="4239" y="36503"/>
                  </a:cubicBezTo>
                  <a:cubicBezTo>
                    <a:pt x="4215" y="36408"/>
                    <a:pt x="4215" y="36324"/>
                    <a:pt x="4215" y="36229"/>
                  </a:cubicBezTo>
                  <a:cubicBezTo>
                    <a:pt x="4215" y="36146"/>
                    <a:pt x="4203" y="36039"/>
                    <a:pt x="4203" y="35943"/>
                  </a:cubicBezTo>
                  <a:lnTo>
                    <a:pt x="4203" y="35765"/>
                  </a:lnTo>
                  <a:lnTo>
                    <a:pt x="4203" y="35634"/>
                  </a:lnTo>
                  <a:cubicBezTo>
                    <a:pt x="4203" y="35562"/>
                    <a:pt x="4203" y="35503"/>
                    <a:pt x="4215" y="35419"/>
                  </a:cubicBezTo>
                  <a:lnTo>
                    <a:pt x="4215" y="35384"/>
                  </a:lnTo>
                  <a:lnTo>
                    <a:pt x="4215" y="35336"/>
                  </a:lnTo>
                  <a:cubicBezTo>
                    <a:pt x="4215" y="35277"/>
                    <a:pt x="4239" y="35205"/>
                    <a:pt x="4239" y="35122"/>
                  </a:cubicBezTo>
                  <a:lnTo>
                    <a:pt x="4263" y="34812"/>
                  </a:lnTo>
                  <a:cubicBezTo>
                    <a:pt x="4275" y="34753"/>
                    <a:pt x="4275" y="34693"/>
                    <a:pt x="4298" y="34634"/>
                  </a:cubicBezTo>
                  <a:lnTo>
                    <a:pt x="4298" y="34598"/>
                  </a:lnTo>
                  <a:cubicBezTo>
                    <a:pt x="4310" y="34503"/>
                    <a:pt x="4322" y="34419"/>
                    <a:pt x="4334" y="34312"/>
                  </a:cubicBezTo>
                  <a:cubicBezTo>
                    <a:pt x="4358" y="34217"/>
                    <a:pt x="4370" y="34122"/>
                    <a:pt x="4382" y="34014"/>
                  </a:cubicBezTo>
                  <a:cubicBezTo>
                    <a:pt x="4417" y="33848"/>
                    <a:pt x="4441" y="33705"/>
                    <a:pt x="4477" y="33550"/>
                  </a:cubicBezTo>
                  <a:lnTo>
                    <a:pt x="4489" y="33467"/>
                  </a:lnTo>
                  <a:cubicBezTo>
                    <a:pt x="4513" y="33300"/>
                    <a:pt x="4560" y="33121"/>
                    <a:pt x="4608" y="32943"/>
                  </a:cubicBezTo>
                  <a:cubicBezTo>
                    <a:pt x="4656" y="32764"/>
                    <a:pt x="4691" y="32598"/>
                    <a:pt x="4739" y="32419"/>
                  </a:cubicBezTo>
                  <a:cubicBezTo>
                    <a:pt x="4798" y="32217"/>
                    <a:pt x="4846" y="32002"/>
                    <a:pt x="4906" y="31800"/>
                  </a:cubicBezTo>
                  <a:cubicBezTo>
                    <a:pt x="4977" y="31562"/>
                    <a:pt x="5037" y="31324"/>
                    <a:pt x="5108" y="31097"/>
                  </a:cubicBezTo>
                  <a:cubicBezTo>
                    <a:pt x="5144" y="30990"/>
                    <a:pt x="5168" y="30883"/>
                    <a:pt x="5215" y="30764"/>
                  </a:cubicBezTo>
                  <a:lnTo>
                    <a:pt x="5275" y="30585"/>
                  </a:lnTo>
                  <a:cubicBezTo>
                    <a:pt x="5322" y="30454"/>
                    <a:pt x="5370" y="30300"/>
                    <a:pt x="5394" y="30169"/>
                  </a:cubicBezTo>
                  <a:lnTo>
                    <a:pt x="5406" y="30109"/>
                  </a:lnTo>
                  <a:lnTo>
                    <a:pt x="5441" y="30026"/>
                  </a:lnTo>
                  <a:cubicBezTo>
                    <a:pt x="5489" y="29871"/>
                    <a:pt x="5525" y="29716"/>
                    <a:pt x="5572" y="29562"/>
                  </a:cubicBezTo>
                  <a:lnTo>
                    <a:pt x="5584" y="29490"/>
                  </a:lnTo>
                  <a:cubicBezTo>
                    <a:pt x="5608" y="29431"/>
                    <a:pt x="5620" y="29371"/>
                    <a:pt x="5644" y="29311"/>
                  </a:cubicBezTo>
                  <a:lnTo>
                    <a:pt x="5680" y="29228"/>
                  </a:lnTo>
                  <a:lnTo>
                    <a:pt x="5727" y="29097"/>
                  </a:lnTo>
                  <a:close/>
                  <a:moveTo>
                    <a:pt x="4513" y="42077"/>
                  </a:moveTo>
                  <a:cubicBezTo>
                    <a:pt x="4512" y="42083"/>
                    <a:pt x="4510" y="42099"/>
                    <a:pt x="4501" y="42099"/>
                  </a:cubicBezTo>
                  <a:cubicBezTo>
                    <a:pt x="4505" y="42092"/>
                    <a:pt x="4509" y="42084"/>
                    <a:pt x="4513" y="42077"/>
                  </a:cubicBezTo>
                  <a:close/>
                  <a:moveTo>
                    <a:pt x="123" y="1"/>
                  </a:moveTo>
                  <a:cubicBezTo>
                    <a:pt x="56" y="1"/>
                    <a:pt x="0" y="63"/>
                    <a:pt x="0" y="141"/>
                  </a:cubicBezTo>
                  <a:cubicBezTo>
                    <a:pt x="0" y="225"/>
                    <a:pt x="24" y="320"/>
                    <a:pt x="24" y="403"/>
                  </a:cubicBezTo>
                  <a:cubicBezTo>
                    <a:pt x="24" y="498"/>
                    <a:pt x="36" y="582"/>
                    <a:pt x="36" y="665"/>
                  </a:cubicBezTo>
                  <a:cubicBezTo>
                    <a:pt x="48" y="844"/>
                    <a:pt x="48" y="1022"/>
                    <a:pt x="72" y="1201"/>
                  </a:cubicBezTo>
                  <a:cubicBezTo>
                    <a:pt x="72" y="1284"/>
                    <a:pt x="84" y="1356"/>
                    <a:pt x="84" y="1451"/>
                  </a:cubicBezTo>
                  <a:cubicBezTo>
                    <a:pt x="95" y="1522"/>
                    <a:pt x="95" y="1618"/>
                    <a:pt x="107" y="1689"/>
                  </a:cubicBezTo>
                  <a:cubicBezTo>
                    <a:pt x="131" y="1749"/>
                    <a:pt x="131" y="1808"/>
                    <a:pt x="143" y="1868"/>
                  </a:cubicBezTo>
                  <a:cubicBezTo>
                    <a:pt x="143" y="1891"/>
                    <a:pt x="155" y="1927"/>
                    <a:pt x="155" y="1951"/>
                  </a:cubicBezTo>
                  <a:cubicBezTo>
                    <a:pt x="167" y="2058"/>
                    <a:pt x="203" y="2153"/>
                    <a:pt x="215" y="2249"/>
                  </a:cubicBezTo>
                  <a:cubicBezTo>
                    <a:pt x="226" y="2344"/>
                    <a:pt x="262" y="2427"/>
                    <a:pt x="286" y="2522"/>
                  </a:cubicBezTo>
                  <a:cubicBezTo>
                    <a:pt x="334" y="2701"/>
                    <a:pt x="393" y="2880"/>
                    <a:pt x="453" y="3046"/>
                  </a:cubicBezTo>
                  <a:cubicBezTo>
                    <a:pt x="548" y="3261"/>
                    <a:pt x="667" y="3487"/>
                    <a:pt x="810" y="3677"/>
                  </a:cubicBezTo>
                  <a:lnTo>
                    <a:pt x="988" y="3904"/>
                  </a:lnTo>
                  <a:cubicBezTo>
                    <a:pt x="1108" y="4058"/>
                    <a:pt x="1238" y="4189"/>
                    <a:pt x="1358" y="4332"/>
                  </a:cubicBezTo>
                  <a:cubicBezTo>
                    <a:pt x="1405" y="4392"/>
                    <a:pt x="1465" y="4439"/>
                    <a:pt x="1512" y="4499"/>
                  </a:cubicBezTo>
                  <a:lnTo>
                    <a:pt x="1703" y="4689"/>
                  </a:lnTo>
                  <a:cubicBezTo>
                    <a:pt x="1774" y="4773"/>
                    <a:pt x="1870" y="4844"/>
                    <a:pt x="1941" y="4916"/>
                  </a:cubicBezTo>
                  <a:cubicBezTo>
                    <a:pt x="2000" y="4975"/>
                    <a:pt x="2072" y="5023"/>
                    <a:pt x="2131" y="5082"/>
                  </a:cubicBezTo>
                  <a:cubicBezTo>
                    <a:pt x="2274" y="5189"/>
                    <a:pt x="2393" y="5285"/>
                    <a:pt x="2524" y="5392"/>
                  </a:cubicBezTo>
                  <a:cubicBezTo>
                    <a:pt x="2667" y="5511"/>
                    <a:pt x="2822" y="5630"/>
                    <a:pt x="2953" y="5749"/>
                  </a:cubicBezTo>
                  <a:cubicBezTo>
                    <a:pt x="3084" y="5868"/>
                    <a:pt x="3227" y="5999"/>
                    <a:pt x="3358" y="6118"/>
                  </a:cubicBezTo>
                  <a:cubicBezTo>
                    <a:pt x="3417" y="6178"/>
                    <a:pt x="3477" y="6225"/>
                    <a:pt x="3536" y="6285"/>
                  </a:cubicBezTo>
                  <a:lnTo>
                    <a:pt x="3715" y="6463"/>
                  </a:lnTo>
                  <a:cubicBezTo>
                    <a:pt x="3846" y="6594"/>
                    <a:pt x="3965" y="6737"/>
                    <a:pt x="4096" y="6868"/>
                  </a:cubicBezTo>
                  <a:cubicBezTo>
                    <a:pt x="4215" y="6987"/>
                    <a:pt x="4334" y="7106"/>
                    <a:pt x="4441" y="7237"/>
                  </a:cubicBezTo>
                  <a:cubicBezTo>
                    <a:pt x="4560" y="7368"/>
                    <a:pt x="4679" y="7523"/>
                    <a:pt x="4798" y="7654"/>
                  </a:cubicBezTo>
                  <a:cubicBezTo>
                    <a:pt x="4846" y="7702"/>
                    <a:pt x="4870" y="7749"/>
                    <a:pt x="4918" y="7809"/>
                  </a:cubicBezTo>
                  <a:cubicBezTo>
                    <a:pt x="4929" y="7845"/>
                    <a:pt x="4953" y="7880"/>
                    <a:pt x="4965" y="7904"/>
                  </a:cubicBezTo>
                  <a:cubicBezTo>
                    <a:pt x="4989" y="7999"/>
                    <a:pt x="5048" y="8071"/>
                    <a:pt x="5108" y="8142"/>
                  </a:cubicBezTo>
                  <a:cubicBezTo>
                    <a:pt x="5156" y="8190"/>
                    <a:pt x="5203" y="8226"/>
                    <a:pt x="5263" y="8249"/>
                  </a:cubicBezTo>
                  <a:lnTo>
                    <a:pt x="5263" y="8297"/>
                  </a:lnTo>
                  <a:lnTo>
                    <a:pt x="5346" y="8785"/>
                  </a:lnTo>
                  <a:cubicBezTo>
                    <a:pt x="5429" y="9095"/>
                    <a:pt x="5501" y="9392"/>
                    <a:pt x="5620" y="9690"/>
                  </a:cubicBezTo>
                  <a:cubicBezTo>
                    <a:pt x="5644" y="9785"/>
                    <a:pt x="5691" y="9857"/>
                    <a:pt x="5739" y="9952"/>
                  </a:cubicBezTo>
                  <a:cubicBezTo>
                    <a:pt x="5787" y="10023"/>
                    <a:pt x="5810" y="10095"/>
                    <a:pt x="5858" y="10190"/>
                  </a:cubicBezTo>
                  <a:cubicBezTo>
                    <a:pt x="5930" y="10333"/>
                    <a:pt x="6037" y="10464"/>
                    <a:pt x="6120" y="10619"/>
                  </a:cubicBezTo>
                  <a:cubicBezTo>
                    <a:pt x="6299" y="10881"/>
                    <a:pt x="6513" y="11143"/>
                    <a:pt x="6739" y="11381"/>
                  </a:cubicBezTo>
                  <a:cubicBezTo>
                    <a:pt x="6953" y="11619"/>
                    <a:pt x="7168" y="11857"/>
                    <a:pt x="7370" y="12095"/>
                  </a:cubicBezTo>
                  <a:cubicBezTo>
                    <a:pt x="7406" y="12119"/>
                    <a:pt x="7418" y="12155"/>
                    <a:pt x="7442" y="12178"/>
                  </a:cubicBezTo>
                  <a:cubicBezTo>
                    <a:pt x="7465" y="12214"/>
                    <a:pt x="7489" y="12238"/>
                    <a:pt x="7501" y="12274"/>
                  </a:cubicBezTo>
                  <a:cubicBezTo>
                    <a:pt x="7501" y="12286"/>
                    <a:pt x="7525" y="12298"/>
                    <a:pt x="7525" y="12298"/>
                  </a:cubicBezTo>
                  <a:cubicBezTo>
                    <a:pt x="7537" y="12357"/>
                    <a:pt x="7585" y="12405"/>
                    <a:pt x="7644" y="12405"/>
                  </a:cubicBezTo>
                  <a:cubicBezTo>
                    <a:pt x="7644" y="12417"/>
                    <a:pt x="7656" y="12428"/>
                    <a:pt x="7656" y="12452"/>
                  </a:cubicBezTo>
                  <a:cubicBezTo>
                    <a:pt x="7715" y="12631"/>
                    <a:pt x="7775" y="12809"/>
                    <a:pt x="7846" y="12988"/>
                  </a:cubicBezTo>
                  <a:cubicBezTo>
                    <a:pt x="7918" y="13167"/>
                    <a:pt x="8001" y="13345"/>
                    <a:pt x="8061" y="13536"/>
                  </a:cubicBezTo>
                  <a:cubicBezTo>
                    <a:pt x="8132" y="13714"/>
                    <a:pt x="8192" y="13905"/>
                    <a:pt x="8263" y="14083"/>
                  </a:cubicBezTo>
                  <a:cubicBezTo>
                    <a:pt x="8299" y="14179"/>
                    <a:pt x="8335" y="14262"/>
                    <a:pt x="8370" y="14357"/>
                  </a:cubicBezTo>
                  <a:cubicBezTo>
                    <a:pt x="8382" y="14393"/>
                    <a:pt x="8418" y="14453"/>
                    <a:pt x="8430" y="14500"/>
                  </a:cubicBezTo>
                  <a:cubicBezTo>
                    <a:pt x="8370" y="14429"/>
                    <a:pt x="8311" y="14357"/>
                    <a:pt x="8263" y="14298"/>
                  </a:cubicBezTo>
                  <a:cubicBezTo>
                    <a:pt x="8120" y="14095"/>
                    <a:pt x="7954" y="13917"/>
                    <a:pt x="7787" y="13738"/>
                  </a:cubicBezTo>
                  <a:cubicBezTo>
                    <a:pt x="7715" y="13655"/>
                    <a:pt x="7620" y="13583"/>
                    <a:pt x="7537" y="13488"/>
                  </a:cubicBezTo>
                  <a:cubicBezTo>
                    <a:pt x="7442" y="13405"/>
                    <a:pt x="7358" y="13321"/>
                    <a:pt x="7263" y="13250"/>
                  </a:cubicBezTo>
                  <a:cubicBezTo>
                    <a:pt x="7073" y="13083"/>
                    <a:pt x="6894" y="12929"/>
                    <a:pt x="6692" y="12774"/>
                  </a:cubicBezTo>
                  <a:cubicBezTo>
                    <a:pt x="6657" y="12762"/>
                    <a:pt x="6645" y="12751"/>
                    <a:pt x="6613" y="12719"/>
                  </a:cubicBezTo>
                  <a:lnTo>
                    <a:pt x="6613" y="12719"/>
                  </a:lnTo>
                  <a:cubicBezTo>
                    <a:pt x="6619" y="12721"/>
                    <a:pt x="6625" y="12724"/>
                    <a:pt x="6632" y="12726"/>
                  </a:cubicBezTo>
                  <a:cubicBezTo>
                    <a:pt x="6632" y="12714"/>
                    <a:pt x="6608" y="12714"/>
                    <a:pt x="6608" y="12714"/>
                  </a:cubicBezTo>
                  <a:lnTo>
                    <a:pt x="6608" y="12714"/>
                  </a:lnTo>
                  <a:cubicBezTo>
                    <a:pt x="6610" y="12716"/>
                    <a:pt x="6611" y="12717"/>
                    <a:pt x="6613" y="12719"/>
                  </a:cubicBezTo>
                  <a:lnTo>
                    <a:pt x="6613" y="12719"/>
                  </a:lnTo>
                  <a:cubicBezTo>
                    <a:pt x="6591" y="12709"/>
                    <a:pt x="6577" y="12700"/>
                    <a:pt x="6549" y="12690"/>
                  </a:cubicBezTo>
                  <a:lnTo>
                    <a:pt x="6537" y="12690"/>
                  </a:lnTo>
                  <a:cubicBezTo>
                    <a:pt x="6430" y="12607"/>
                    <a:pt x="6334" y="12536"/>
                    <a:pt x="6215" y="12464"/>
                  </a:cubicBezTo>
                  <a:cubicBezTo>
                    <a:pt x="6096" y="12393"/>
                    <a:pt x="5989" y="12309"/>
                    <a:pt x="5870" y="12238"/>
                  </a:cubicBezTo>
                  <a:cubicBezTo>
                    <a:pt x="5822" y="12214"/>
                    <a:pt x="5763" y="12178"/>
                    <a:pt x="5715" y="12155"/>
                  </a:cubicBezTo>
                  <a:cubicBezTo>
                    <a:pt x="5596" y="12095"/>
                    <a:pt x="5477" y="12036"/>
                    <a:pt x="5346" y="11988"/>
                  </a:cubicBezTo>
                  <a:cubicBezTo>
                    <a:pt x="5287" y="11976"/>
                    <a:pt x="5227" y="11940"/>
                    <a:pt x="5168" y="11928"/>
                  </a:cubicBezTo>
                  <a:cubicBezTo>
                    <a:pt x="5144" y="11917"/>
                    <a:pt x="5096" y="11917"/>
                    <a:pt x="5060" y="11893"/>
                  </a:cubicBezTo>
                  <a:cubicBezTo>
                    <a:pt x="5037" y="11893"/>
                    <a:pt x="5025" y="11881"/>
                    <a:pt x="4989" y="11881"/>
                  </a:cubicBezTo>
                  <a:cubicBezTo>
                    <a:pt x="4870" y="11857"/>
                    <a:pt x="4751" y="11833"/>
                    <a:pt x="4632" y="11821"/>
                  </a:cubicBezTo>
                  <a:lnTo>
                    <a:pt x="4572" y="11821"/>
                  </a:lnTo>
                  <a:cubicBezTo>
                    <a:pt x="4429" y="11809"/>
                    <a:pt x="4286" y="11797"/>
                    <a:pt x="4144" y="11797"/>
                  </a:cubicBezTo>
                  <a:cubicBezTo>
                    <a:pt x="4025" y="11797"/>
                    <a:pt x="3917" y="11774"/>
                    <a:pt x="3798" y="11774"/>
                  </a:cubicBezTo>
                  <a:cubicBezTo>
                    <a:pt x="3667" y="11774"/>
                    <a:pt x="3548" y="11774"/>
                    <a:pt x="3417" y="11797"/>
                  </a:cubicBezTo>
                  <a:cubicBezTo>
                    <a:pt x="3179" y="11809"/>
                    <a:pt x="2941" y="11857"/>
                    <a:pt x="2703" y="11893"/>
                  </a:cubicBezTo>
                  <a:cubicBezTo>
                    <a:pt x="2465" y="11940"/>
                    <a:pt x="2239" y="12012"/>
                    <a:pt x="2000" y="12071"/>
                  </a:cubicBezTo>
                  <a:cubicBezTo>
                    <a:pt x="1881" y="12107"/>
                    <a:pt x="1774" y="12131"/>
                    <a:pt x="1655" y="12167"/>
                  </a:cubicBezTo>
                  <a:cubicBezTo>
                    <a:pt x="1536" y="12190"/>
                    <a:pt x="1429" y="12238"/>
                    <a:pt x="1310" y="12274"/>
                  </a:cubicBezTo>
                  <a:cubicBezTo>
                    <a:pt x="1286" y="12286"/>
                    <a:pt x="1238" y="12286"/>
                    <a:pt x="1215" y="12298"/>
                  </a:cubicBezTo>
                  <a:cubicBezTo>
                    <a:pt x="1155" y="12309"/>
                    <a:pt x="1096" y="12333"/>
                    <a:pt x="1048" y="12369"/>
                  </a:cubicBezTo>
                  <a:cubicBezTo>
                    <a:pt x="1000" y="12428"/>
                    <a:pt x="1000" y="12488"/>
                    <a:pt x="1036" y="12548"/>
                  </a:cubicBezTo>
                  <a:cubicBezTo>
                    <a:pt x="1060" y="12607"/>
                    <a:pt x="1131" y="12655"/>
                    <a:pt x="1191" y="12690"/>
                  </a:cubicBezTo>
                  <a:cubicBezTo>
                    <a:pt x="1238" y="12702"/>
                    <a:pt x="1274" y="12726"/>
                    <a:pt x="1310" y="12750"/>
                  </a:cubicBezTo>
                  <a:lnTo>
                    <a:pt x="1489" y="12833"/>
                  </a:lnTo>
                  <a:lnTo>
                    <a:pt x="1512" y="12833"/>
                  </a:lnTo>
                  <a:lnTo>
                    <a:pt x="2131" y="13190"/>
                  </a:lnTo>
                  <a:cubicBezTo>
                    <a:pt x="2298" y="13286"/>
                    <a:pt x="2441" y="13369"/>
                    <a:pt x="2608" y="13441"/>
                  </a:cubicBezTo>
                  <a:cubicBezTo>
                    <a:pt x="2667" y="13476"/>
                    <a:pt x="2739" y="13500"/>
                    <a:pt x="2798" y="13536"/>
                  </a:cubicBezTo>
                  <a:cubicBezTo>
                    <a:pt x="2858" y="13560"/>
                    <a:pt x="2917" y="13583"/>
                    <a:pt x="2977" y="13607"/>
                  </a:cubicBezTo>
                  <a:cubicBezTo>
                    <a:pt x="3084" y="13655"/>
                    <a:pt x="3203" y="13702"/>
                    <a:pt x="3322" y="13738"/>
                  </a:cubicBezTo>
                  <a:cubicBezTo>
                    <a:pt x="3429" y="13786"/>
                    <a:pt x="3548" y="13822"/>
                    <a:pt x="3667" y="13857"/>
                  </a:cubicBezTo>
                  <a:cubicBezTo>
                    <a:pt x="3798" y="13905"/>
                    <a:pt x="3917" y="13941"/>
                    <a:pt x="4048" y="13964"/>
                  </a:cubicBezTo>
                  <a:cubicBezTo>
                    <a:pt x="4167" y="14000"/>
                    <a:pt x="4286" y="14024"/>
                    <a:pt x="4429" y="14060"/>
                  </a:cubicBezTo>
                  <a:cubicBezTo>
                    <a:pt x="4548" y="14083"/>
                    <a:pt x="4644" y="14095"/>
                    <a:pt x="4763" y="14131"/>
                  </a:cubicBezTo>
                  <a:cubicBezTo>
                    <a:pt x="5001" y="14179"/>
                    <a:pt x="5227" y="14238"/>
                    <a:pt x="5453" y="14298"/>
                  </a:cubicBezTo>
                  <a:cubicBezTo>
                    <a:pt x="5584" y="14322"/>
                    <a:pt x="5715" y="14369"/>
                    <a:pt x="5858" y="14417"/>
                  </a:cubicBezTo>
                  <a:cubicBezTo>
                    <a:pt x="6096" y="14488"/>
                    <a:pt x="6311" y="14548"/>
                    <a:pt x="6549" y="14607"/>
                  </a:cubicBezTo>
                  <a:cubicBezTo>
                    <a:pt x="6787" y="14667"/>
                    <a:pt x="7013" y="14714"/>
                    <a:pt x="7251" y="14774"/>
                  </a:cubicBezTo>
                  <a:cubicBezTo>
                    <a:pt x="7346" y="14798"/>
                    <a:pt x="7418" y="14810"/>
                    <a:pt x="7489" y="14845"/>
                  </a:cubicBezTo>
                  <a:cubicBezTo>
                    <a:pt x="7573" y="14869"/>
                    <a:pt x="7656" y="14893"/>
                    <a:pt x="7751" y="14917"/>
                  </a:cubicBezTo>
                  <a:cubicBezTo>
                    <a:pt x="7835" y="14953"/>
                    <a:pt x="7906" y="14964"/>
                    <a:pt x="8001" y="14988"/>
                  </a:cubicBezTo>
                  <a:cubicBezTo>
                    <a:pt x="8085" y="15024"/>
                    <a:pt x="8168" y="15048"/>
                    <a:pt x="8239" y="15084"/>
                  </a:cubicBezTo>
                  <a:cubicBezTo>
                    <a:pt x="8311" y="15107"/>
                    <a:pt x="8406" y="15155"/>
                    <a:pt x="8477" y="15191"/>
                  </a:cubicBezTo>
                  <a:cubicBezTo>
                    <a:pt x="8525" y="15215"/>
                    <a:pt x="8549" y="15226"/>
                    <a:pt x="8597" y="15262"/>
                  </a:cubicBezTo>
                  <a:cubicBezTo>
                    <a:pt x="8644" y="15310"/>
                    <a:pt x="8704" y="15334"/>
                    <a:pt x="8739" y="15381"/>
                  </a:cubicBezTo>
                  <a:lnTo>
                    <a:pt x="8787" y="15429"/>
                  </a:lnTo>
                  <a:cubicBezTo>
                    <a:pt x="8787" y="15441"/>
                    <a:pt x="8799" y="15453"/>
                    <a:pt x="8823" y="15453"/>
                  </a:cubicBezTo>
                  <a:cubicBezTo>
                    <a:pt x="8858" y="15607"/>
                    <a:pt x="8918" y="15738"/>
                    <a:pt x="8966" y="15881"/>
                  </a:cubicBezTo>
                  <a:cubicBezTo>
                    <a:pt x="9073" y="16179"/>
                    <a:pt x="9180" y="16500"/>
                    <a:pt x="9275" y="16798"/>
                  </a:cubicBezTo>
                  <a:cubicBezTo>
                    <a:pt x="9239" y="16893"/>
                    <a:pt x="9204" y="17012"/>
                    <a:pt x="9156" y="17120"/>
                  </a:cubicBezTo>
                  <a:cubicBezTo>
                    <a:pt x="9097" y="17298"/>
                    <a:pt x="9037" y="17477"/>
                    <a:pt x="9013" y="17667"/>
                  </a:cubicBezTo>
                  <a:cubicBezTo>
                    <a:pt x="8966" y="17846"/>
                    <a:pt x="8942" y="18024"/>
                    <a:pt x="8906" y="18203"/>
                  </a:cubicBezTo>
                  <a:cubicBezTo>
                    <a:pt x="8882" y="18382"/>
                    <a:pt x="8847" y="18584"/>
                    <a:pt x="8823" y="18763"/>
                  </a:cubicBezTo>
                  <a:cubicBezTo>
                    <a:pt x="8823" y="18774"/>
                    <a:pt x="8823" y="18786"/>
                    <a:pt x="8799" y="18798"/>
                  </a:cubicBezTo>
                  <a:lnTo>
                    <a:pt x="8644" y="18644"/>
                  </a:lnTo>
                  <a:cubicBezTo>
                    <a:pt x="8525" y="18501"/>
                    <a:pt x="8406" y="18358"/>
                    <a:pt x="8287" y="18227"/>
                  </a:cubicBezTo>
                  <a:cubicBezTo>
                    <a:pt x="8168" y="18084"/>
                    <a:pt x="8025" y="17953"/>
                    <a:pt x="7906" y="17822"/>
                  </a:cubicBezTo>
                  <a:cubicBezTo>
                    <a:pt x="7846" y="17751"/>
                    <a:pt x="7787" y="17691"/>
                    <a:pt x="7727" y="17608"/>
                  </a:cubicBezTo>
                  <a:cubicBezTo>
                    <a:pt x="7668" y="17536"/>
                    <a:pt x="7608" y="17477"/>
                    <a:pt x="7549" y="17405"/>
                  </a:cubicBezTo>
                  <a:cubicBezTo>
                    <a:pt x="7489" y="17346"/>
                    <a:pt x="7418" y="17274"/>
                    <a:pt x="7346" y="17215"/>
                  </a:cubicBezTo>
                  <a:cubicBezTo>
                    <a:pt x="7275" y="17155"/>
                    <a:pt x="7192" y="17108"/>
                    <a:pt x="7120" y="17048"/>
                  </a:cubicBezTo>
                  <a:cubicBezTo>
                    <a:pt x="6977" y="16929"/>
                    <a:pt x="6823" y="16810"/>
                    <a:pt x="6680" y="16703"/>
                  </a:cubicBezTo>
                  <a:cubicBezTo>
                    <a:pt x="6525" y="16584"/>
                    <a:pt x="6382" y="16500"/>
                    <a:pt x="6215" y="16405"/>
                  </a:cubicBezTo>
                  <a:cubicBezTo>
                    <a:pt x="6049" y="16322"/>
                    <a:pt x="5882" y="16227"/>
                    <a:pt x="5703" y="16155"/>
                  </a:cubicBezTo>
                  <a:cubicBezTo>
                    <a:pt x="5549" y="16084"/>
                    <a:pt x="5370" y="16024"/>
                    <a:pt x="5203" y="15965"/>
                  </a:cubicBezTo>
                  <a:cubicBezTo>
                    <a:pt x="5037" y="15905"/>
                    <a:pt x="4870" y="15846"/>
                    <a:pt x="4691" y="15798"/>
                  </a:cubicBezTo>
                  <a:cubicBezTo>
                    <a:pt x="4608" y="15762"/>
                    <a:pt x="4513" y="15750"/>
                    <a:pt x="4429" y="15738"/>
                  </a:cubicBezTo>
                  <a:cubicBezTo>
                    <a:pt x="4334" y="15726"/>
                    <a:pt x="4263" y="15703"/>
                    <a:pt x="4179" y="15691"/>
                  </a:cubicBezTo>
                  <a:cubicBezTo>
                    <a:pt x="4096" y="15691"/>
                    <a:pt x="4013" y="15691"/>
                    <a:pt x="3941" y="15703"/>
                  </a:cubicBezTo>
                  <a:cubicBezTo>
                    <a:pt x="3905" y="15703"/>
                    <a:pt x="3858" y="15726"/>
                    <a:pt x="3834" y="15726"/>
                  </a:cubicBezTo>
                  <a:cubicBezTo>
                    <a:pt x="3775" y="15738"/>
                    <a:pt x="3715" y="15762"/>
                    <a:pt x="3667" y="15822"/>
                  </a:cubicBezTo>
                  <a:cubicBezTo>
                    <a:pt x="3620" y="15869"/>
                    <a:pt x="3608" y="15941"/>
                    <a:pt x="3620" y="16000"/>
                  </a:cubicBezTo>
                  <a:cubicBezTo>
                    <a:pt x="3655" y="16060"/>
                    <a:pt x="3703" y="16107"/>
                    <a:pt x="3763" y="16119"/>
                  </a:cubicBezTo>
                  <a:lnTo>
                    <a:pt x="3810" y="16119"/>
                  </a:lnTo>
                  <a:cubicBezTo>
                    <a:pt x="3834" y="16143"/>
                    <a:pt x="3846" y="16143"/>
                    <a:pt x="3858" y="16143"/>
                  </a:cubicBezTo>
                  <a:lnTo>
                    <a:pt x="3870" y="16143"/>
                  </a:lnTo>
                  <a:cubicBezTo>
                    <a:pt x="3894" y="16143"/>
                    <a:pt x="3905" y="16143"/>
                    <a:pt x="3929" y="16119"/>
                  </a:cubicBezTo>
                  <a:lnTo>
                    <a:pt x="3953" y="16119"/>
                  </a:lnTo>
                  <a:cubicBezTo>
                    <a:pt x="3977" y="16119"/>
                    <a:pt x="3989" y="16107"/>
                    <a:pt x="4025" y="16107"/>
                  </a:cubicBezTo>
                  <a:lnTo>
                    <a:pt x="4060" y="16107"/>
                  </a:lnTo>
                  <a:cubicBezTo>
                    <a:pt x="4072" y="16119"/>
                    <a:pt x="4072" y="16143"/>
                    <a:pt x="4084" y="16155"/>
                  </a:cubicBezTo>
                  <a:cubicBezTo>
                    <a:pt x="4132" y="16238"/>
                    <a:pt x="4191" y="16322"/>
                    <a:pt x="4275" y="16381"/>
                  </a:cubicBezTo>
                  <a:cubicBezTo>
                    <a:pt x="4358" y="16441"/>
                    <a:pt x="4406" y="16477"/>
                    <a:pt x="4489" y="16536"/>
                  </a:cubicBezTo>
                  <a:cubicBezTo>
                    <a:pt x="4572" y="16619"/>
                    <a:pt x="4667" y="16679"/>
                    <a:pt x="4751" y="16739"/>
                  </a:cubicBezTo>
                  <a:cubicBezTo>
                    <a:pt x="4822" y="16798"/>
                    <a:pt x="4906" y="16834"/>
                    <a:pt x="4977" y="16893"/>
                  </a:cubicBezTo>
                  <a:cubicBezTo>
                    <a:pt x="5001" y="16929"/>
                    <a:pt x="5048" y="16953"/>
                    <a:pt x="5084" y="16977"/>
                  </a:cubicBezTo>
                  <a:cubicBezTo>
                    <a:pt x="5144" y="17012"/>
                    <a:pt x="5191" y="17060"/>
                    <a:pt x="5251" y="17096"/>
                  </a:cubicBezTo>
                  <a:cubicBezTo>
                    <a:pt x="5299" y="17131"/>
                    <a:pt x="5358" y="17191"/>
                    <a:pt x="5429" y="17239"/>
                  </a:cubicBezTo>
                  <a:cubicBezTo>
                    <a:pt x="5525" y="17322"/>
                    <a:pt x="5644" y="17429"/>
                    <a:pt x="5751" y="17524"/>
                  </a:cubicBezTo>
                  <a:cubicBezTo>
                    <a:pt x="5858" y="17608"/>
                    <a:pt x="5977" y="17703"/>
                    <a:pt x="6084" y="17786"/>
                  </a:cubicBezTo>
                  <a:cubicBezTo>
                    <a:pt x="6144" y="17834"/>
                    <a:pt x="6180" y="17882"/>
                    <a:pt x="6239" y="17929"/>
                  </a:cubicBezTo>
                  <a:cubicBezTo>
                    <a:pt x="6299" y="17965"/>
                    <a:pt x="6346" y="18012"/>
                    <a:pt x="6406" y="18072"/>
                  </a:cubicBezTo>
                  <a:lnTo>
                    <a:pt x="6501" y="18167"/>
                  </a:lnTo>
                  <a:cubicBezTo>
                    <a:pt x="6525" y="18191"/>
                    <a:pt x="6561" y="18239"/>
                    <a:pt x="6584" y="18263"/>
                  </a:cubicBezTo>
                  <a:cubicBezTo>
                    <a:pt x="6656" y="18370"/>
                    <a:pt x="6739" y="18465"/>
                    <a:pt x="6811" y="18560"/>
                  </a:cubicBezTo>
                  <a:cubicBezTo>
                    <a:pt x="6882" y="18667"/>
                    <a:pt x="6953" y="18774"/>
                    <a:pt x="7037" y="18894"/>
                  </a:cubicBezTo>
                  <a:cubicBezTo>
                    <a:pt x="7120" y="19013"/>
                    <a:pt x="7192" y="19144"/>
                    <a:pt x="7287" y="19263"/>
                  </a:cubicBezTo>
                  <a:cubicBezTo>
                    <a:pt x="7370" y="19394"/>
                    <a:pt x="7477" y="19513"/>
                    <a:pt x="7573" y="19656"/>
                  </a:cubicBezTo>
                  <a:lnTo>
                    <a:pt x="7835" y="20013"/>
                  </a:lnTo>
                  <a:cubicBezTo>
                    <a:pt x="7930" y="20132"/>
                    <a:pt x="8001" y="20251"/>
                    <a:pt x="8073" y="20370"/>
                  </a:cubicBezTo>
                  <a:cubicBezTo>
                    <a:pt x="8120" y="20453"/>
                    <a:pt x="8180" y="20549"/>
                    <a:pt x="8227" y="20632"/>
                  </a:cubicBezTo>
                  <a:cubicBezTo>
                    <a:pt x="8263" y="20727"/>
                    <a:pt x="8323" y="20810"/>
                    <a:pt x="8370" y="20918"/>
                  </a:cubicBezTo>
                  <a:cubicBezTo>
                    <a:pt x="8430" y="21025"/>
                    <a:pt x="8477" y="21120"/>
                    <a:pt x="8537" y="21227"/>
                  </a:cubicBezTo>
                  <a:lnTo>
                    <a:pt x="8537" y="21465"/>
                  </a:lnTo>
                  <a:cubicBezTo>
                    <a:pt x="8537" y="21834"/>
                    <a:pt x="8549" y="22215"/>
                    <a:pt x="8585" y="22584"/>
                  </a:cubicBezTo>
                  <a:cubicBezTo>
                    <a:pt x="8608" y="22954"/>
                    <a:pt x="8656" y="23323"/>
                    <a:pt x="8728" y="23680"/>
                  </a:cubicBezTo>
                  <a:cubicBezTo>
                    <a:pt x="8799" y="24037"/>
                    <a:pt x="8906" y="24382"/>
                    <a:pt x="9001" y="24728"/>
                  </a:cubicBezTo>
                  <a:cubicBezTo>
                    <a:pt x="9001" y="24748"/>
                    <a:pt x="9010" y="24769"/>
                    <a:pt x="9013" y="24790"/>
                  </a:cubicBezTo>
                  <a:lnTo>
                    <a:pt x="9013" y="24790"/>
                  </a:lnTo>
                  <a:cubicBezTo>
                    <a:pt x="9012" y="24786"/>
                    <a:pt x="9009" y="24783"/>
                    <a:pt x="9001" y="24775"/>
                  </a:cubicBezTo>
                  <a:lnTo>
                    <a:pt x="9001" y="24775"/>
                  </a:lnTo>
                  <a:cubicBezTo>
                    <a:pt x="9001" y="24787"/>
                    <a:pt x="9001" y="24799"/>
                    <a:pt x="9013" y="24799"/>
                  </a:cubicBezTo>
                  <a:lnTo>
                    <a:pt x="9013" y="24811"/>
                  </a:lnTo>
                  <a:cubicBezTo>
                    <a:pt x="9013" y="24835"/>
                    <a:pt x="9025" y="24859"/>
                    <a:pt x="9025" y="24870"/>
                  </a:cubicBezTo>
                  <a:lnTo>
                    <a:pt x="9025" y="24859"/>
                  </a:lnTo>
                  <a:cubicBezTo>
                    <a:pt x="9120" y="25192"/>
                    <a:pt x="9216" y="25513"/>
                    <a:pt x="9335" y="25823"/>
                  </a:cubicBezTo>
                  <a:cubicBezTo>
                    <a:pt x="9478" y="26168"/>
                    <a:pt x="9620" y="26514"/>
                    <a:pt x="9751" y="26859"/>
                  </a:cubicBezTo>
                  <a:cubicBezTo>
                    <a:pt x="9811" y="27014"/>
                    <a:pt x="9894" y="27168"/>
                    <a:pt x="9966" y="27335"/>
                  </a:cubicBezTo>
                  <a:cubicBezTo>
                    <a:pt x="9990" y="27418"/>
                    <a:pt x="10037" y="27514"/>
                    <a:pt x="10073" y="27597"/>
                  </a:cubicBezTo>
                  <a:cubicBezTo>
                    <a:pt x="10097" y="27692"/>
                    <a:pt x="10132" y="27764"/>
                    <a:pt x="10144" y="27847"/>
                  </a:cubicBezTo>
                  <a:lnTo>
                    <a:pt x="10323" y="28609"/>
                  </a:lnTo>
                  <a:cubicBezTo>
                    <a:pt x="10347" y="28728"/>
                    <a:pt x="10371" y="28847"/>
                    <a:pt x="10394" y="28966"/>
                  </a:cubicBezTo>
                  <a:lnTo>
                    <a:pt x="10442" y="29145"/>
                  </a:lnTo>
                  <a:cubicBezTo>
                    <a:pt x="10454" y="29181"/>
                    <a:pt x="10454" y="29216"/>
                    <a:pt x="10466" y="29252"/>
                  </a:cubicBezTo>
                  <a:cubicBezTo>
                    <a:pt x="10454" y="29359"/>
                    <a:pt x="10442" y="29454"/>
                    <a:pt x="10442" y="29562"/>
                  </a:cubicBezTo>
                  <a:cubicBezTo>
                    <a:pt x="10406" y="29800"/>
                    <a:pt x="10382" y="30050"/>
                    <a:pt x="10371" y="30288"/>
                  </a:cubicBezTo>
                  <a:cubicBezTo>
                    <a:pt x="10275" y="30931"/>
                    <a:pt x="10156" y="31562"/>
                    <a:pt x="10013" y="32181"/>
                  </a:cubicBezTo>
                  <a:cubicBezTo>
                    <a:pt x="9966" y="32359"/>
                    <a:pt x="9906" y="32538"/>
                    <a:pt x="9847" y="32717"/>
                  </a:cubicBezTo>
                  <a:cubicBezTo>
                    <a:pt x="9728" y="33086"/>
                    <a:pt x="9632" y="33479"/>
                    <a:pt x="9537" y="33860"/>
                  </a:cubicBezTo>
                  <a:cubicBezTo>
                    <a:pt x="9478" y="34074"/>
                    <a:pt x="9430" y="34264"/>
                    <a:pt x="9370" y="34479"/>
                  </a:cubicBezTo>
                  <a:cubicBezTo>
                    <a:pt x="9311" y="34669"/>
                    <a:pt x="9251" y="34860"/>
                    <a:pt x="9192" y="35074"/>
                  </a:cubicBezTo>
                  <a:cubicBezTo>
                    <a:pt x="9132" y="35277"/>
                    <a:pt x="9061" y="35491"/>
                    <a:pt x="9001" y="35681"/>
                  </a:cubicBezTo>
                  <a:cubicBezTo>
                    <a:pt x="8942" y="35848"/>
                    <a:pt x="8882" y="36027"/>
                    <a:pt x="8823" y="36181"/>
                  </a:cubicBezTo>
                  <a:cubicBezTo>
                    <a:pt x="8823" y="36205"/>
                    <a:pt x="8799" y="36217"/>
                    <a:pt x="8799" y="36229"/>
                  </a:cubicBezTo>
                  <a:cubicBezTo>
                    <a:pt x="8704" y="36467"/>
                    <a:pt x="8597" y="36717"/>
                    <a:pt x="8501" y="36979"/>
                  </a:cubicBezTo>
                  <a:cubicBezTo>
                    <a:pt x="8501" y="36955"/>
                    <a:pt x="8489" y="36943"/>
                    <a:pt x="8477" y="36931"/>
                  </a:cubicBezTo>
                  <a:lnTo>
                    <a:pt x="8477" y="36777"/>
                  </a:lnTo>
                  <a:cubicBezTo>
                    <a:pt x="8477" y="36646"/>
                    <a:pt x="8466" y="36515"/>
                    <a:pt x="8466" y="36384"/>
                  </a:cubicBezTo>
                  <a:cubicBezTo>
                    <a:pt x="8477" y="36265"/>
                    <a:pt x="8501" y="36146"/>
                    <a:pt x="8525" y="36003"/>
                  </a:cubicBezTo>
                  <a:cubicBezTo>
                    <a:pt x="8549" y="35824"/>
                    <a:pt x="8597" y="35646"/>
                    <a:pt x="8620" y="35491"/>
                  </a:cubicBezTo>
                  <a:cubicBezTo>
                    <a:pt x="8668" y="35288"/>
                    <a:pt x="8716" y="35110"/>
                    <a:pt x="8763" y="34919"/>
                  </a:cubicBezTo>
                  <a:cubicBezTo>
                    <a:pt x="8835" y="34538"/>
                    <a:pt x="8870" y="34145"/>
                    <a:pt x="8918" y="33764"/>
                  </a:cubicBezTo>
                  <a:cubicBezTo>
                    <a:pt x="8954" y="33550"/>
                    <a:pt x="8966" y="33360"/>
                    <a:pt x="9001" y="33145"/>
                  </a:cubicBezTo>
                  <a:cubicBezTo>
                    <a:pt x="9025" y="32967"/>
                    <a:pt x="9037" y="32788"/>
                    <a:pt x="9073" y="32633"/>
                  </a:cubicBezTo>
                  <a:cubicBezTo>
                    <a:pt x="9097" y="32419"/>
                    <a:pt x="9120" y="32229"/>
                    <a:pt x="9132" y="32014"/>
                  </a:cubicBezTo>
                  <a:cubicBezTo>
                    <a:pt x="9144" y="31824"/>
                    <a:pt x="9144" y="31621"/>
                    <a:pt x="9156" y="31419"/>
                  </a:cubicBezTo>
                  <a:cubicBezTo>
                    <a:pt x="9156" y="31038"/>
                    <a:pt x="9156" y="30645"/>
                    <a:pt x="9144" y="30264"/>
                  </a:cubicBezTo>
                  <a:cubicBezTo>
                    <a:pt x="9144" y="30050"/>
                    <a:pt x="9132" y="29859"/>
                    <a:pt x="9120" y="29657"/>
                  </a:cubicBezTo>
                  <a:cubicBezTo>
                    <a:pt x="9097" y="29454"/>
                    <a:pt x="9085" y="29252"/>
                    <a:pt x="9073" y="29061"/>
                  </a:cubicBezTo>
                  <a:cubicBezTo>
                    <a:pt x="9061" y="28883"/>
                    <a:pt x="9037" y="28680"/>
                    <a:pt x="9025" y="28502"/>
                  </a:cubicBezTo>
                  <a:cubicBezTo>
                    <a:pt x="9013" y="28311"/>
                    <a:pt x="9001" y="28133"/>
                    <a:pt x="8978" y="27942"/>
                  </a:cubicBezTo>
                  <a:cubicBezTo>
                    <a:pt x="8966" y="27764"/>
                    <a:pt x="8942" y="27573"/>
                    <a:pt x="8906" y="27395"/>
                  </a:cubicBezTo>
                  <a:cubicBezTo>
                    <a:pt x="8882" y="27192"/>
                    <a:pt x="8847" y="26990"/>
                    <a:pt x="8823" y="26799"/>
                  </a:cubicBezTo>
                  <a:cubicBezTo>
                    <a:pt x="8787" y="26621"/>
                    <a:pt x="8739" y="26442"/>
                    <a:pt x="8704" y="26240"/>
                  </a:cubicBezTo>
                  <a:cubicBezTo>
                    <a:pt x="8656" y="26049"/>
                    <a:pt x="8620" y="25859"/>
                    <a:pt x="8585" y="25680"/>
                  </a:cubicBezTo>
                  <a:cubicBezTo>
                    <a:pt x="8489" y="25287"/>
                    <a:pt x="8370" y="24918"/>
                    <a:pt x="8251" y="24537"/>
                  </a:cubicBezTo>
                  <a:cubicBezTo>
                    <a:pt x="8204" y="24359"/>
                    <a:pt x="8144" y="24180"/>
                    <a:pt x="8085" y="24013"/>
                  </a:cubicBezTo>
                  <a:cubicBezTo>
                    <a:pt x="8025" y="23835"/>
                    <a:pt x="7954" y="23656"/>
                    <a:pt x="7894" y="23477"/>
                  </a:cubicBezTo>
                  <a:cubicBezTo>
                    <a:pt x="7763" y="23120"/>
                    <a:pt x="7644" y="22751"/>
                    <a:pt x="7537" y="22394"/>
                  </a:cubicBezTo>
                  <a:cubicBezTo>
                    <a:pt x="7477" y="22215"/>
                    <a:pt x="7430" y="22037"/>
                    <a:pt x="7370" y="21858"/>
                  </a:cubicBezTo>
                  <a:cubicBezTo>
                    <a:pt x="7311" y="21703"/>
                    <a:pt x="7275" y="21537"/>
                    <a:pt x="7180" y="21406"/>
                  </a:cubicBezTo>
                  <a:cubicBezTo>
                    <a:pt x="7156" y="21358"/>
                    <a:pt x="7108" y="21334"/>
                    <a:pt x="7049" y="21334"/>
                  </a:cubicBezTo>
                  <a:cubicBezTo>
                    <a:pt x="6989" y="21334"/>
                    <a:pt x="6942" y="21382"/>
                    <a:pt x="6930" y="21418"/>
                  </a:cubicBezTo>
                  <a:cubicBezTo>
                    <a:pt x="6918" y="21465"/>
                    <a:pt x="6930" y="21501"/>
                    <a:pt x="6930" y="21537"/>
                  </a:cubicBezTo>
                  <a:cubicBezTo>
                    <a:pt x="6930" y="21572"/>
                    <a:pt x="6942" y="21584"/>
                    <a:pt x="6942" y="21620"/>
                  </a:cubicBezTo>
                  <a:cubicBezTo>
                    <a:pt x="6953" y="21692"/>
                    <a:pt x="6953" y="21763"/>
                    <a:pt x="6977" y="21834"/>
                  </a:cubicBezTo>
                  <a:cubicBezTo>
                    <a:pt x="6977" y="21942"/>
                    <a:pt x="6989" y="22037"/>
                    <a:pt x="6989" y="22132"/>
                  </a:cubicBezTo>
                  <a:lnTo>
                    <a:pt x="6989" y="22358"/>
                  </a:lnTo>
                  <a:lnTo>
                    <a:pt x="6989" y="22608"/>
                  </a:lnTo>
                  <a:lnTo>
                    <a:pt x="6989" y="22668"/>
                  </a:lnTo>
                  <a:lnTo>
                    <a:pt x="6989" y="22846"/>
                  </a:lnTo>
                  <a:cubicBezTo>
                    <a:pt x="6989" y="22942"/>
                    <a:pt x="6989" y="23025"/>
                    <a:pt x="6977" y="23132"/>
                  </a:cubicBezTo>
                  <a:cubicBezTo>
                    <a:pt x="6977" y="23168"/>
                    <a:pt x="6977" y="23180"/>
                    <a:pt x="6953" y="23204"/>
                  </a:cubicBezTo>
                  <a:cubicBezTo>
                    <a:pt x="6953" y="23263"/>
                    <a:pt x="6942" y="23323"/>
                    <a:pt x="6942" y="23382"/>
                  </a:cubicBezTo>
                  <a:cubicBezTo>
                    <a:pt x="6930" y="23477"/>
                    <a:pt x="6930" y="23549"/>
                    <a:pt x="6918" y="23644"/>
                  </a:cubicBezTo>
                  <a:cubicBezTo>
                    <a:pt x="6882" y="23799"/>
                    <a:pt x="6870" y="23966"/>
                    <a:pt x="6834" y="24132"/>
                  </a:cubicBezTo>
                  <a:cubicBezTo>
                    <a:pt x="6811" y="24311"/>
                    <a:pt x="6775" y="24478"/>
                    <a:pt x="6763" y="24656"/>
                  </a:cubicBezTo>
                  <a:cubicBezTo>
                    <a:pt x="6739" y="24847"/>
                    <a:pt x="6715" y="25037"/>
                    <a:pt x="6692" y="25228"/>
                  </a:cubicBezTo>
                  <a:cubicBezTo>
                    <a:pt x="6656" y="25442"/>
                    <a:pt x="6644" y="25668"/>
                    <a:pt x="6620" y="25871"/>
                  </a:cubicBezTo>
                  <a:cubicBezTo>
                    <a:pt x="6584" y="26085"/>
                    <a:pt x="6572" y="26287"/>
                    <a:pt x="6561" y="26502"/>
                  </a:cubicBezTo>
                  <a:cubicBezTo>
                    <a:pt x="6561" y="26573"/>
                    <a:pt x="6537" y="26645"/>
                    <a:pt x="6537" y="26716"/>
                  </a:cubicBezTo>
                  <a:cubicBezTo>
                    <a:pt x="6537" y="26823"/>
                    <a:pt x="6525" y="26930"/>
                    <a:pt x="6525" y="27014"/>
                  </a:cubicBezTo>
                  <a:cubicBezTo>
                    <a:pt x="6525" y="27216"/>
                    <a:pt x="6513" y="27407"/>
                    <a:pt x="6513" y="27609"/>
                  </a:cubicBezTo>
                  <a:lnTo>
                    <a:pt x="6513" y="27930"/>
                  </a:lnTo>
                  <a:cubicBezTo>
                    <a:pt x="6513" y="28049"/>
                    <a:pt x="6525" y="28145"/>
                    <a:pt x="6525" y="28264"/>
                  </a:cubicBezTo>
                  <a:cubicBezTo>
                    <a:pt x="6525" y="28347"/>
                    <a:pt x="6537" y="28419"/>
                    <a:pt x="6537" y="28502"/>
                  </a:cubicBezTo>
                  <a:cubicBezTo>
                    <a:pt x="6537" y="28597"/>
                    <a:pt x="6561" y="28704"/>
                    <a:pt x="6561" y="28788"/>
                  </a:cubicBezTo>
                  <a:lnTo>
                    <a:pt x="6596" y="29145"/>
                  </a:lnTo>
                  <a:lnTo>
                    <a:pt x="6644" y="29419"/>
                  </a:lnTo>
                  <a:cubicBezTo>
                    <a:pt x="6680" y="29609"/>
                    <a:pt x="6703" y="29800"/>
                    <a:pt x="6751" y="29990"/>
                  </a:cubicBezTo>
                  <a:cubicBezTo>
                    <a:pt x="6799" y="30193"/>
                    <a:pt x="6823" y="30383"/>
                    <a:pt x="6870" y="30574"/>
                  </a:cubicBezTo>
                  <a:cubicBezTo>
                    <a:pt x="6918" y="30752"/>
                    <a:pt x="6942" y="30931"/>
                    <a:pt x="6989" y="31097"/>
                  </a:cubicBezTo>
                  <a:cubicBezTo>
                    <a:pt x="7049" y="31300"/>
                    <a:pt x="7096" y="31514"/>
                    <a:pt x="7156" y="31705"/>
                  </a:cubicBezTo>
                  <a:cubicBezTo>
                    <a:pt x="7192" y="31895"/>
                    <a:pt x="7251" y="32074"/>
                    <a:pt x="7311" y="32276"/>
                  </a:cubicBezTo>
                  <a:cubicBezTo>
                    <a:pt x="7418" y="32645"/>
                    <a:pt x="7513" y="33014"/>
                    <a:pt x="7596" y="33383"/>
                  </a:cubicBezTo>
                  <a:cubicBezTo>
                    <a:pt x="7692" y="33764"/>
                    <a:pt x="7763" y="34122"/>
                    <a:pt x="7846" y="34491"/>
                  </a:cubicBezTo>
                  <a:cubicBezTo>
                    <a:pt x="7930" y="34860"/>
                    <a:pt x="8013" y="35217"/>
                    <a:pt x="8073" y="35586"/>
                  </a:cubicBezTo>
                  <a:cubicBezTo>
                    <a:pt x="8085" y="35693"/>
                    <a:pt x="8108" y="35812"/>
                    <a:pt x="8120" y="35919"/>
                  </a:cubicBezTo>
                  <a:cubicBezTo>
                    <a:pt x="8132" y="36027"/>
                    <a:pt x="8132" y="36122"/>
                    <a:pt x="8132" y="36229"/>
                  </a:cubicBezTo>
                  <a:lnTo>
                    <a:pt x="8132" y="36396"/>
                  </a:lnTo>
                  <a:cubicBezTo>
                    <a:pt x="8120" y="36503"/>
                    <a:pt x="8108" y="36622"/>
                    <a:pt x="8085" y="36717"/>
                  </a:cubicBezTo>
                  <a:cubicBezTo>
                    <a:pt x="8061" y="36896"/>
                    <a:pt x="8013" y="37074"/>
                    <a:pt x="7966" y="37277"/>
                  </a:cubicBezTo>
                  <a:cubicBezTo>
                    <a:pt x="7906" y="37479"/>
                    <a:pt x="7870" y="37670"/>
                    <a:pt x="7811" y="37884"/>
                  </a:cubicBezTo>
                  <a:cubicBezTo>
                    <a:pt x="7775" y="37967"/>
                    <a:pt x="7727" y="38063"/>
                    <a:pt x="7704" y="38146"/>
                  </a:cubicBezTo>
                  <a:cubicBezTo>
                    <a:pt x="7692" y="38182"/>
                    <a:pt x="7692" y="38205"/>
                    <a:pt x="7668" y="38241"/>
                  </a:cubicBezTo>
                  <a:cubicBezTo>
                    <a:pt x="7656" y="38301"/>
                    <a:pt x="7632" y="38348"/>
                    <a:pt x="7608" y="38408"/>
                  </a:cubicBezTo>
                  <a:cubicBezTo>
                    <a:pt x="7585" y="38479"/>
                    <a:pt x="7549" y="38551"/>
                    <a:pt x="7525" y="38646"/>
                  </a:cubicBezTo>
                  <a:cubicBezTo>
                    <a:pt x="7489" y="38729"/>
                    <a:pt x="7454" y="38836"/>
                    <a:pt x="7418" y="38920"/>
                  </a:cubicBezTo>
                  <a:cubicBezTo>
                    <a:pt x="7370" y="39039"/>
                    <a:pt x="7334" y="39182"/>
                    <a:pt x="7299" y="39313"/>
                  </a:cubicBezTo>
                  <a:cubicBezTo>
                    <a:pt x="7251" y="39372"/>
                    <a:pt x="7215" y="39432"/>
                    <a:pt x="7168" y="39479"/>
                  </a:cubicBezTo>
                  <a:lnTo>
                    <a:pt x="6894" y="39837"/>
                  </a:lnTo>
                  <a:cubicBezTo>
                    <a:pt x="6834" y="39872"/>
                    <a:pt x="6763" y="39920"/>
                    <a:pt x="6703" y="39968"/>
                  </a:cubicBezTo>
                  <a:cubicBezTo>
                    <a:pt x="6620" y="40027"/>
                    <a:pt x="6537" y="40099"/>
                    <a:pt x="6465" y="40170"/>
                  </a:cubicBezTo>
                  <a:cubicBezTo>
                    <a:pt x="6394" y="40253"/>
                    <a:pt x="6322" y="40337"/>
                    <a:pt x="6239" y="40432"/>
                  </a:cubicBezTo>
                  <a:cubicBezTo>
                    <a:pt x="6168" y="40515"/>
                    <a:pt x="6108" y="40622"/>
                    <a:pt x="6049" y="40706"/>
                  </a:cubicBezTo>
                  <a:lnTo>
                    <a:pt x="5870" y="40980"/>
                  </a:lnTo>
                  <a:cubicBezTo>
                    <a:pt x="5810" y="41051"/>
                    <a:pt x="5763" y="41146"/>
                    <a:pt x="5703" y="41218"/>
                  </a:cubicBezTo>
                  <a:cubicBezTo>
                    <a:pt x="5370" y="41563"/>
                    <a:pt x="5025" y="41896"/>
                    <a:pt x="4667" y="42230"/>
                  </a:cubicBezTo>
                  <a:cubicBezTo>
                    <a:pt x="4560" y="42313"/>
                    <a:pt x="4453" y="42408"/>
                    <a:pt x="4370" y="42492"/>
                  </a:cubicBezTo>
                  <a:cubicBezTo>
                    <a:pt x="4394" y="42408"/>
                    <a:pt x="4429" y="42313"/>
                    <a:pt x="4441" y="42230"/>
                  </a:cubicBezTo>
                  <a:cubicBezTo>
                    <a:pt x="4453" y="42182"/>
                    <a:pt x="4489" y="42158"/>
                    <a:pt x="4501" y="42111"/>
                  </a:cubicBezTo>
                  <a:cubicBezTo>
                    <a:pt x="4501" y="42099"/>
                    <a:pt x="4512" y="42099"/>
                    <a:pt x="4513" y="42077"/>
                  </a:cubicBezTo>
                  <a:lnTo>
                    <a:pt x="4513" y="42077"/>
                  </a:lnTo>
                  <a:cubicBezTo>
                    <a:pt x="4553" y="42001"/>
                    <a:pt x="4576" y="41926"/>
                    <a:pt x="4620" y="41861"/>
                  </a:cubicBezTo>
                  <a:lnTo>
                    <a:pt x="4715" y="41682"/>
                  </a:lnTo>
                  <a:cubicBezTo>
                    <a:pt x="4751" y="41587"/>
                    <a:pt x="4787" y="41503"/>
                    <a:pt x="4810" y="41420"/>
                  </a:cubicBezTo>
                  <a:cubicBezTo>
                    <a:pt x="4846" y="41337"/>
                    <a:pt x="4894" y="41242"/>
                    <a:pt x="4918" y="41146"/>
                  </a:cubicBezTo>
                  <a:cubicBezTo>
                    <a:pt x="4953" y="41039"/>
                    <a:pt x="4989" y="40944"/>
                    <a:pt x="5025" y="40861"/>
                  </a:cubicBezTo>
                  <a:cubicBezTo>
                    <a:pt x="5048" y="40789"/>
                    <a:pt x="5084" y="40694"/>
                    <a:pt x="5096" y="40611"/>
                  </a:cubicBezTo>
                  <a:cubicBezTo>
                    <a:pt x="5156" y="40432"/>
                    <a:pt x="5203" y="40253"/>
                    <a:pt x="5263" y="40075"/>
                  </a:cubicBezTo>
                  <a:cubicBezTo>
                    <a:pt x="5287" y="39991"/>
                    <a:pt x="5310" y="39908"/>
                    <a:pt x="5322" y="39837"/>
                  </a:cubicBezTo>
                  <a:cubicBezTo>
                    <a:pt x="5346" y="39741"/>
                    <a:pt x="5370" y="39658"/>
                    <a:pt x="5394" y="39563"/>
                  </a:cubicBezTo>
                  <a:lnTo>
                    <a:pt x="5394" y="39575"/>
                  </a:lnTo>
                  <a:cubicBezTo>
                    <a:pt x="5429" y="39432"/>
                    <a:pt x="5465" y="39301"/>
                    <a:pt x="5501" y="39146"/>
                  </a:cubicBezTo>
                  <a:cubicBezTo>
                    <a:pt x="5501" y="39134"/>
                    <a:pt x="5513" y="39122"/>
                    <a:pt x="5513" y="39087"/>
                  </a:cubicBezTo>
                  <a:cubicBezTo>
                    <a:pt x="5608" y="38765"/>
                    <a:pt x="5680" y="38432"/>
                    <a:pt x="5763" y="38110"/>
                  </a:cubicBezTo>
                  <a:cubicBezTo>
                    <a:pt x="5787" y="38027"/>
                    <a:pt x="5799" y="37955"/>
                    <a:pt x="5822" y="37884"/>
                  </a:cubicBezTo>
                  <a:cubicBezTo>
                    <a:pt x="5846" y="37789"/>
                    <a:pt x="5870" y="37705"/>
                    <a:pt x="5882" y="37610"/>
                  </a:cubicBezTo>
                  <a:cubicBezTo>
                    <a:pt x="5906" y="37539"/>
                    <a:pt x="5918" y="37467"/>
                    <a:pt x="5930" y="37408"/>
                  </a:cubicBezTo>
                  <a:cubicBezTo>
                    <a:pt x="5941" y="37312"/>
                    <a:pt x="5965" y="37217"/>
                    <a:pt x="5977" y="37122"/>
                  </a:cubicBezTo>
                  <a:cubicBezTo>
                    <a:pt x="5989" y="37051"/>
                    <a:pt x="5989" y="36979"/>
                    <a:pt x="6001" y="36896"/>
                  </a:cubicBezTo>
                  <a:lnTo>
                    <a:pt x="6049" y="36634"/>
                  </a:lnTo>
                  <a:cubicBezTo>
                    <a:pt x="6061" y="36562"/>
                    <a:pt x="6061" y="36467"/>
                    <a:pt x="6084" y="36396"/>
                  </a:cubicBezTo>
                  <a:cubicBezTo>
                    <a:pt x="6096" y="36324"/>
                    <a:pt x="6096" y="36241"/>
                    <a:pt x="6108" y="36169"/>
                  </a:cubicBezTo>
                  <a:cubicBezTo>
                    <a:pt x="6120" y="36003"/>
                    <a:pt x="6156" y="35860"/>
                    <a:pt x="6168" y="35693"/>
                  </a:cubicBezTo>
                  <a:lnTo>
                    <a:pt x="6168" y="35681"/>
                  </a:lnTo>
                  <a:cubicBezTo>
                    <a:pt x="6203" y="35324"/>
                    <a:pt x="6239" y="34955"/>
                    <a:pt x="6263" y="34598"/>
                  </a:cubicBezTo>
                  <a:cubicBezTo>
                    <a:pt x="6263" y="34491"/>
                    <a:pt x="6275" y="34395"/>
                    <a:pt x="6275" y="34300"/>
                  </a:cubicBezTo>
                  <a:lnTo>
                    <a:pt x="6275" y="33967"/>
                  </a:lnTo>
                  <a:cubicBezTo>
                    <a:pt x="6275" y="33800"/>
                    <a:pt x="6275" y="33622"/>
                    <a:pt x="6263" y="33467"/>
                  </a:cubicBezTo>
                  <a:lnTo>
                    <a:pt x="6263" y="33431"/>
                  </a:lnTo>
                  <a:lnTo>
                    <a:pt x="6263" y="33348"/>
                  </a:lnTo>
                  <a:lnTo>
                    <a:pt x="6263" y="33145"/>
                  </a:lnTo>
                  <a:lnTo>
                    <a:pt x="6263" y="33026"/>
                  </a:lnTo>
                  <a:lnTo>
                    <a:pt x="6263" y="33002"/>
                  </a:lnTo>
                  <a:lnTo>
                    <a:pt x="6263" y="32991"/>
                  </a:lnTo>
                  <a:lnTo>
                    <a:pt x="6263" y="32490"/>
                  </a:lnTo>
                  <a:cubicBezTo>
                    <a:pt x="6263" y="32240"/>
                    <a:pt x="6239" y="31978"/>
                    <a:pt x="6239" y="31717"/>
                  </a:cubicBezTo>
                  <a:cubicBezTo>
                    <a:pt x="6239" y="31597"/>
                    <a:pt x="6227" y="31478"/>
                    <a:pt x="6215" y="31359"/>
                  </a:cubicBezTo>
                  <a:cubicBezTo>
                    <a:pt x="6215" y="31300"/>
                    <a:pt x="6215" y="31240"/>
                    <a:pt x="6203" y="31181"/>
                  </a:cubicBezTo>
                  <a:cubicBezTo>
                    <a:pt x="6203" y="31145"/>
                    <a:pt x="6180" y="31086"/>
                    <a:pt x="6180" y="31038"/>
                  </a:cubicBezTo>
                  <a:cubicBezTo>
                    <a:pt x="6168" y="30931"/>
                    <a:pt x="6156" y="30847"/>
                    <a:pt x="6144" y="30740"/>
                  </a:cubicBezTo>
                  <a:cubicBezTo>
                    <a:pt x="6120" y="30633"/>
                    <a:pt x="6108" y="30550"/>
                    <a:pt x="6084" y="30443"/>
                  </a:cubicBezTo>
                  <a:lnTo>
                    <a:pt x="5989" y="29954"/>
                  </a:lnTo>
                  <a:cubicBezTo>
                    <a:pt x="5930" y="29597"/>
                    <a:pt x="5858" y="29240"/>
                    <a:pt x="5799" y="28883"/>
                  </a:cubicBezTo>
                  <a:cubicBezTo>
                    <a:pt x="5799" y="28847"/>
                    <a:pt x="5787" y="28823"/>
                    <a:pt x="5787" y="28788"/>
                  </a:cubicBezTo>
                  <a:cubicBezTo>
                    <a:pt x="5763" y="28776"/>
                    <a:pt x="5763" y="28764"/>
                    <a:pt x="5751" y="28740"/>
                  </a:cubicBezTo>
                  <a:cubicBezTo>
                    <a:pt x="5727" y="28722"/>
                    <a:pt x="5697" y="28713"/>
                    <a:pt x="5671" y="28713"/>
                  </a:cubicBezTo>
                  <a:cubicBezTo>
                    <a:pt x="5644" y="28713"/>
                    <a:pt x="5620" y="28722"/>
                    <a:pt x="5608" y="28740"/>
                  </a:cubicBezTo>
                  <a:cubicBezTo>
                    <a:pt x="5572" y="28788"/>
                    <a:pt x="5549" y="28823"/>
                    <a:pt x="5525" y="28883"/>
                  </a:cubicBezTo>
                  <a:cubicBezTo>
                    <a:pt x="5513" y="28919"/>
                    <a:pt x="5489" y="28978"/>
                    <a:pt x="5465" y="29026"/>
                  </a:cubicBezTo>
                  <a:cubicBezTo>
                    <a:pt x="5453" y="29073"/>
                    <a:pt x="5441" y="29097"/>
                    <a:pt x="5429" y="29145"/>
                  </a:cubicBezTo>
                  <a:cubicBezTo>
                    <a:pt x="5394" y="29216"/>
                    <a:pt x="5370" y="29311"/>
                    <a:pt x="5346" y="29383"/>
                  </a:cubicBezTo>
                  <a:lnTo>
                    <a:pt x="5168" y="29966"/>
                  </a:lnTo>
                  <a:lnTo>
                    <a:pt x="4858" y="30990"/>
                  </a:lnTo>
                  <a:cubicBezTo>
                    <a:pt x="4810" y="31157"/>
                    <a:pt x="4751" y="31324"/>
                    <a:pt x="4715" y="31478"/>
                  </a:cubicBezTo>
                  <a:cubicBezTo>
                    <a:pt x="4667" y="31657"/>
                    <a:pt x="4608" y="31836"/>
                    <a:pt x="4560" y="32002"/>
                  </a:cubicBezTo>
                  <a:cubicBezTo>
                    <a:pt x="4453" y="32371"/>
                    <a:pt x="4370" y="32764"/>
                    <a:pt x="4275" y="33133"/>
                  </a:cubicBezTo>
                  <a:cubicBezTo>
                    <a:pt x="4239" y="33312"/>
                    <a:pt x="4203" y="33502"/>
                    <a:pt x="4156" y="33681"/>
                  </a:cubicBezTo>
                  <a:cubicBezTo>
                    <a:pt x="4132" y="33860"/>
                    <a:pt x="4084" y="34062"/>
                    <a:pt x="4060" y="34241"/>
                  </a:cubicBezTo>
                  <a:cubicBezTo>
                    <a:pt x="4025" y="34419"/>
                    <a:pt x="4001" y="34574"/>
                    <a:pt x="3977" y="34753"/>
                  </a:cubicBezTo>
                  <a:cubicBezTo>
                    <a:pt x="3965" y="34860"/>
                    <a:pt x="3953" y="34955"/>
                    <a:pt x="3953" y="35050"/>
                  </a:cubicBezTo>
                  <a:cubicBezTo>
                    <a:pt x="3941" y="35134"/>
                    <a:pt x="3941" y="35205"/>
                    <a:pt x="3941" y="35277"/>
                  </a:cubicBezTo>
                  <a:cubicBezTo>
                    <a:pt x="3941" y="35372"/>
                    <a:pt x="3917" y="35455"/>
                    <a:pt x="3917" y="35550"/>
                  </a:cubicBezTo>
                  <a:lnTo>
                    <a:pt x="3917" y="35884"/>
                  </a:lnTo>
                  <a:cubicBezTo>
                    <a:pt x="3917" y="35979"/>
                    <a:pt x="3917" y="36050"/>
                    <a:pt x="3941" y="36146"/>
                  </a:cubicBezTo>
                  <a:cubicBezTo>
                    <a:pt x="3941" y="36229"/>
                    <a:pt x="3941" y="36300"/>
                    <a:pt x="3953" y="36396"/>
                  </a:cubicBezTo>
                  <a:cubicBezTo>
                    <a:pt x="3977" y="36765"/>
                    <a:pt x="4013" y="37134"/>
                    <a:pt x="4060" y="37515"/>
                  </a:cubicBezTo>
                  <a:lnTo>
                    <a:pt x="4144" y="38586"/>
                  </a:lnTo>
                  <a:cubicBezTo>
                    <a:pt x="4179" y="38956"/>
                    <a:pt x="4191" y="39325"/>
                    <a:pt x="4203" y="39694"/>
                  </a:cubicBezTo>
                  <a:lnTo>
                    <a:pt x="4203" y="39956"/>
                  </a:lnTo>
                  <a:cubicBezTo>
                    <a:pt x="4203" y="40206"/>
                    <a:pt x="4203" y="40456"/>
                    <a:pt x="4191" y="40706"/>
                  </a:cubicBezTo>
                  <a:cubicBezTo>
                    <a:pt x="4191" y="40825"/>
                    <a:pt x="4191" y="40968"/>
                    <a:pt x="4179" y="41087"/>
                  </a:cubicBezTo>
                  <a:cubicBezTo>
                    <a:pt x="4179" y="41218"/>
                    <a:pt x="4156" y="41337"/>
                    <a:pt x="4144" y="41468"/>
                  </a:cubicBezTo>
                  <a:cubicBezTo>
                    <a:pt x="4132" y="41575"/>
                    <a:pt x="4120" y="41658"/>
                    <a:pt x="4096" y="41754"/>
                  </a:cubicBezTo>
                  <a:cubicBezTo>
                    <a:pt x="4084" y="41801"/>
                    <a:pt x="4084" y="41861"/>
                    <a:pt x="4072" y="41896"/>
                  </a:cubicBezTo>
                  <a:cubicBezTo>
                    <a:pt x="4060" y="41956"/>
                    <a:pt x="4036" y="42004"/>
                    <a:pt x="4025" y="42063"/>
                  </a:cubicBezTo>
                  <a:cubicBezTo>
                    <a:pt x="4013" y="42135"/>
                    <a:pt x="3977" y="42218"/>
                    <a:pt x="3965" y="42289"/>
                  </a:cubicBezTo>
                  <a:lnTo>
                    <a:pt x="3882" y="42551"/>
                  </a:lnTo>
                  <a:cubicBezTo>
                    <a:pt x="3846" y="42658"/>
                    <a:pt x="3822" y="42777"/>
                    <a:pt x="3786" y="42885"/>
                  </a:cubicBezTo>
                  <a:cubicBezTo>
                    <a:pt x="3775" y="42908"/>
                    <a:pt x="3763" y="42956"/>
                    <a:pt x="3727" y="42992"/>
                  </a:cubicBezTo>
                  <a:cubicBezTo>
                    <a:pt x="3667" y="43016"/>
                    <a:pt x="3608" y="43051"/>
                    <a:pt x="3548" y="43087"/>
                  </a:cubicBezTo>
                  <a:cubicBezTo>
                    <a:pt x="3405" y="43182"/>
                    <a:pt x="3263" y="43301"/>
                    <a:pt x="3143" y="43420"/>
                  </a:cubicBezTo>
                  <a:cubicBezTo>
                    <a:pt x="3024" y="43539"/>
                    <a:pt x="2929" y="43659"/>
                    <a:pt x="2822" y="43778"/>
                  </a:cubicBezTo>
                  <a:cubicBezTo>
                    <a:pt x="2786" y="43801"/>
                    <a:pt x="2762" y="43837"/>
                    <a:pt x="2715" y="43861"/>
                  </a:cubicBezTo>
                  <a:cubicBezTo>
                    <a:pt x="2703" y="43885"/>
                    <a:pt x="2691" y="43885"/>
                    <a:pt x="2691" y="43897"/>
                  </a:cubicBezTo>
                  <a:cubicBezTo>
                    <a:pt x="2465" y="44063"/>
                    <a:pt x="2227" y="44218"/>
                    <a:pt x="1977" y="44373"/>
                  </a:cubicBezTo>
                  <a:cubicBezTo>
                    <a:pt x="1822" y="44456"/>
                    <a:pt x="1679" y="44551"/>
                    <a:pt x="1524" y="44659"/>
                  </a:cubicBezTo>
                  <a:cubicBezTo>
                    <a:pt x="1381" y="44742"/>
                    <a:pt x="1238" y="44849"/>
                    <a:pt x="1096" y="44932"/>
                  </a:cubicBezTo>
                  <a:cubicBezTo>
                    <a:pt x="881" y="45075"/>
                    <a:pt x="667" y="45206"/>
                    <a:pt x="488" y="45385"/>
                  </a:cubicBezTo>
                  <a:cubicBezTo>
                    <a:pt x="334" y="45516"/>
                    <a:pt x="262" y="45706"/>
                    <a:pt x="310" y="45921"/>
                  </a:cubicBezTo>
                  <a:cubicBezTo>
                    <a:pt x="346" y="46111"/>
                    <a:pt x="488" y="46266"/>
                    <a:pt x="667" y="46325"/>
                  </a:cubicBezTo>
                  <a:cubicBezTo>
                    <a:pt x="727" y="46337"/>
                    <a:pt x="798" y="46349"/>
                    <a:pt x="869" y="46349"/>
                  </a:cubicBezTo>
                  <a:cubicBezTo>
                    <a:pt x="965" y="46349"/>
                    <a:pt x="1036" y="46349"/>
                    <a:pt x="1119" y="46325"/>
                  </a:cubicBezTo>
                  <a:cubicBezTo>
                    <a:pt x="1155" y="46325"/>
                    <a:pt x="1179" y="46302"/>
                    <a:pt x="1215" y="46290"/>
                  </a:cubicBezTo>
                  <a:cubicBezTo>
                    <a:pt x="1334" y="46242"/>
                    <a:pt x="1453" y="46171"/>
                    <a:pt x="1536" y="46087"/>
                  </a:cubicBezTo>
                  <a:cubicBezTo>
                    <a:pt x="1596" y="46087"/>
                    <a:pt x="1655" y="46087"/>
                    <a:pt x="1715" y="46064"/>
                  </a:cubicBezTo>
                  <a:cubicBezTo>
                    <a:pt x="1774" y="46052"/>
                    <a:pt x="1822" y="46040"/>
                    <a:pt x="1881" y="46004"/>
                  </a:cubicBezTo>
                  <a:cubicBezTo>
                    <a:pt x="1893" y="45992"/>
                    <a:pt x="1929" y="45980"/>
                    <a:pt x="1941" y="45980"/>
                  </a:cubicBezTo>
                  <a:lnTo>
                    <a:pt x="2167" y="45849"/>
                  </a:lnTo>
                  <a:cubicBezTo>
                    <a:pt x="2215" y="45814"/>
                    <a:pt x="2251" y="45790"/>
                    <a:pt x="2286" y="45754"/>
                  </a:cubicBezTo>
                  <a:cubicBezTo>
                    <a:pt x="2393" y="45683"/>
                    <a:pt x="2489" y="45611"/>
                    <a:pt x="2584" y="45528"/>
                  </a:cubicBezTo>
                  <a:cubicBezTo>
                    <a:pt x="2762" y="45385"/>
                    <a:pt x="2929" y="45254"/>
                    <a:pt x="3084" y="45087"/>
                  </a:cubicBezTo>
                  <a:lnTo>
                    <a:pt x="3203" y="44968"/>
                  </a:lnTo>
                  <a:lnTo>
                    <a:pt x="3298" y="44873"/>
                  </a:lnTo>
                  <a:cubicBezTo>
                    <a:pt x="3306" y="44866"/>
                    <a:pt x="3314" y="44857"/>
                    <a:pt x="3323" y="44848"/>
                  </a:cubicBezTo>
                  <a:lnTo>
                    <a:pt x="3323" y="44848"/>
                  </a:lnTo>
                  <a:cubicBezTo>
                    <a:pt x="3323" y="44848"/>
                    <a:pt x="3322" y="44849"/>
                    <a:pt x="3322" y="44849"/>
                  </a:cubicBezTo>
                  <a:cubicBezTo>
                    <a:pt x="3477" y="44694"/>
                    <a:pt x="3608" y="44551"/>
                    <a:pt x="3739" y="44385"/>
                  </a:cubicBezTo>
                  <a:cubicBezTo>
                    <a:pt x="3822" y="44301"/>
                    <a:pt x="3882" y="44218"/>
                    <a:pt x="3941" y="44135"/>
                  </a:cubicBezTo>
                  <a:cubicBezTo>
                    <a:pt x="4001" y="44039"/>
                    <a:pt x="4060" y="43944"/>
                    <a:pt x="4096" y="43837"/>
                  </a:cubicBezTo>
                  <a:cubicBezTo>
                    <a:pt x="4156" y="43682"/>
                    <a:pt x="4203" y="43539"/>
                    <a:pt x="4251" y="43385"/>
                  </a:cubicBezTo>
                  <a:cubicBezTo>
                    <a:pt x="4417" y="43242"/>
                    <a:pt x="4560" y="43087"/>
                    <a:pt x="4727" y="42944"/>
                  </a:cubicBezTo>
                  <a:cubicBezTo>
                    <a:pt x="5025" y="42658"/>
                    <a:pt x="5287" y="42361"/>
                    <a:pt x="5560" y="42063"/>
                  </a:cubicBezTo>
                  <a:cubicBezTo>
                    <a:pt x="5858" y="41754"/>
                    <a:pt x="6144" y="41444"/>
                    <a:pt x="6442" y="41122"/>
                  </a:cubicBezTo>
                  <a:cubicBezTo>
                    <a:pt x="6584" y="40968"/>
                    <a:pt x="6715" y="40801"/>
                    <a:pt x="6858" y="40634"/>
                  </a:cubicBezTo>
                  <a:cubicBezTo>
                    <a:pt x="6918" y="40563"/>
                    <a:pt x="6953" y="40491"/>
                    <a:pt x="7013" y="40408"/>
                  </a:cubicBezTo>
                  <a:cubicBezTo>
                    <a:pt x="7073" y="40325"/>
                    <a:pt x="7132" y="40253"/>
                    <a:pt x="7215" y="40158"/>
                  </a:cubicBezTo>
                  <a:cubicBezTo>
                    <a:pt x="7311" y="40027"/>
                    <a:pt x="7418" y="39872"/>
                    <a:pt x="7513" y="39741"/>
                  </a:cubicBezTo>
                  <a:cubicBezTo>
                    <a:pt x="7596" y="39610"/>
                    <a:pt x="7704" y="39491"/>
                    <a:pt x="7811" y="39360"/>
                  </a:cubicBezTo>
                  <a:cubicBezTo>
                    <a:pt x="7870" y="39265"/>
                    <a:pt x="7942" y="39194"/>
                    <a:pt x="8001" y="39098"/>
                  </a:cubicBezTo>
                  <a:cubicBezTo>
                    <a:pt x="8013" y="39075"/>
                    <a:pt x="8025" y="39039"/>
                    <a:pt x="8061" y="39027"/>
                  </a:cubicBezTo>
                  <a:cubicBezTo>
                    <a:pt x="8120" y="39003"/>
                    <a:pt x="8192" y="38967"/>
                    <a:pt x="8251" y="38944"/>
                  </a:cubicBezTo>
                  <a:cubicBezTo>
                    <a:pt x="8311" y="38908"/>
                    <a:pt x="8382" y="38884"/>
                    <a:pt x="8442" y="38848"/>
                  </a:cubicBezTo>
                  <a:cubicBezTo>
                    <a:pt x="8501" y="38825"/>
                    <a:pt x="8561" y="38777"/>
                    <a:pt x="8620" y="38741"/>
                  </a:cubicBezTo>
                  <a:cubicBezTo>
                    <a:pt x="8739" y="38670"/>
                    <a:pt x="8858" y="38586"/>
                    <a:pt x="8966" y="38491"/>
                  </a:cubicBezTo>
                  <a:cubicBezTo>
                    <a:pt x="9013" y="38444"/>
                    <a:pt x="9073" y="38408"/>
                    <a:pt x="9109" y="38360"/>
                  </a:cubicBezTo>
                  <a:lnTo>
                    <a:pt x="9216" y="38253"/>
                  </a:lnTo>
                  <a:cubicBezTo>
                    <a:pt x="9251" y="38241"/>
                    <a:pt x="9287" y="38205"/>
                    <a:pt x="9323" y="38194"/>
                  </a:cubicBezTo>
                  <a:cubicBezTo>
                    <a:pt x="9442" y="38134"/>
                    <a:pt x="9561" y="38074"/>
                    <a:pt x="9680" y="38003"/>
                  </a:cubicBezTo>
                  <a:cubicBezTo>
                    <a:pt x="9763" y="37955"/>
                    <a:pt x="9847" y="37908"/>
                    <a:pt x="9930" y="37872"/>
                  </a:cubicBezTo>
                  <a:cubicBezTo>
                    <a:pt x="9986" y="37839"/>
                    <a:pt x="10031" y="37816"/>
                    <a:pt x="10086" y="37783"/>
                  </a:cubicBezTo>
                  <a:lnTo>
                    <a:pt x="10086" y="37783"/>
                  </a:lnTo>
                  <a:cubicBezTo>
                    <a:pt x="10085" y="37785"/>
                    <a:pt x="10085" y="37787"/>
                    <a:pt x="10085" y="37789"/>
                  </a:cubicBezTo>
                  <a:cubicBezTo>
                    <a:pt x="10228" y="37705"/>
                    <a:pt x="10359" y="37610"/>
                    <a:pt x="10513" y="37539"/>
                  </a:cubicBezTo>
                  <a:cubicBezTo>
                    <a:pt x="10561" y="37515"/>
                    <a:pt x="10585" y="37491"/>
                    <a:pt x="10633" y="37467"/>
                  </a:cubicBezTo>
                  <a:cubicBezTo>
                    <a:pt x="10716" y="37408"/>
                    <a:pt x="10799" y="37360"/>
                    <a:pt x="10883" y="37301"/>
                  </a:cubicBezTo>
                  <a:cubicBezTo>
                    <a:pt x="10990" y="37241"/>
                    <a:pt x="11097" y="37170"/>
                    <a:pt x="11180" y="37110"/>
                  </a:cubicBezTo>
                  <a:cubicBezTo>
                    <a:pt x="11287" y="37039"/>
                    <a:pt x="11406" y="36955"/>
                    <a:pt x="11514" y="36884"/>
                  </a:cubicBezTo>
                  <a:lnTo>
                    <a:pt x="11954" y="36574"/>
                  </a:lnTo>
                  <a:cubicBezTo>
                    <a:pt x="12061" y="36503"/>
                    <a:pt x="12168" y="36420"/>
                    <a:pt x="12252" y="36336"/>
                  </a:cubicBezTo>
                  <a:cubicBezTo>
                    <a:pt x="12347" y="36265"/>
                    <a:pt x="12442" y="36181"/>
                    <a:pt x="12538" y="36110"/>
                  </a:cubicBezTo>
                  <a:cubicBezTo>
                    <a:pt x="12668" y="35991"/>
                    <a:pt x="12823" y="35872"/>
                    <a:pt x="12954" y="35741"/>
                  </a:cubicBezTo>
                  <a:cubicBezTo>
                    <a:pt x="13038" y="35669"/>
                    <a:pt x="13121" y="35574"/>
                    <a:pt x="13204" y="35503"/>
                  </a:cubicBezTo>
                  <a:cubicBezTo>
                    <a:pt x="13288" y="35431"/>
                    <a:pt x="13359" y="35372"/>
                    <a:pt x="13430" y="35288"/>
                  </a:cubicBezTo>
                  <a:lnTo>
                    <a:pt x="13526" y="35205"/>
                  </a:lnTo>
                  <a:lnTo>
                    <a:pt x="13883" y="34848"/>
                  </a:lnTo>
                  <a:cubicBezTo>
                    <a:pt x="14073" y="34657"/>
                    <a:pt x="14252" y="34443"/>
                    <a:pt x="14443" y="34253"/>
                  </a:cubicBezTo>
                  <a:lnTo>
                    <a:pt x="14454" y="34241"/>
                  </a:lnTo>
                  <a:cubicBezTo>
                    <a:pt x="14716" y="33967"/>
                    <a:pt x="14966" y="33717"/>
                    <a:pt x="15216" y="33443"/>
                  </a:cubicBezTo>
                  <a:cubicBezTo>
                    <a:pt x="15312" y="33360"/>
                    <a:pt x="15395" y="33252"/>
                    <a:pt x="15478" y="33169"/>
                  </a:cubicBezTo>
                  <a:cubicBezTo>
                    <a:pt x="15538" y="33110"/>
                    <a:pt x="15597" y="33026"/>
                    <a:pt x="15645" y="32967"/>
                  </a:cubicBezTo>
                  <a:cubicBezTo>
                    <a:pt x="15681" y="32943"/>
                    <a:pt x="15693" y="32907"/>
                    <a:pt x="15716" y="32883"/>
                  </a:cubicBezTo>
                  <a:cubicBezTo>
                    <a:pt x="15776" y="32812"/>
                    <a:pt x="15836" y="32717"/>
                    <a:pt x="15919" y="32645"/>
                  </a:cubicBezTo>
                  <a:cubicBezTo>
                    <a:pt x="15943" y="32598"/>
                    <a:pt x="15990" y="32550"/>
                    <a:pt x="16014" y="32514"/>
                  </a:cubicBezTo>
                  <a:cubicBezTo>
                    <a:pt x="16121" y="32371"/>
                    <a:pt x="16217" y="32252"/>
                    <a:pt x="16312" y="32121"/>
                  </a:cubicBezTo>
                  <a:cubicBezTo>
                    <a:pt x="16502" y="31895"/>
                    <a:pt x="16657" y="31681"/>
                    <a:pt x="16836" y="31455"/>
                  </a:cubicBezTo>
                  <a:cubicBezTo>
                    <a:pt x="17026" y="31205"/>
                    <a:pt x="17205" y="30943"/>
                    <a:pt x="17360" y="30669"/>
                  </a:cubicBezTo>
                  <a:cubicBezTo>
                    <a:pt x="17455" y="30490"/>
                    <a:pt x="17526" y="30312"/>
                    <a:pt x="17586" y="30109"/>
                  </a:cubicBezTo>
                  <a:cubicBezTo>
                    <a:pt x="17645" y="29954"/>
                    <a:pt x="17693" y="29776"/>
                    <a:pt x="17717" y="29597"/>
                  </a:cubicBezTo>
                  <a:cubicBezTo>
                    <a:pt x="17764" y="29311"/>
                    <a:pt x="17800" y="29026"/>
                    <a:pt x="17848" y="28728"/>
                  </a:cubicBezTo>
                  <a:cubicBezTo>
                    <a:pt x="17883" y="28585"/>
                    <a:pt x="17895" y="28442"/>
                    <a:pt x="17919" y="28299"/>
                  </a:cubicBezTo>
                  <a:cubicBezTo>
                    <a:pt x="17943" y="28240"/>
                    <a:pt x="17943" y="28180"/>
                    <a:pt x="17955" y="28121"/>
                  </a:cubicBezTo>
                  <a:lnTo>
                    <a:pt x="18002" y="27895"/>
                  </a:lnTo>
                  <a:lnTo>
                    <a:pt x="18002" y="27883"/>
                  </a:lnTo>
                  <a:cubicBezTo>
                    <a:pt x="18086" y="27835"/>
                    <a:pt x="18050" y="27764"/>
                    <a:pt x="17967" y="27728"/>
                  </a:cubicBezTo>
                  <a:cubicBezTo>
                    <a:pt x="17952" y="27723"/>
                    <a:pt x="17938" y="27721"/>
                    <a:pt x="17923" y="27721"/>
                  </a:cubicBezTo>
                  <a:cubicBezTo>
                    <a:pt x="17868" y="27721"/>
                    <a:pt x="17817" y="27757"/>
                    <a:pt x="17788" y="27823"/>
                  </a:cubicBezTo>
                  <a:lnTo>
                    <a:pt x="17788" y="27835"/>
                  </a:lnTo>
                  <a:lnTo>
                    <a:pt x="17788" y="27847"/>
                  </a:lnTo>
                  <a:cubicBezTo>
                    <a:pt x="17776" y="27895"/>
                    <a:pt x="17752" y="27942"/>
                    <a:pt x="17729" y="27978"/>
                  </a:cubicBezTo>
                  <a:cubicBezTo>
                    <a:pt x="17693" y="28061"/>
                    <a:pt x="17645" y="28133"/>
                    <a:pt x="17586" y="28204"/>
                  </a:cubicBezTo>
                  <a:cubicBezTo>
                    <a:pt x="17455" y="28383"/>
                    <a:pt x="17288" y="28561"/>
                    <a:pt x="17133" y="28728"/>
                  </a:cubicBezTo>
                  <a:cubicBezTo>
                    <a:pt x="17074" y="28788"/>
                    <a:pt x="17038" y="28847"/>
                    <a:pt x="16979" y="28907"/>
                  </a:cubicBezTo>
                  <a:cubicBezTo>
                    <a:pt x="16919" y="28978"/>
                    <a:pt x="16836" y="29038"/>
                    <a:pt x="16776" y="29121"/>
                  </a:cubicBezTo>
                  <a:cubicBezTo>
                    <a:pt x="16717" y="29181"/>
                    <a:pt x="16657" y="29252"/>
                    <a:pt x="16598" y="29311"/>
                  </a:cubicBezTo>
                  <a:cubicBezTo>
                    <a:pt x="16574" y="29347"/>
                    <a:pt x="16526" y="29383"/>
                    <a:pt x="16502" y="29431"/>
                  </a:cubicBezTo>
                  <a:cubicBezTo>
                    <a:pt x="16407" y="29550"/>
                    <a:pt x="16300" y="29645"/>
                    <a:pt x="16217" y="29764"/>
                  </a:cubicBezTo>
                  <a:cubicBezTo>
                    <a:pt x="16169" y="29823"/>
                    <a:pt x="16109" y="29883"/>
                    <a:pt x="16062" y="29943"/>
                  </a:cubicBezTo>
                  <a:cubicBezTo>
                    <a:pt x="16038" y="29990"/>
                    <a:pt x="16002" y="30026"/>
                    <a:pt x="15978" y="30062"/>
                  </a:cubicBezTo>
                  <a:lnTo>
                    <a:pt x="15931" y="30109"/>
                  </a:lnTo>
                  <a:cubicBezTo>
                    <a:pt x="15847" y="30216"/>
                    <a:pt x="15752" y="30324"/>
                    <a:pt x="15645" y="30407"/>
                  </a:cubicBezTo>
                  <a:cubicBezTo>
                    <a:pt x="15455" y="30585"/>
                    <a:pt x="15276" y="30776"/>
                    <a:pt x="15085" y="30955"/>
                  </a:cubicBezTo>
                  <a:lnTo>
                    <a:pt x="14812" y="31228"/>
                  </a:lnTo>
                  <a:lnTo>
                    <a:pt x="14716" y="31336"/>
                  </a:lnTo>
                  <a:cubicBezTo>
                    <a:pt x="14669" y="31395"/>
                    <a:pt x="14621" y="31455"/>
                    <a:pt x="14562" y="31490"/>
                  </a:cubicBezTo>
                  <a:cubicBezTo>
                    <a:pt x="14538" y="31526"/>
                    <a:pt x="14502" y="31574"/>
                    <a:pt x="14478" y="31597"/>
                  </a:cubicBezTo>
                  <a:cubicBezTo>
                    <a:pt x="14454" y="31609"/>
                    <a:pt x="14454" y="31633"/>
                    <a:pt x="14443" y="31633"/>
                  </a:cubicBezTo>
                  <a:cubicBezTo>
                    <a:pt x="14395" y="31693"/>
                    <a:pt x="14335" y="31764"/>
                    <a:pt x="14300" y="31824"/>
                  </a:cubicBezTo>
                  <a:cubicBezTo>
                    <a:pt x="14264" y="31871"/>
                    <a:pt x="14216" y="31907"/>
                    <a:pt x="14192" y="31955"/>
                  </a:cubicBezTo>
                  <a:cubicBezTo>
                    <a:pt x="14133" y="32038"/>
                    <a:pt x="14085" y="32109"/>
                    <a:pt x="14026" y="32181"/>
                  </a:cubicBezTo>
                  <a:cubicBezTo>
                    <a:pt x="13954" y="32300"/>
                    <a:pt x="13859" y="32419"/>
                    <a:pt x="13788" y="32526"/>
                  </a:cubicBezTo>
                  <a:cubicBezTo>
                    <a:pt x="13752" y="32562"/>
                    <a:pt x="13716" y="32633"/>
                    <a:pt x="13681" y="32669"/>
                  </a:cubicBezTo>
                  <a:cubicBezTo>
                    <a:pt x="13633" y="32729"/>
                    <a:pt x="13609" y="32788"/>
                    <a:pt x="13561" y="32848"/>
                  </a:cubicBezTo>
                  <a:cubicBezTo>
                    <a:pt x="13550" y="32848"/>
                    <a:pt x="13550" y="32860"/>
                    <a:pt x="13550" y="32860"/>
                  </a:cubicBezTo>
                  <a:lnTo>
                    <a:pt x="13561" y="32848"/>
                  </a:lnTo>
                  <a:lnTo>
                    <a:pt x="13561" y="32848"/>
                  </a:lnTo>
                  <a:cubicBezTo>
                    <a:pt x="13526" y="32931"/>
                    <a:pt x="13454" y="32991"/>
                    <a:pt x="13419" y="33062"/>
                  </a:cubicBezTo>
                  <a:cubicBezTo>
                    <a:pt x="13390" y="33081"/>
                    <a:pt x="13377" y="33115"/>
                    <a:pt x="13355" y="33146"/>
                  </a:cubicBezTo>
                  <a:lnTo>
                    <a:pt x="13355" y="33146"/>
                  </a:lnTo>
                  <a:cubicBezTo>
                    <a:pt x="13356" y="33145"/>
                    <a:pt x="13358" y="33145"/>
                    <a:pt x="13359" y="33145"/>
                  </a:cubicBezTo>
                  <a:cubicBezTo>
                    <a:pt x="13359" y="33169"/>
                    <a:pt x="13335" y="33169"/>
                    <a:pt x="13335" y="33181"/>
                  </a:cubicBezTo>
                  <a:lnTo>
                    <a:pt x="13335" y="33181"/>
                  </a:lnTo>
                  <a:cubicBezTo>
                    <a:pt x="13335" y="33181"/>
                    <a:pt x="13335" y="33169"/>
                    <a:pt x="13359" y="33169"/>
                  </a:cubicBezTo>
                  <a:cubicBezTo>
                    <a:pt x="13026" y="33598"/>
                    <a:pt x="12668" y="34014"/>
                    <a:pt x="12347" y="34443"/>
                  </a:cubicBezTo>
                  <a:cubicBezTo>
                    <a:pt x="12168" y="34669"/>
                    <a:pt x="12002" y="34896"/>
                    <a:pt x="11835" y="35110"/>
                  </a:cubicBezTo>
                  <a:cubicBezTo>
                    <a:pt x="11752" y="35217"/>
                    <a:pt x="11656" y="35336"/>
                    <a:pt x="11573" y="35443"/>
                  </a:cubicBezTo>
                  <a:cubicBezTo>
                    <a:pt x="11478" y="35550"/>
                    <a:pt x="11395" y="35634"/>
                    <a:pt x="11299" y="35741"/>
                  </a:cubicBezTo>
                  <a:lnTo>
                    <a:pt x="11168" y="35872"/>
                  </a:lnTo>
                  <a:cubicBezTo>
                    <a:pt x="11121" y="35919"/>
                    <a:pt x="11085" y="35967"/>
                    <a:pt x="11049" y="36003"/>
                  </a:cubicBezTo>
                  <a:cubicBezTo>
                    <a:pt x="10966" y="36098"/>
                    <a:pt x="10883" y="36181"/>
                    <a:pt x="10799" y="36265"/>
                  </a:cubicBezTo>
                  <a:cubicBezTo>
                    <a:pt x="10704" y="36348"/>
                    <a:pt x="10609" y="36443"/>
                    <a:pt x="10513" y="36527"/>
                  </a:cubicBezTo>
                  <a:cubicBezTo>
                    <a:pt x="10311" y="36705"/>
                    <a:pt x="10109" y="36896"/>
                    <a:pt x="9918" y="37074"/>
                  </a:cubicBezTo>
                  <a:cubicBezTo>
                    <a:pt x="9728" y="37277"/>
                    <a:pt x="9513" y="37467"/>
                    <a:pt x="9323" y="37658"/>
                  </a:cubicBezTo>
                  <a:cubicBezTo>
                    <a:pt x="9239" y="37753"/>
                    <a:pt x="9144" y="37848"/>
                    <a:pt x="9037" y="37944"/>
                  </a:cubicBezTo>
                  <a:lnTo>
                    <a:pt x="8728" y="38253"/>
                  </a:lnTo>
                  <a:lnTo>
                    <a:pt x="8620" y="38360"/>
                  </a:lnTo>
                  <a:lnTo>
                    <a:pt x="8561" y="38420"/>
                  </a:lnTo>
                  <a:cubicBezTo>
                    <a:pt x="8525" y="38444"/>
                    <a:pt x="8477" y="38479"/>
                    <a:pt x="8418" y="38503"/>
                  </a:cubicBezTo>
                  <a:lnTo>
                    <a:pt x="8406" y="38527"/>
                  </a:lnTo>
                  <a:cubicBezTo>
                    <a:pt x="8477" y="38372"/>
                    <a:pt x="8537" y="38241"/>
                    <a:pt x="8608" y="38086"/>
                  </a:cubicBezTo>
                  <a:cubicBezTo>
                    <a:pt x="8680" y="37896"/>
                    <a:pt x="8775" y="37705"/>
                    <a:pt x="8847" y="37515"/>
                  </a:cubicBezTo>
                  <a:cubicBezTo>
                    <a:pt x="9001" y="37122"/>
                    <a:pt x="9156" y="36741"/>
                    <a:pt x="9299" y="36336"/>
                  </a:cubicBezTo>
                  <a:cubicBezTo>
                    <a:pt x="9442" y="35919"/>
                    <a:pt x="9597" y="35503"/>
                    <a:pt x="9728" y="35074"/>
                  </a:cubicBezTo>
                  <a:cubicBezTo>
                    <a:pt x="9740" y="35026"/>
                    <a:pt x="9751" y="34979"/>
                    <a:pt x="9775" y="34955"/>
                  </a:cubicBezTo>
                  <a:cubicBezTo>
                    <a:pt x="9799" y="34896"/>
                    <a:pt x="9847" y="34848"/>
                    <a:pt x="9871" y="34788"/>
                  </a:cubicBezTo>
                  <a:cubicBezTo>
                    <a:pt x="9930" y="34693"/>
                    <a:pt x="9978" y="34622"/>
                    <a:pt x="10037" y="34538"/>
                  </a:cubicBezTo>
                  <a:cubicBezTo>
                    <a:pt x="10049" y="34503"/>
                    <a:pt x="10085" y="34455"/>
                    <a:pt x="10097" y="34431"/>
                  </a:cubicBezTo>
                  <a:cubicBezTo>
                    <a:pt x="10132" y="34384"/>
                    <a:pt x="10144" y="34336"/>
                    <a:pt x="10168" y="34312"/>
                  </a:cubicBezTo>
                  <a:cubicBezTo>
                    <a:pt x="10216" y="34241"/>
                    <a:pt x="10263" y="34145"/>
                    <a:pt x="10311" y="34074"/>
                  </a:cubicBezTo>
                  <a:cubicBezTo>
                    <a:pt x="10394" y="33895"/>
                    <a:pt x="10490" y="33705"/>
                    <a:pt x="10573" y="33526"/>
                  </a:cubicBezTo>
                  <a:cubicBezTo>
                    <a:pt x="10621" y="33431"/>
                    <a:pt x="10668" y="33324"/>
                    <a:pt x="10704" y="33241"/>
                  </a:cubicBezTo>
                  <a:cubicBezTo>
                    <a:pt x="10752" y="33169"/>
                    <a:pt x="10787" y="33086"/>
                    <a:pt x="10823" y="33014"/>
                  </a:cubicBezTo>
                  <a:cubicBezTo>
                    <a:pt x="10823" y="33014"/>
                    <a:pt x="10823" y="33002"/>
                    <a:pt x="10847" y="33002"/>
                  </a:cubicBezTo>
                  <a:lnTo>
                    <a:pt x="10847" y="33074"/>
                  </a:lnTo>
                  <a:cubicBezTo>
                    <a:pt x="10930" y="33002"/>
                    <a:pt x="11025" y="32931"/>
                    <a:pt x="11097" y="32824"/>
                  </a:cubicBezTo>
                  <a:lnTo>
                    <a:pt x="11180" y="32693"/>
                  </a:lnTo>
                  <a:cubicBezTo>
                    <a:pt x="11216" y="32645"/>
                    <a:pt x="11240" y="32586"/>
                    <a:pt x="11264" y="32526"/>
                  </a:cubicBezTo>
                  <a:cubicBezTo>
                    <a:pt x="11323" y="32395"/>
                    <a:pt x="11383" y="32252"/>
                    <a:pt x="11418" y="32109"/>
                  </a:cubicBezTo>
                  <a:cubicBezTo>
                    <a:pt x="11442" y="32098"/>
                    <a:pt x="11442" y="32074"/>
                    <a:pt x="11454" y="32062"/>
                  </a:cubicBezTo>
                  <a:lnTo>
                    <a:pt x="11764" y="31574"/>
                  </a:lnTo>
                  <a:cubicBezTo>
                    <a:pt x="11859" y="31407"/>
                    <a:pt x="11942" y="31228"/>
                    <a:pt x="12037" y="31062"/>
                  </a:cubicBezTo>
                  <a:cubicBezTo>
                    <a:pt x="12121" y="30883"/>
                    <a:pt x="12216" y="30705"/>
                    <a:pt x="12311" y="30514"/>
                  </a:cubicBezTo>
                  <a:cubicBezTo>
                    <a:pt x="12395" y="30383"/>
                    <a:pt x="12466" y="30252"/>
                    <a:pt x="12549" y="30109"/>
                  </a:cubicBezTo>
                  <a:cubicBezTo>
                    <a:pt x="12645" y="29978"/>
                    <a:pt x="12728" y="29847"/>
                    <a:pt x="12835" y="29716"/>
                  </a:cubicBezTo>
                  <a:cubicBezTo>
                    <a:pt x="12895" y="29633"/>
                    <a:pt x="12942" y="29573"/>
                    <a:pt x="13002" y="29502"/>
                  </a:cubicBezTo>
                  <a:cubicBezTo>
                    <a:pt x="13049" y="29442"/>
                    <a:pt x="13085" y="29383"/>
                    <a:pt x="13121" y="29323"/>
                  </a:cubicBezTo>
                  <a:lnTo>
                    <a:pt x="13300" y="29014"/>
                  </a:lnTo>
                  <a:cubicBezTo>
                    <a:pt x="13419" y="28776"/>
                    <a:pt x="13538" y="28538"/>
                    <a:pt x="13645" y="28299"/>
                  </a:cubicBezTo>
                  <a:cubicBezTo>
                    <a:pt x="13716" y="28133"/>
                    <a:pt x="13788" y="27990"/>
                    <a:pt x="13859" y="27823"/>
                  </a:cubicBezTo>
                  <a:lnTo>
                    <a:pt x="14085" y="27371"/>
                  </a:lnTo>
                  <a:cubicBezTo>
                    <a:pt x="14133" y="27311"/>
                    <a:pt x="14157" y="27240"/>
                    <a:pt x="14204" y="27180"/>
                  </a:cubicBezTo>
                  <a:cubicBezTo>
                    <a:pt x="14252" y="27121"/>
                    <a:pt x="14276" y="27049"/>
                    <a:pt x="14323" y="26990"/>
                  </a:cubicBezTo>
                  <a:cubicBezTo>
                    <a:pt x="14371" y="26918"/>
                    <a:pt x="14419" y="26835"/>
                    <a:pt x="14454" y="26775"/>
                  </a:cubicBezTo>
                  <a:cubicBezTo>
                    <a:pt x="14514" y="26692"/>
                    <a:pt x="14562" y="26597"/>
                    <a:pt x="14621" y="26514"/>
                  </a:cubicBezTo>
                  <a:cubicBezTo>
                    <a:pt x="14657" y="26466"/>
                    <a:pt x="14669" y="26418"/>
                    <a:pt x="14693" y="26383"/>
                  </a:cubicBezTo>
                  <a:cubicBezTo>
                    <a:pt x="14728" y="26335"/>
                    <a:pt x="14752" y="26275"/>
                    <a:pt x="14776" y="26228"/>
                  </a:cubicBezTo>
                  <a:cubicBezTo>
                    <a:pt x="14812" y="26156"/>
                    <a:pt x="14847" y="26061"/>
                    <a:pt x="14871" y="25990"/>
                  </a:cubicBezTo>
                  <a:cubicBezTo>
                    <a:pt x="14919" y="25906"/>
                    <a:pt x="14954" y="25799"/>
                    <a:pt x="14990" y="25704"/>
                  </a:cubicBezTo>
                  <a:cubicBezTo>
                    <a:pt x="15038" y="25609"/>
                    <a:pt x="15074" y="25502"/>
                    <a:pt x="15109" y="25406"/>
                  </a:cubicBezTo>
                  <a:cubicBezTo>
                    <a:pt x="15181" y="25228"/>
                    <a:pt x="15240" y="25037"/>
                    <a:pt x="15324" y="24859"/>
                  </a:cubicBezTo>
                  <a:cubicBezTo>
                    <a:pt x="15383" y="24680"/>
                    <a:pt x="15455" y="24513"/>
                    <a:pt x="15514" y="24335"/>
                  </a:cubicBezTo>
                  <a:cubicBezTo>
                    <a:pt x="15574" y="24144"/>
                    <a:pt x="15633" y="23954"/>
                    <a:pt x="15693" y="23775"/>
                  </a:cubicBezTo>
                  <a:cubicBezTo>
                    <a:pt x="15800" y="23382"/>
                    <a:pt x="15895" y="23001"/>
                    <a:pt x="15978" y="22608"/>
                  </a:cubicBezTo>
                  <a:cubicBezTo>
                    <a:pt x="15990" y="22513"/>
                    <a:pt x="16014" y="22418"/>
                    <a:pt x="16038" y="22311"/>
                  </a:cubicBezTo>
                  <a:cubicBezTo>
                    <a:pt x="16050" y="22215"/>
                    <a:pt x="16062" y="22120"/>
                    <a:pt x="16074" y="22013"/>
                  </a:cubicBezTo>
                  <a:cubicBezTo>
                    <a:pt x="16097" y="21918"/>
                    <a:pt x="16097" y="21822"/>
                    <a:pt x="16109" y="21715"/>
                  </a:cubicBezTo>
                  <a:cubicBezTo>
                    <a:pt x="16121" y="21620"/>
                    <a:pt x="16121" y="21525"/>
                    <a:pt x="16121" y="21418"/>
                  </a:cubicBezTo>
                  <a:cubicBezTo>
                    <a:pt x="16133" y="21227"/>
                    <a:pt x="16121" y="21037"/>
                    <a:pt x="16121" y="20846"/>
                  </a:cubicBezTo>
                  <a:cubicBezTo>
                    <a:pt x="16121" y="20644"/>
                    <a:pt x="16109" y="20465"/>
                    <a:pt x="16109" y="20275"/>
                  </a:cubicBezTo>
                  <a:lnTo>
                    <a:pt x="16109" y="19989"/>
                  </a:lnTo>
                  <a:lnTo>
                    <a:pt x="16109" y="19834"/>
                  </a:lnTo>
                  <a:cubicBezTo>
                    <a:pt x="16109" y="19775"/>
                    <a:pt x="16121" y="19727"/>
                    <a:pt x="16121" y="19667"/>
                  </a:cubicBezTo>
                  <a:cubicBezTo>
                    <a:pt x="16133" y="19489"/>
                    <a:pt x="16157" y="19298"/>
                    <a:pt x="16169" y="19120"/>
                  </a:cubicBezTo>
                  <a:cubicBezTo>
                    <a:pt x="16181" y="18905"/>
                    <a:pt x="16193" y="18715"/>
                    <a:pt x="16217" y="18501"/>
                  </a:cubicBezTo>
                  <a:cubicBezTo>
                    <a:pt x="16228" y="18310"/>
                    <a:pt x="16228" y="18132"/>
                    <a:pt x="16240" y="17941"/>
                  </a:cubicBezTo>
                  <a:cubicBezTo>
                    <a:pt x="16252" y="17882"/>
                    <a:pt x="16252" y="17810"/>
                    <a:pt x="16276" y="17751"/>
                  </a:cubicBezTo>
                  <a:cubicBezTo>
                    <a:pt x="16300" y="17667"/>
                    <a:pt x="16336" y="17596"/>
                    <a:pt x="16348" y="17512"/>
                  </a:cubicBezTo>
                  <a:cubicBezTo>
                    <a:pt x="16359" y="17429"/>
                    <a:pt x="16395" y="17358"/>
                    <a:pt x="16395" y="17286"/>
                  </a:cubicBezTo>
                  <a:lnTo>
                    <a:pt x="16395" y="17179"/>
                  </a:lnTo>
                  <a:cubicBezTo>
                    <a:pt x="16395" y="17167"/>
                    <a:pt x="16371" y="17155"/>
                    <a:pt x="16371" y="17131"/>
                  </a:cubicBezTo>
                  <a:cubicBezTo>
                    <a:pt x="16365" y="17125"/>
                    <a:pt x="16356" y="17123"/>
                    <a:pt x="16346" y="17123"/>
                  </a:cubicBezTo>
                  <a:cubicBezTo>
                    <a:pt x="16336" y="17123"/>
                    <a:pt x="16324" y="17125"/>
                    <a:pt x="16312" y="17131"/>
                  </a:cubicBezTo>
                  <a:cubicBezTo>
                    <a:pt x="16288" y="17155"/>
                    <a:pt x="16300" y="17191"/>
                    <a:pt x="16288" y="17239"/>
                  </a:cubicBezTo>
                  <a:cubicBezTo>
                    <a:pt x="16276" y="17370"/>
                    <a:pt x="16240" y="17512"/>
                    <a:pt x="16217" y="17643"/>
                  </a:cubicBezTo>
                  <a:cubicBezTo>
                    <a:pt x="16157" y="17762"/>
                    <a:pt x="16097" y="17893"/>
                    <a:pt x="16038" y="18012"/>
                  </a:cubicBezTo>
                  <a:lnTo>
                    <a:pt x="15859" y="18370"/>
                  </a:lnTo>
                  <a:cubicBezTo>
                    <a:pt x="15800" y="18501"/>
                    <a:pt x="15716" y="18644"/>
                    <a:pt x="15657" y="18774"/>
                  </a:cubicBezTo>
                  <a:lnTo>
                    <a:pt x="15478" y="19132"/>
                  </a:lnTo>
                  <a:cubicBezTo>
                    <a:pt x="15443" y="19215"/>
                    <a:pt x="15383" y="19298"/>
                    <a:pt x="15335" y="19382"/>
                  </a:cubicBezTo>
                  <a:cubicBezTo>
                    <a:pt x="15300" y="19429"/>
                    <a:pt x="15288" y="19453"/>
                    <a:pt x="15264" y="19501"/>
                  </a:cubicBezTo>
                  <a:cubicBezTo>
                    <a:pt x="15228" y="19548"/>
                    <a:pt x="15205" y="19596"/>
                    <a:pt x="15169" y="19620"/>
                  </a:cubicBezTo>
                  <a:cubicBezTo>
                    <a:pt x="15109" y="19715"/>
                    <a:pt x="15038" y="19787"/>
                    <a:pt x="14978" y="19858"/>
                  </a:cubicBezTo>
                  <a:cubicBezTo>
                    <a:pt x="14859" y="20013"/>
                    <a:pt x="14728" y="20156"/>
                    <a:pt x="14609" y="20310"/>
                  </a:cubicBezTo>
                  <a:cubicBezTo>
                    <a:pt x="14526" y="20394"/>
                    <a:pt x="14454" y="20489"/>
                    <a:pt x="14395" y="20584"/>
                  </a:cubicBezTo>
                  <a:cubicBezTo>
                    <a:pt x="14312" y="20727"/>
                    <a:pt x="14228" y="20870"/>
                    <a:pt x="14157" y="21037"/>
                  </a:cubicBezTo>
                  <a:cubicBezTo>
                    <a:pt x="14145" y="21084"/>
                    <a:pt x="14133" y="21108"/>
                    <a:pt x="14109" y="21156"/>
                  </a:cubicBezTo>
                  <a:cubicBezTo>
                    <a:pt x="14097" y="21203"/>
                    <a:pt x="14073" y="21239"/>
                    <a:pt x="14050" y="21287"/>
                  </a:cubicBezTo>
                  <a:cubicBezTo>
                    <a:pt x="14026" y="21382"/>
                    <a:pt x="13990" y="21453"/>
                    <a:pt x="13954" y="21537"/>
                  </a:cubicBezTo>
                  <a:cubicBezTo>
                    <a:pt x="13871" y="21739"/>
                    <a:pt x="13800" y="21930"/>
                    <a:pt x="13740" y="22108"/>
                  </a:cubicBezTo>
                  <a:cubicBezTo>
                    <a:pt x="13728" y="22156"/>
                    <a:pt x="13692" y="22192"/>
                    <a:pt x="13681" y="22251"/>
                  </a:cubicBezTo>
                  <a:cubicBezTo>
                    <a:pt x="13609" y="22430"/>
                    <a:pt x="13538" y="22596"/>
                    <a:pt x="13454" y="22775"/>
                  </a:cubicBezTo>
                  <a:cubicBezTo>
                    <a:pt x="13430" y="22870"/>
                    <a:pt x="13383" y="22954"/>
                    <a:pt x="13359" y="23049"/>
                  </a:cubicBezTo>
                  <a:cubicBezTo>
                    <a:pt x="13323" y="23144"/>
                    <a:pt x="13300" y="23239"/>
                    <a:pt x="13264" y="23346"/>
                  </a:cubicBezTo>
                  <a:cubicBezTo>
                    <a:pt x="13204" y="23537"/>
                    <a:pt x="13157" y="23727"/>
                    <a:pt x="13121" y="23918"/>
                  </a:cubicBezTo>
                  <a:cubicBezTo>
                    <a:pt x="13073" y="24097"/>
                    <a:pt x="13038" y="24275"/>
                    <a:pt x="13002" y="24454"/>
                  </a:cubicBezTo>
                  <a:lnTo>
                    <a:pt x="12859" y="24954"/>
                  </a:lnTo>
                  <a:cubicBezTo>
                    <a:pt x="12823" y="25132"/>
                    <a:pt x="12776" y="25287"/>
                    <a:pt x="12740" y="25466"/>
                  </a:cubicBezTo>
                  <a:cubicBezTo>
                    <a:pt x="12668" y="25811"/>
                    <a:pt x="12609" y="26156"/>
                    <a:pt x="12549" y="26478"/>
                  </a:cubicBezTo>
                  <a:cubicBezTo>
                    <a:pt x="12478" y="26859"/>
                    <a:pt x="12371" y="27228"/>
                    <a:pt x="12287" y="27609"/>
                  </a:cubicBezTo>
                  <a:lnTo>
                    <a:pt x="12145" y="28192"/>
                  </a:lnTo>
                  <a:cubicBezTo>
                    <a:pt x="12109" y="28407"/>
                    <a:pt x="12049" y="28609"/>
                    <a:pt x="12002" y="28835"/>
                  </a:cubicBezTo>
                  <a:cubicBezTo>
                    <a:pt x="11954" y="29014"/>
                    <a:pt x="11895" y="29181"/>
                    <a:pt x="11847" y="29359"/>
                  </a:cubicBezTo>
                  <a:cubicBezTo>
                    <a:pt x="11811" y="29514"/>
                    <a:pt x="11752" y="29681"/>
                    <a:pt x="11692" y="29847"/>
                  </a:cubicBezTo>
                  <a:cubicBezTo>
                    <a:pt x="11585" y="30193"/>
                    <a:pt x="11466" y="30526"/>
                    <a:pt x="11371" y="30871"/>
                  </a:cubicBezTo>
                  <a:cubicBezTo>
                    <a:pt x="11371" y="30883"/>
                    <a:pt x="11359" y="30919"/>
                    <a:pt x="11359" y="30931"/>
                  </a:cubicBezTo>
                  <a:cubicBezTo>
                    <a:pt x="11359" y="30943"/>
                    <a:pt x="11359" y="30966"/>
                    <a:pt x="11347" y="30978"/>
                  </a:cubicBezTo>
                  <a:cubicBezTo>
                    <a:pt x="11275" y="31264"/>
                    <a:pt x="11216" y="31538"/>
                    <a:pt x="11133" y="31824"/>
                  </a:cubicBezTo>
                  <a:cubicBezTo>
                    <a:pt x="11109" y="31931"/>
                    <a:pt x="11073" y="32050"/>
                    <a:pt x="11049" y="32157"/>
                  </a:cubicBezTo>
                  <a:cubicBezTo>
                    <a:pt x="11037" y="32181"/>
                    <a:pt x="11037" y="32217"/>
                    <a:pt x="11014" y="32229"/>
                  </a:cubicBezTo>
                  <a:lnTo>
                    <a:pt x="10930" y="32359"/>
                  </a:lnTo>
                  <a:cubicBezTo>
                    <a:pt x="10871" y="32431"/>
                    <a:pt x="10823" y="32526"/>
                    <a:pt x="10763" y="32598"/>
                  </a:cubicBezTo>
                  <a:cubicBezTo>
                    <a:pt x="10704" y="32693"/>
                    <a:pt x="10656" y="32776"/>
                    <a:pt x="10597" y="32871"/>
                  </a:cubicBezTo>
                  <a:cubicBezTo>
                    <a:pt x="10573" y="32907"/>
                    <a:pt x="10561" y="32943"/>
                    <a:pt x="10537" y="32991"/>
                  </a:cubicBezTo>
                  <a:cubicBezTo>
                    <a:pt x="10525" y="33026"/>
                    <a:pt x="10502" y="33062"/>
                    <a:pt x="10478" y="33110"/>
                  </a:cubicBezTo>
                  <a:cubicBezTo>
                    <a:pt x="10442" y="33193"/>
                    <a:pt x="10394" y="33288"/>
                    <a:pt x="10359" y="33372"/>
                  </a:cubicBezTo>
                  <a:cubicBezTo>
                    <a:pt x="10275" y="33562"/>
                    <a:pt x="10180" y="33764"/>
                    <a:pt x="10097" y="33943"/>
                  </a:cubicBezTo>
                  <a:cubicBezTo>
                    <a:pt x="10085" y="33955"/>
                    <a:pt x="10085" y="33967"/>
                    <a:pt x="10061" y="34003"/>
                  </a:cubicBezTo>
                  <a:cubicBezTo>
                    <a:pt x="10085" y="33955"/>
                    <a:pt x="10097" y="33907"/>
                    <a:pt x="10109" y="33848"/>
                  </a:cubicBezTo>
                  <a:cubicBezTo>
                    <a:pt x="10156" y="33657"/>
                    <a:pt x="10204" y="33479"/>
                    <a:pt x="10263" y="33288"/>
                  </a:cubicBezTo>
                  <a:cubicBezTo>
                    <a:pt x="10323" y="33074"/>
                    <a:pt x="10382" y="32871"/>
                    <a:pt x="10442" y="32669"/>
                  </a:cubicBezTo>
                  <a:cubicBezTo>
                    <a:pt x="10561" y="32288"/>
                    <a:pt x="10633" y="31883"/>
                    <a:pt x="10704" y="31478"/>
                  </a:cubicBezTo>
                  <a:cubicBezTo>
                    <a:pt x="10775" y="31086"/>
                    <a:pt x="10835" y="30693"/>
                    <a:pt x="10883" y="30288"/>
                  </a:cubicBezTo>
                  <a:cubicBezTo>
                    <a:pt x="10930" y="29859"/>
                    <a:pt x="10978" y="29442"/>
                    <a:pt x="11014" y="29014"/>
                  </a:cubicBezTo>
                  <a:lnTo>
                    <a:pt x="11014" y="28978"/>
                  </a:lnTo>
                  <a:cubicBezTo>
                    <a:pt x="11061" y="28966"/>
                    <a:pt x="11097" y="28919"/>
                    <a:pt x="11073" y="28883"/>
                  </a:cubicBezTo>
                  <a:cubicBezTo>
                    <a:pt x="11061" y="28835"/>
                    <a:pt x="11061" y="28776"/>
                    <a:pt x="11049" y="28728"/>
                  </a:cubicBezTo>
                  <a:lnTo>
                    <a:pt x="11133" y="28061"/>
                  </a:lnTo>
                  <a:cubicBezTo>
                    <a:pt x="11180" y="27704"/>
                    <a:pt x="11228" y="27335"/>
                    <a:pt x="11252" y="26978"/>
                  </a:cubicBezTo>
                  <a:cubicBezTo>
                    <a:pt x="11287" y="26656"/>
                    <a:pt x="11311" y="26335"/>
                    <a:pt x="11335" y="26002"/>
                  </a:cubicBezTo>
                  <a:cubicBezTo>
                    <a:pt x="11347" y="25680"/>
                    <a:pt x="11359" y="25335"/>
                    <a:pt x="11347" y="25013"/>
                  </a:cubicBezTo>
                  <a:lnTo>
                    <a:pt x="11347" y="25013"/>
                  </a:lnTo>
                  <a:lnTo>
                    <a:pt x="11347" y="24811"/>
                  </a:lnTo>
                  <a:cubicBezTo>
                    <a:pt x="11359" y="24740"/>
                    <a:pt x="11371" y="24680"/>
                    <a:pt x="11395" y="24609"/>
                  </a:cubicBezTo>
                  <a:cubicBezTo>
                    <a:pt x="11466" y="24239"/>
                    <a:pt x="11537" y="23882"/>
                    <a:pt x="11597" y="23501"/>
                  </a:cubicBezTo>
                  <a:cubicBezTo>
                    <a:pt x="11633" y="23323"/>
                    <a:pt x="11645" y="23132"/>
                    <a:pt x="11668" y="22954"/>
                  </a:cubicBezTo>
                  <a:cubicBezTo>
                    <a:pt x="11692" y="22870"/>
                    <a:pt x="11692" y="22787"/>
                    <a:pt x="11692" y="22704"/>
                  </a:cubicBezTo>
                  <a:cubicBezTo>
                    <a:pt x="11692" y="22608"/>
                    <a:pt x="11704" y="22525"/>
                    <a:pt x="11704" y="22430"/>
                  </a:cubicBezTo>
                  <a:cubicBezTo>
                    <a:pt x="11716" y="22073"/>
                    <a:pt x="11728" y="21703"/>
                    <a:pt x="11728" y="21346"/>
                  </a:cubicBezTo>
                  <a:cubicBezTo>
                    <a:pt x="11728" y="21156"/>
                    <a:pt x="11728" y="20965"/>
                    <a:pt x="11716" y="20763"/>
                  </a:cubicBezTo>
                  <a:cubicBezTo>
                    <a:pt x="11716" y="20608"/>
                    <a:pt x="11704" y="20429"/>
                    <a:pt x="11692" y="20263"/>
                  </a:cubicBezTo>
                  <a:cubicBezTo>
                    <a:pt x="11716" y="20191"/>
                    <a:pt x="11764" y="20096"/>
                    <a:pt x="11787" y="20025"/>
                  </a:cubicBezTo>
                  <a:cubicBezTo>
                    <a:pt x="11847" y="19894"/>
                    <a:pt x="11930" y="19751"/>
                    <a:pt x="12002" y="19632"/>
                  </a:cubicBezTo>
                  <a:cubicBezTo>
                    <a:pt x="12026" y="19572"/>
                    <a:pt x="12061" y="19536"/>
                    <a:pt x="12109" y="19477"/>
                  </a:cubicBezTo>
                  <a:cubicBezTo>
                    <a:pt x="12133" y="19429"/>
                    <a:pt x="12168" y="19382"/>
                    <a:pt x="12192" y="19322"/>
                  </a:cubicBezTo>
                  <a:cubicBezTo>
                    <a:pt x="12252" y="19239"/>
                    <a:pt x="12311" y="19144"/>
                    <a:pt x="12383" y="19060"/>
                  </a:cubicBezTo>
                  <a:cubicBezTo>
                    <a:pt x="12442" y="18977"/>
                    <a:pt x="12502" y="18917"/>
                    <a:pt x="12549" y="18846"/>
                  </a:cubicBezTo>
                  <a:cubicBezTo>
                    <a:pt x="12609" y="18774"/>
                    <a:pt x="12668" y="18715"/>
                    <a:pt x="12728" y="18644"/>
                  </a:cubicBezTo>
                  <a:cubicBezTo>
                    <a:pt x="12788" y="18584"/>
                    <a:pt x="12847" y="18501"/>
                    <a:pt x="12907" y="18441"/>
                  </a:cubicBezTo>
                  <a:cubicBezTo>
                    <a:pt x="12966" y="18382"/>
                    <a:pt x="13014" y="18322"/>
                    <a:pt x="13073" y="18263"/>
                  </a:cubicBezTo>
                  <a:cubicBezTo>
                    <a:pt x="13121" y="18227"/>
                    <a:pt x="13157" y="18167"/>
                    <a:pt x="13204" y="18120"/>
                  </a:cubicBezTo>
                  <a:cubicBezTo>
                    <a:pt x="13252" y="18060"/>
                    <a:pt x="13311" y="18001"/>
                    <a:pt x="13359" y="17929"/>
                  </a:cubicBezTo>
                  <a:cubicBezTo>
                    <a:pt x="13395" y="17846"/>
                    <a:pt x="13454" y="17774"/>
                    <a:pt x="13502" y="17715"/>
                  </a:cubicBezTo>
                  <a:cubicBezTo>
                    <a:pt x="13550" y="17655"/>
                    <a:pt x="13597" y="17584"/>
                    <a:pt x="13633" y="17524"/>
                  </a:cubicBezTo>
                  <a:lnTo>
                    <a:pt x="14133" y="16762"/>
                  </a:lnTo>
                  <a:cubicBezTo>
                    <a:pt x="14204" y="16643"/>
                    <a:pt x="14288" y="16512"/>
                    <a:pt x="14371" y="16381"/>
                  </a:cubicBezTo>
                  <a:cubicBezTo>
                    <a:pt x="14395" y="16322"/>
                    <a:pt x="14443" y="16262"/>
                    <a:pt x="14466" y="16203"/>
                  </a:cubicBezTo>
                  <a:lnTo>
                    <a:pt x="14609" y="15977"/>
                  </a:lnTo>
                  <a:cubicBezTo>
                    <a:pt x="14645" y="15905"/>
                    <a:pt x="14693" y="15822"/>
                    <a:pt x="14728" y="15738"/>
                  </a:cubicBezTo>
                  <a:lnTo>
                    <a:pt x="14812" y="15560"/>
                  </a:lnTo>
                  <a:lnTo>
                    <a:pt x="14907" y="15381"/>
                  </a:lnTo>
                  <a:cubicBezTo>
                    <a:pt x="14919" y="15322"/>
                    <a:pt x="14943" y="15274"/>
                    <a:pt x="14966" y="15215"/>
                  </a:cubicBezTo>
                  <a:cubicBezTo>
                    <a:pt x="14978" y="15191"/>
                    <a:pt x="14978" y="15167"/>
                    <a:pt x="14990" y="15143"/>
                  </a:cubicBezTo>
                  <a:cubicBezTo>
                    <a:pt x="15026" y="15048"/>
                    <a:pt x="15050" y="14964"/>
                    <a:pt x="15085" y="14893"/>
                  </a:cubicBezTo>
                  <a:cubicBezTo>
                    <a:pt x="15109" y="14810"/>
                    <a:pt x="15121" y="14738"/>
                    <a:pt x="15145" y="14667"/>
                  </a:cubicBezTo>
                  <a:cubicBezTo>
                    <a:pt x="15181" y="14536"/>
                    <a:pt x="15216" y="14393"/>
                    <a:pt x="15240" y="14262"/>
                  </a:cubicBezTo>
                  <a:cubicBezTo>
                    <a:pt x="15335" y="13952"/>
                    <a:pt x="15407" y="13643"/>
                    <a:pt x="15502" y="13321"/>
                  </a:cubicBezTo>
                  <a:cubicBezTo>
                    <a:pt x="15538" y="13179"/>
                    <a:pt x="15586" y="13024"/>
                    <a:pt x="15621" y="12881"/>
                  </a:cubicBezTo>
                  <a:cubicBezTo>
                    <a:pt x="15633" y="12821"/>
                    <a:pt x="15645" y="12750"/>
                    <a:pt x="15657" y="12690"/>
                  </a:cubicBezTo>
                  <a:cubicBezTo>
                    <a:pt x="15681" y="12631"/>
                    <a:pt x="15693" y="12548"/>
                    <a:pt x="15705" y="12488"/>
                  </a:cubicBezTo>
                  <a:cubicBezTo>
                    <a:pt x="15716" y="12405"/>
                    <a:pt x="15740" y="12298"/>
                    <a:pt x="15752" y="12214"/>
                  </a:cubicBezTo>
                  <a:cubicBezTo>
                    <a:pt x="15764" y="12155"/>
                    <a:pt x="15764" y="12071"/>
                    <a:pt x="15776" y="12012"/>
                  </a:cubicBezTo>
                  <a:cubicBezTo>
                    <a:pt x="15800" y="11869"/>
                    <a:pt x="15824" y="11738"/>
                    <a:pt x="15836" y="11583"/>
                  </a:cubicBezTo>
                  <a:lnTo>
                    <a:pt x="15836" y="11571"/>
                  </a:lnTo>
                  <a:lnTo>
                    <a:pt x="15836" y="11559"/>
                  </a:lnTo>
                  <a:cubicBezTo>
                    <a:pt x="15836" y="11500"/>
                    <a:pt x="15859" y="11440"/>
                    <a:pt x="15859" y="11393"/>
                  </a:cubicBezTo>
                  <a:lnTo>
                    <a:pt x="15859" y="11381"/>
                  </a:lnTo>
                  <a:cubicBezTo>
                    <a:pt x="15859" y="11333"/>
                    <a:pt x="15871" y="11297"/>
                    <a:pt x="15871" y="11262"/>
                  </a:cubicBezTo>
                  <a:cubicBezTo>
                    <a:pt x="15871" y="11214"/>
                    <a:pt x="15883" y="11155"/>
                    <a:pt x="15883" y="11107"/>
                  </a:cubicBezTo>
                  <a:lnTo>
                    <a:pt x="15883" y="10988"/>
                  </a:lnTo>
                  <a:cubicBezTo>
                    <a:pt x="15883" y="10964"/>
                    <a:pt x="15871" y="10928"/>
                    <a:pt x="15859" y="10916"/>
                  </a:cubicBezTo>
                  <a:cubicBezTo>
                    <a:pt x="15836" y="10904"/>
                    <a:pt x="15824" y="10881"/>
                    <a:pt x="15800" y="10869"/>
                  </a:cubicBezTo>
                  <a:cubicBezTo>
                    <a:pt x="15764" y="10869"/>
                    <a:pt x="15740" y="10869"/>
                    <a:pt x="15716" y="10881"/>
                  </a:cubicBezTo>
                  <a:cubicBezTo>
                    <a:pt x="15693" y="10904"/>
                    <a:pt x="15681" y="10928"/>
                    <a:pt x="15645" y="10940"/>
                  </a:cubicBezTo>
                  <a:cubicBezTo>
                    <a:pt x="15633" y="10976"/>
                    <a:pt x="15621" y="10988"/>
                    <a:pt x="15597" y="11024"/>
                  </a:cubicBezTo>
                  <a:cubicBezTo>
                    <a:pt x="15586" y="11047"/>
                    <a:pt x="15574" y="11059"/>
                    <a:pt x="15562" y="11095"/>
                  </a:cubicBezTo>
                  <a:cubicBezTo>
                    <a:pt x="15514" y="11155"/>
                    <a:pt x="15478" y="11214"/>
                    <a:pt x="15443" y="11274"/>
                  </a:cubicBezTo>
                  <a:cubicBezTo>
                    <a:pt x="15347" y="11405"/>
                    <a:pt x="15264" y="11536"/>
                    <a:pt x="15169" y="11690"/>
                  </a:cubicBezTo>
                  <a:cubicBezTo>
                    <a:pt x="15097" y="11821"/>
                    <a:pt x="15026" y="11940"/>
                    <a:pt x="14954" y="12071"/>
                  </a:cubicBezTo>
                  <a:cubicBezTo>
                    <a:pt x="14800" y="12333"/>
                    <a:pt x="14669" y="12595"/>
                    <a:pt x="14538" y="12869"/>
                  </a:cubicBezTo>
                  <a:cubicBezTo>
                    <a:pt x="14490" y="12940"/>
                    <a:pt x="14454" y="13012"/>
                    <a:pt x="14419" y="13071"/>
                  </a:cubicBezTo>
                  <a:cubicBezTo>
                    <a:pt x="14383" y="13131"/>
                    <a:pt x="14335" y="13190"/>
                    <a:pt x="14312" y="13250"/>
                  </a:cubicBezTo>
                  <a:cubicBezTo>
                    <a:pt x="14240" y="13381"/>
                    <a:pt x="14157" y="13500"/>
                    <a:pt x="14073" y="13619"/>
                  </a:cubicBezTo>
                  <a:lnTo>
                    <a:pt x="13800" y="14024"/>
                  </a:lnTo>
                  <a:cubicBezTo>
                    <a:pt x="13728" y="14143"/>
                    <a:pt x="13645" y="14250"/>
                    <a:pt x="13561" y="14369"/>
                  </a:cubicBezTo>
                  <a:cubicBezTo>
                    <a:pt x="13526" y="14441"/>
                    <a:pt x="13466" y="14536"/>
                    <a:pt x="13419" y="14607"/>
                  </a:cubicBezTo>
                  <a:cubicBezTo>
                    <a:pt x="13383" y="14667"/>
                    <a:pt x="13347" y="14726"/>
                    <a:pt x="13311" y="14786"/>
                  </a:cubicBezTo>
                  <a:cubicBezTo>
                    <a:pt x="13288" y="14845"/>
                    <a:pt x="13240" y="14905"/>
                    <a:pt x="13204" y="14964"/>
                  </a:cubicBezTo>
                  <a:cubicBezTo>
                    <a:pt x="13169" y="15048"/>
                    <a:pt x="13121" y="15143"/>
                    <a:pt x="13073" y="15215"/>
                  </a:cubicBezTo>
                  <a:cubicBezTo>
                    <a:pt x="13002" y="15345"/>
                    <a:pt x="12942" y="15500"/>
                    <a:pt x="12871" y="15631"/>
                  </a:cubicBezTo>
                  <a:cubicBezTo>
                    <a:pt x="12811" y="15750"/>
                    <a:pt x="12728" y="15881"/>
                    <a:pt x="12668" y="16000"/>
                  </a:cubicBezTo>
                  <a:cubicBezTo>
                    <a:pt x="12609" y="16107"/>
                    <a:pt x="12549" y="16227"/>
                    <a:pt x="12478" y="16334"/>
                  </a:cubicBezTo>
                  <a:cubicBezTo>
                    <a:pt x="12407" y="16453"/>
                    <a:pt x="12335" y="16572"/>
                    <a:pt x="12276" y="16703"/>
                  </a:cubicBezTo>
                  <a:cubicBezTo>
                    <a:pt x="12192" y="16822"/>
                    <a:pt x="12133" y="16953"/>
                    <a:pt x="12061" y="17072"/>
                  </a:cubicBezTo>
                  <a:cubicBezTo>
                    <a:pt x="12014" y="17155"/>
                    <a:pt x="11990" y="17227"/>
                    <a:pt x="11942" y="17298"/>
                  </a:cubicBezTo>
                  <a:cubicBezTo>
                    <a:pt x="11895" y="17393"/>
                    <a:pt x="11859" y="17477"/>
                    <a:pt x="11811" y="17584"/>
                  </a:cubicBezTo>
                  <a:cubicBezTo>
                    <a:pt x="11764" y="17655"/>
                    <a:pt x="11740" y="17727"/>
                    <a:pt x="11704" y="17822"/>
                  </a:cubicBezTo>
                  <a:cubicBezTo>
                    <a:pt x="11656" y="17905"/>
                    <a:pt x="11621" y="18001"/>
                    <a:pt x="11585" y="18108"/>
                  </a:cubicBezTo>
                  <a:cubicBezTo>
                    <a:pt x="11585" y="18120"/>
                    <a:pt x="11573" y="18132"/>
                    <a:pt x="11573" y="18143"/>
                  </a:cubicBezTo>
                  <a:cubicBezTo>
                    <a:pt x="11573" y="18108"/>
                    <a:pt x="11573" y="18072"/>
                    <a:pt x="11561" y="18024"/>
                  </a:cubicBezTo>
                  <a:cubicBezTo>
                    <a:pt x="11537" y="17846"/>
                    <a:pt x="11514" y="17655"/>
                    <a:pt x="11502" y="17477"/>
                  </a:cubicBezTo>
                  <a:cubicBezTo>
                    <a:pt x="11478" y="17298"/>
                    <a:pt x="11466" y="17108"/>
                    <a:pt x="11454" y="16929"/>
                  </a:cubicBezTo>
                  <a:cubicBezTo>
                    <a:pt x="11418" y="16572"/>
                    <a:pt x="11406" y="16203"/>
                    <a:pt x="11383" y="15846"/>
                  </a:cubicBezTo>
                  <a:cubicBezTo>
                    <a:pt x="11347" y="15488"/>
                    <a:pt x="11287" y="15131"/>
                    <a:pt x="11204" y="14786"/>
                  </a:cubicBezTo>
                  <a:cubicBezTo>
                    <a:pt x="11156" y="14595"/>
                    <a:pt x="11109" y="14417"/>
                    <a:pt x="11061" y="14214"/>
                  </a:cubicBezTo>
                  <a:cubicBezTo>
                    <a:pt x="11025" y="14060"/>
                    <a:pt x="10978" y="13881"/>
                    <a:pt x="10930" y="13714"/>
                  </a:cubicBezTo>
                  <a:cubicBezTo>
                    <a:pt x="10883" y="13536"/>
                    <a:pt x="10847" y="13369"/>
                    <a:pt x="10811" y="13190"/>
                  </a:cubicBezTo>
                  <a:cubicBezTo>
                    <a:pt x="10799" y="13107"/>
                    <a:pt x="10763" y="13000"/>
                    <a:pt x="10752" y="12905"/>
                  </a:cubicBezTo>
                  <a:cubicBezTo>
                    <a:pt x="10740" y="12869"/>
                    <a:pt x="10740" y="12821"/>
                    <a:pt x="10728" y="12774"/>
                  </a:cubicBezTo>
                  <a:cubicBezTo>
                    <a:pt x="10704" y="12726"/>
                    <a:pt x="10704" y="12690"/>
                    <a:pt x="10692" y="12643"/>
                  </a:cubicBezTo>
                  <a:cubicBezTo>
                    <a:pt x="10668" y="12583"/>
                    <a:pt x="10621" y="12536"/>
                    <a:pt x="10561" y="12524"/>
                  </a:cubicBezTo>
                  <a:cubicBezTo>
                    <a:pt x="10551" y="12522"/>
                    <a:pt x="10541" y="12521"/>
                    <a:pt x="10530" y="12521"/>
                  </a:cubicBezTo>
                  <a:cubicBezTo>
                    <a:pt x="10481" y="12521"/>
                    <a:pt x="10434" y="12544"/>
                    <a:pt x="10394" y="12583"/>
                  </a:cubicBezTo>
                  <a:cubicBezTo>
                    <a:pt x="10347" y="12643"/>
                    <a:pt x="10347" y="12702"/>
                    <a:pt x="10347" y="12774"/>
                  </a:cubicBezTo>
                  <a:cubicBezTo>
                    <a:pt x="10347" y="12893"/>
                    <a:pt x="10335" y="13000"/>
                    <a:pt x="10323" y="13119"/>
                  </a:cubicBezTo>
                  <a:cubicBezTo>
                    <a:pt x="10275" y="13441"/>
                    <a:pt x="10216" y="13774"/>
                    <a:pt x="10132" y="14083"/>
                  </a:cubicBezTo>
                  <a:lnTo>
                    <a:pt x="9859" y="15072"/>
                  </a:lnTo>
                  <a:cubicBezTo>
                    <a:pt x="9775" y="15429"/>
                    <a:pt x="9668" y="15762"/>
                    <a:pt x="9561" y="16107"/>
                  </a:cubicBezTo>
                  <a:cubicBezTo>
                    <a:pt x="9549" y="16155"/>
                    <a:pt x="9537" y="16203"/>
                    <a:pt x="9513" y="16262"/>
                  </a:cubicBezTo>
                  <a:cubicBezTo>
                    <a:pt x="9501" y="16203"/>
                    <a:pt x="9478" y="16155"/>
                    <a:pt x="9454" y="16096"/>
                  </a:cubicBezTo>
                  <a:cubicBezTo>
                    <a:pt x="9454" y="16084"/>
                    <a:pt x="9442" y="16060"/>
                    <a:pt x="9430" y="16048"/>
                  </a:cubicBezTo>
                  <a:cubicBezTo>
                    <a:pt x="9418" y="16036"/>
                    <a:pt x="9418" y="16000"/>
                    <a:pt x="9394" y="15988"/>
                  </a:cubicBezTo>
                  <a:cubicBezTo>
                    <a:pt x="9299" y="15703"/>
                    <a:pt x="9192" y="15429"/>
                    <a:pt x="9097" y="15155"/>
                  </a:cubicBezTo>
                  <a:cubicBezTo>
                    <a:pt x="9144" y="15084"/>
                    <a:pt x="9120" y="14988"/>
                    <a:pt x="9061" y="14953"/>
                  </a:cubicBezTo>
                  <a:cubicBezTo>
                    <a:pt x="9037" y="14953"/>
                    <a:pt x="9037" y="14929"/>
                    <a:pt x="9025" y="14929"/>
                  </a:cubicBezTo>
                  <a:cubicBezTo>
                    <a:pt x="9001" y="14834"/>
                    <a:pt x="8978" y="14726"/>
                    <a:pt x="8954" y="14619"/>
                  </a:cubicBezTo>
                  <a:cubicBezTo>
                    <a:pt x="8954" y="14572"/>
                    <a:pt x="8942" y="14536"/>
                    <a:pt x="8942" y="14488"/>
                  </a:cubicBezTo>
                  <a:lnTo>
                    <a:pt x="8942" y="14369"/>
                  </a:lnTo>
                  <a:lnTo>
                    <a:pt x="8942" y="14322"/>
                  </a:lnTo>
                  <a:cubicBezTo>
                    <a:pt x="8942" y="14322"/>
                    <a:pt x="8942" y="14310"/>
                    <a:pt x="8954" y="14310"/>
                  </a:cubicBezTo>
                  <a:cubicBezTo>
                    <a:pt x="8966" y="14262"/>
                    <a:pt x="8966" y="14238"/>
                    <a:pt x="8966" y="14191"/>
                  </a:cubicBezTo>
                  <a:cubicBezTo>
                    <a:pt x="8966" y="14155"/>
                    <a:pt x="8978" y="14119"/>
                    <a:pt x="8978" y="14083"/>
                  </a:cubicBezTo>
                  <a:cubicBezTo>
                    <a:pt x="9001" y="13952"/>
                    <a:pt x="9025" y="13798"/>
                    <a:pt x="9061" y="13667"/>
                  </a:cubicBezTo>
                  <a:cubicBezTo>
                    <a:pt x="9061" y="13655"/>
                    <a:pt x="9073" y="13619"/>
                    <a:pt x="9073" y="13607"/>
                  </a:cubicBezTo>
                  <a:lnTo>
                    <a:pt x="9073" y="13595"/>
                  </a:lnTo>
                  <a:cubicBezTo>
                    <a:pt x="9085" y="13536"/>
                    <a:pt x="9097" y="13476"/>
                    <a:pt x="9132" y="13405"/>
                  </a:cubicBezTo>
                  <a:cubicBezTo>
                    <a:pt x="9144" y="13345"/>
                    <a:pt x="9156" y="13298"/>
                    <a:pt x="9192" y="13238"/>
                  </a:cubicBezTo>
                  <a:cubicBezTo>
                    <a:pt x="9204" y="13190"/>
                    <a:pt x="9216" y="13167"/>
                    <a:pt x="9239" y="13119"/>
                  </a:cubicBezTo>
                  <a:cubicBezTo>
                    <a:pt x="9251" y="13071"/>
                    <a:pt x="9275" y="13024"/>
                    <a:pt x="9299" y="13000"/>
                  </a:cubicBezTo>
                  <a:cubicBezTo>
                    <a:pt x="9323" y="12929"/>
                    <a:pt x="9370" y="12845"/>
                    <a:pt x="9418" y="12786"/>
                  </a:cubicBezTo>
                  <a:cubicBezTo>
                    <a:pt x="9442" y="12726"/>
                    <a:pt x="9478" y="12690"/>
                    <a:pt x="9501" y="12631"/>
                  </a:cubicBezTo>
                  <a:cubicBezTo>
                    <a:pt x="9537" y="12583"/>
                    <a:pt x="9549" y="12536"/>
                    <a:pt x="9573" y="12512"/>
                  </a:cubicBezTo>
                  <a:cubicBezTo>
                    <a:pt x="9632" y="12405"/>
                    <a:pt x="9716" y="12298"/>
                    <a:pt x="9775" y="12214"/>
                  </a:cubicBezTo>
                  <a:cubicBezTo>
                    <a:pt x="9906" y="12012"/>
                    <a:pt x="10025" y="11821"/>
                    <a:pt x="10144" y="11631"/>
                  </a:cubicBezTo>
                  <a:cubicBezTo>
                    <a:pt x="10204" y="11524"/>
                    <a:pt x="10275" y="11416"/>
                    <a:pt x="10347" y="11321"/>
                  </a:cubicBezTo>
                  <a:cubicBezTo>
                    <a:pt x="10405" y="11228"/>
                    <a:pt x="10485" y="11147"/>
                    <a:pt x="10544" y="11055"/>
                  </a:cubicBezTo>
                  <a:lnTo>
                    <a:pt x="10544" y="11055"/>
                  </a:lnTo>
                  <a:cubicBezTo>
                    <a:pt x="10541" y="11057"/>
                    <a:pt x="10535" y="11059"/>
                    <a:pt x="10525" y="11059"/>
                  </a:cubicBezTo>
                  <a:lnTo>
                    <a:pt x="10883" y="10619"/>
                  </a:lnTo>
                  <a:cubicBezTo>
                    <a:pt x="11002" y="10464"/>
                    <a:pt x="11121" y="10321"/>
                    <a:pt x="11264" y="10166"/>
                  </a:cubicBezTo>
                  <a:cubicBezTo>
                    <a:pt x="11418" y="9976"/>
                    <a:pt x="11573" y="9785"/>
                    <a:pt x="11740" y="9571"/>
                  </a:cubicBezTo>
                  <a:cubicBezTo>
                    <a:pt x="11871" y="9392"/>
                    <a:pt x="12014" y="9214"/>
                    <a:pt x="12157" y="9035"/>
                  </a:cubicBezTo>
                  <a:cubicBezTo>
                    <a:pt x="12287" y="8857"/>
                    <a:pt x="12430" y="8666"/>
                    <a:pt x="12573" y="8488"/>
                  </a:cubicBezTo>
                  <a:cubicBezTo>
                    <a:pt x="12716" y="8297"/>
                    <a:pt x="12871" y="8107"/>
                    <a:pt x="13014" y="7892"/>
                  </a:cubicBezTo>
                  <a:cubicBezTo>
                    <a:pt x="13145" y="7702"/>
                    <a:pt x="13300" y="7523"/>
                    <a:pt x="13442" y="7345"/>
                  </a:cubicBezTo>
                  <a:cubicBezTo>
                    <a:pt x="13526" y="7249"/>
                    <a:pt x="13597" y="7166"/>
                    <a:pt x="13669" y="7094"/>
                  </a:cubicBezTo>
                  <a:cubicBezTo>
                    <a:pt x="13716" y="7047"/>
                    <a:pt x="13740" y="6999"/>
                    <a:pt x="13788" y="6952"/>
                  </a:cubicBezTo>
                  <a:cubicBezTo>
                    <a:pt x="13835" y="6916"/>
                    <a:pt x="13883" y="6868"/>
                    <a:pt x="13919" y="6809"/>
                  </a:cubicBezTo>
                  <a:cubicBezTo>
                    <a:pt x="13966" y="6749"/>
                    <a:pt x="13954" y="6642"/>
                    <a:pt x="13895" y="6594"/>
                  </a:cubicBezTo>
                  <a:cubicBezTo>
                    <a:pt x="13859" y="6571"/>
                    <a:pt x="13811" y="6559"/>
                    <a:pt x="13776" y="6559"/>
                  </a:cubicBezTo>
                  <a:cubicBezTo>
                    <a:pt x="13752" y="6559"/>
                    <a:pt x="13740" y="6559"/>
                    <a:pt x="13728" y="6571"/>
                  </a:cubicBezTo>
                  <a:cubicBezTo>
                    <a:pt x="13692" y="6571"/>
                    <a:pt x="13669" y="6583"/>
                    <a:pt x="13633" y="6583"/>
                  </a:cubicBezTo>
                  <a:cubicBezTo>
                    <a:pt x="13585" y="6594"/>
                    <a:pt x="13526" y="6618"/>
                    <a:pt x="13442" y="6630"/>
                  </a:cubicBezTo>
                  <a:cubicBezTo>
                    <a:pt x="13311" y="6654"/>
                    <a:pt x="13180" y="6702"/>
                    <a:pt x="13061" y="6761"/>
                  </a:cubicBezTo>
                  <a:cubicBezTo>
                    <a:pt x="12835" y="6856"/>
                    <a:pt x="12633" y="6975"/>
                    <a:pt x="12418" y="7071"/>
                  </a:cubicBezTo>
                  <a:cubicBezTo>
                    <a:pt x="12192" y="7178"/>
                    <a:pt x="11990" y="7297"/>
                    <a:pt x="11764" y="7404"/>
                  </a:cubicBezTo>
                  <a:cubicBezTo>
                    <a:pt x="11561" y="7511"/>
                    <a:pt x="11347" y="7606"/>
                    <a:pt x="11156" y="7726"/>
                  </a:cubicBezTo>
                  <a:cubicBezTo>
                    <a:pt x="11097" y="7761"/>
                    <a:pt x="11049" y="7785"/>
                    <a:pt x="10990" y="7833"/>
                  </a:cubicBezTo>
                  <a:cubicBezTo>
                    <a:pt x="10954" y="7845"/>
                    <a:pt x="10930" y="7868"/>
                    <a:pt x="10918" y="7892"/>
                  </a:cubicBezTo>
                  <a:cubicBezTo>
                    <a:pt x="10906" y="7904"/>
                    <a:pt x="10871" y="7928"/>
                    <a:pt x="10859" y="7940"/>
                  </a:cubicBezTo>
                  <a:cubicBezTo>
                    <a:pt x="10811" y="7964"/>
                    <a:pt x="10763" y="8011"/>
                    <a:pt x="10728" y="8047"/>
                  </a:cubicBezTo>
                  <a:cubicBezTo>
                    <a:pt x="10680" y="8071"/>
                    <a:pt x="10633" y="8118"/>
                    <a:pt x="10609" y="8142"/>
                  </a:cubicBezTo>
                  <a:cubicBezTo>
                    <a:pt x="10561" y="8190"/>
                    <a:pt x="10513" y="8237"/>
                    <a:pt x="10454" y="8285"/>
                  </a:cubicBezTo>
                  <a:cubicBezTo>
                    <a:pt x="10406" y="8321"/>
                    <a:pt x="10371" y="8380"/>
                    <a:pt x="10311" y="8428"/>
                  </a:cubicBezTo>
                  <a:cubicBezTo>
                    <a:pt x="10275" y="8464"/>
                    <a:pt x="10252" y="8499"/>
                    <a:pt x="10204" y="8547"/>
                  </a:cubicBezTo>
                  <a:cubicBezTo>
                    <a:pt x="10168" y="8595"/>
                    <a:pt x="10132" y="8642"/>
                    <a:pt x="10097" y="8666"/>
                  </a:cubicBezTo>
                  <a:lnTo>
                    <a:pt x="9966" y="8845"/>
                  </a:lnTo>
                  <a:cubicBezTo>
                    <a:pt x="9930" y="8892"/>
                    <a:pt x="9906" y="8940"/>
                    <a:pt x="9859" y="8976"/>
                  </a:cubicBezTo>
                  <a:cubicBezTo>
                    <a:pt x="9823" y="9023"/>
                    <a:pt x="9799" y="9071"/>
                    <a:pt x="9763" y="9095"/>
                  </a:cubicBezTo>
                  <a:cubicBezTo>
                    <a:pt x="9740" y="9130"/>
                    <a:pt x="9728" y="9178"/>
                    <a:pt x="9692" y="9202"/>
                  </a:cubicBezTo>
                  <a:cubicBezTo>
                    <a:pt x="9680" y="9214"/>
                    <a:pt x="9668" y="9238"/>
                    <a:pt x="9668" y="9261"/>
                  </a:cubicBezTo>
                  <a:lnTo>
                    <a:pt x="9668" y="9250"/>
                  </a:lnTo>
                  <a:cubicBezTo>
                    <a:pt x="9632" y="9309"/>
                    <a:pt x="9609" y="9369"/>
                    <a:pt x="9561" y="9428"/>
                  </a:cubicBezTo>
                  <a:cubicBezTo>
                    <a:pt x="9525" y="9476"/>
                    <a:pt x="9513" y="9535"/>
                    <a:pt x="9490" y="9571"/>
                  </a:cubicBezTo>
                  <a:cubicBezTo>
                    <a:pt x="9466" y="9619"/>
                    <a:pt x="9442" y="9666"/>
                    <a:pt x="9430" y="9714"/>
                  </a:cubicBezTo>
                  <a:cubicBezTo>
                    <a:pt x="9406" y="9773"/>
                    <a:pt x="9382" y="9809"/>
                    <a:pt x="9370" y="9869"/>
                  </a:cubicBezTo>
                  <a:cubicBezTo>
                    <a:pt x="9335" y="9928"/>
                    <a:pt x="9323" y="10012"/>
                    <a:pt x="9287" y="10071"/>
                  </a:cubicBezTo>
                  <a:cubicBezTo>
                    <a:pt x="9275" y="10131"/>
                    <a:pt x="9263" y="10166"/>
                    <a:pt x="9228" y="10226"/>
                  </a:cubicBezTo>
                  <a:lnTo>
                    <a:pt x="9192" y="10369"/>
                  </a:lnTo>
                  <a:cubicBezTo>
                    <a:pt x="9168" y="10428"/>
                    <a:pt x="9156" y="10488"/>
                    <a:pt x="9132" y="10547"/>
                  </a:cubicBezTo>
                  <a:lnTo>
                    <a:pt x="9132" y="10523"/>
                  </a:lnTo>
                  <a:cubicBezTo>
                    <a:pt x="9120" y="10619"/>
                    <a:pt x="9085" y="10690"/>
                    <a:pt x="9073" y="10785"/>
                  </a:cubicBezTo>
                  <a:cubicBezTo>
                    <a:pt x="9061" y="10869"/>
                    <a:pt x="9025" y="10940"/>
                    <a:pt x="9013" y="11035"/>
                  </a:cubicBezTo>
                  <a:cubicBezTo>
                    <a:pt x="9001" y="11119"/>
                    <a:pt x="8978" y="11214"/>
                    <a:pt x="8954" y="11285"/>
                  </a:cubicBezTo>
                  <a:cubicBezTo>
                    <a:pt x="8918" y="11452"/>
                    <a:pt x="8894" y="11619"/>
                    <a:pt x="8847" y="11774"/>
                  </a:cubicBezTo>
                  <a:cubicBezTo>
                    <a:pt x="8799" y="12012"/>
                    <a:pt x="8763" y="12250"/>
                    <a:pt x="8728" y="12488"/>
                  </a:cubicBezTo>
                  <a:cubicBezTo>
                    <a:pt x="8716" y="12548"/>
                    <a:pt x="8716" y="12595"/>
                    <a:pt x="8716" y="12655"/>
                  </a:cubicBezTo>
                  <a:cubicBezTo>
                    <a:pt x="8716" y="12702"/>
                    <a:pt x="8704" y="12762"/>
                    <a:pt x="8704" y="12809"/>
                  </a:cubicBezTo>
                  <a:cubicBezTo>
                    <a:pt x="8704" y="12881"/>
                    <a:pt x="8680" y="12952"/>
                    <a:pt x="8680" y="13024"/>
                  </a:cubicBezTo>
                  <a:cubicBezTo>
                    <a:pt x="8680" y="13083"/>
                    <a:pt x="8680" y="13143"/>
                    <a:pt x="8668" y="13202"/>
                  </a:cubicBezTo>
                  <a:cubicBezTo>
                    <a:pt x="8656" y="13441"/>
                    <a:pt x="8656" y="13667"/>
                    <a:pt x="8656" y="13905"/>
                  </a:cubicBezTo>
                  <a:lnTo>
                    <a:pt x="8656" y="14000"/>
                  </a:lnTo>
                  <a:lnTo>
                    <a:pt x="8525" y="13643"/>
                  </a:lnTo>
                  <a:cubicBezTo>
                    <a:pt x="8370" y="13250"/>
                    <a:pt x="8227" y="12869"/>
                    <a:pt x="8085" y="12488"/>
                  </a:cubicBezTo>
                  <a:cubicBezTo>
                    <a:pt x="8049" y="12369"/>
                    <a:pt x="8001" y="12250"/>
                    <a:pt x="7942" y="12131"/>
                  </a:cubicBezTo>
                  <a:cubicBezTo>
                    <a:pt x="7882" y="11940"/>
                    <a:pt x="7823" y="11750"/>
                    <a:pt x="7751" y="11536"/>
                  </a:cubicBezTo>
                  <a:cubicBezTo>
                    <a:pt x="7751" y="11524"/>
                    <a:pt x="7727" y="11512"/>
                    <a:pt x="7727" y="11476"/>
                  </a:cubicBezTo>
                  <a:cubicBezTo>
                    <a:pt x="7704" y="11333"/>
                    <a:pt x="7668" y="11202"/>
                    <a:pt x="7656" y="11047"/>
                  </a:cubicBezTo>
                  <a:cubicBezTo>
                    <a:pt x="7644" y="10940"/>
                    <a:pt x="7632" y="10821"/>
                    <a:pt x="7608" y="10726"/>
                  </a:cubicBezTo>
                  <a:cubicBezTo>
                    <a:pt x="7573" y="10404"/>
                    <a:pt x="7525" y="10083"/>
                    <a:pt x="7489" y="9773"/>
                  </a:cubicBezTo>
                  <a:cubicBezTo>
                    <a:pt x="7477" y="9619"/>
                    <a:pt x="7477" y="9452"/>
                    <a:pt x="7465" y="9309"/>
                  </a:cubicBezTo>
                  <a:cubicBezTo>
                    <a:pt x="7454" y="9154"/>
                    <a:pt x="7454" y="8999"/>
                    <a:pt x="7430" y="8845"/>
                  </a:cubicBezTo>
                  <a:cubicBezTo>
                    <a:pt x="7430" y="8678"/>
                    <a:pt x="7418" y="8523"/>
                    <a:pt x="7406" y="8368"/>
                  </a:cubicBezTo>
                  <a:cubicBezTo>
                    <a:pt x="7382" y="8226"/>
                    <a:pt x="7370" y="8059"/>
                    <a:pt x="7346" y="7904"/>
                  </a:cubicBezTo>
                  <a:cubicBezTo>
                    <a:pt x="7287" y="7595"/>
                    <a:pt x="7215" y="7285"/>
                    <a:pt x="7132" y="6952"/>
                  </a:cubicBezTo>
                  <a:cubicBezTo>
                    <a:pt x="7061" y="6630"/>
                    <a:pt x="6977" y="6321"/>
                    <a:pt x="6882" y="5987"/>
                  </a:cubicBezTo>
                  <a:cubicBezTo>
                    <a:pt x="6834" y="5844"/>
                    <a:pt x="6787" y="5690"/>
                    <a:pt x="6739" y="5523"/>
                  </a:cubicBezTo>
                  <a:cubicBezTo>
                    <a:pt x="6680" y="5380"/>
                    <a:pt x="6620" y="5225"/>
                    <a:pt x="6537" y="5082"/>
                  </a:cubicBezTo>
                  <a:cubicBezTo>
                    <a:pt x="6453" y="4892"/>
                    <a:pt x="6358" y="4689"/>
                    <a:pt x="6263" y="4499"/>
                  </a:cubicBezTo>
                  <a:cubicBezTo>
                    <a:pt x="6120" y="4213"/>
                    <a:pt x="5989" y="3951"/>
                    <a:pt x="5858" y="3665"/>
                  </a:cubicBezTo>
                  <a:cubicBezTo>
                    <a:pt x="5787" y="3523"/>
                    <a:pt x="5691" y="3356"/>
                    <a:pt x="5620" y="3201"/>
                  </a:cubicBezTo>
                  <a:cubicBezTo>
                    <a:pt x="5584" y="3142"/>
                    <a:pt x="5549" y="3070"/>
                    <a:pt x="5513" y="3011"/>
                  </a:cubicBezTo>
                  <a:cubicBezTo>
                    <a:pt x="5501" y="2963"/>
                    <a:pt x="5465" y="2939"/>
                    <a:pt x="5453" y="2892"/>
                  </a:cubicBezTo>
                  <a:cubicBezTo>
                    <a:pt x="5441" y="2844"/>
                    <a:pt x="5418" y="2820"/>
                    <a:pt x="5394" y="2773"/>
                  </a:cubicBezTo>
                  <a:cubicBezTo>
                    <a:pt x="5363" y="2752"/>
                    <a:pt x="5332" y="2723"/>
                    <a:pt x="5294" y="2723"/>
                  </a:cubicBezTo>
                  <a:cubicBezTo>
                    <a:pt x="5287" y="2723"/>
                    <a:pt x="5281" y="2723"/>
                    <a:pt x="5275" y="2725"/>
                  </a:cubicBezTo>
                  <a:cubicBezTo>
                    <a:pt x="5251" y="2749"/>
                    <a:pt x="5203" y="2761"/>
                    <a:pt x="5203" y="2808"/>
                  </a:cubicBezTo>
                  <a:cubicBezTo>
                    <a:pt x="5191" y="2832"/>
                    <a:pt x="5203" y="2868"/>
                    <a:pt x="5203" y="2880"/>
                  </a:cubicBezTo>
                  <a:cubicBezTo>
                    <a:pt x="5215" y="2939"/>
                    <a:pt x="5215" y="2999"/>
                    <a:pt x="5215" y="3058"/>
                  </a:cubicBezTo>
                  <a:cubicBezTo>
                    <a:pt x="5215" y="3165"/>
                    <a:pt x="5215" y="3261"/>
                    <a:pt x="5203" y="3368"/>
                  </a:cubicBezTo>
                  <a:cubicBezTo>
                    <a:pt x="5191" y="3701"/>
                    <a:pt x="5156" y="4023"/>
                    <a:pt x="5132" y="4368"/>
                  </a:cubicBezTo>
                  <a:lnTo>
                    <a:pt x="5084" y="4856"/>
                  </a:lnTo>
                  <a:cubicBezTo>
                    <a:pt x="5072" y="5023"/>
                    <a:pt x="5072" y="5201"/>
                    <a:pt x="5084" y="5368"/>
                  </a:cubicBezTo>
                  <a:cubicBezTo>
                    <a:pt x="5084" y="5606"/>
                    <a:pt x="5096" y="5856"/>
                    <a:pt x="5108" y="6094"/>
                  </a:cubicBezTo>
                  <a:cubicBezTo>
                    <a:pt x="5132" y="6356"/>
                    <a:pt x="5132" y="6618"/>
                    <a:pt x="5144" y="6880"/>
                  </a:cubicBezTo>
                  <a:cubicBezTo>
                    <a:pt x="5144" y="7035"/>
                    <a:pt x="5156" y="7190"/>
                    <a:pt x="5191" y="7345"/>
                  </a:cubicBezTo>
                  <a:cubicBezTo>
                    <a:pt x="5191" y="7416"/>
                    <a:pt x="5203" y="7475"/>
                    <a:pt x="5203" y="7547"/>
                  </a:cubicBezTo>
                  <a:cubicBezTo>
                    <a:pt x="5191" y="7523"/>
                    <a:pt x="5191" y="7511"/>
                    <a:pt x="5168" y="7475"/>
                  </a:cubicBezTo>
                  <a:cubicBezTo>
                    <a:pt x="5108" y="7309"/>
                    <a:pt x="5048" y="7130"/>
                    <a:pt x="4989" y="6975"/>
                  </a:cubicBezTo>
                  <a:cubicBezTo>
                    <a:pt x="4870" y="6642"/>
                    <a:pt x="4751" y="6321"/>
                    <a:pt x="4620" y="5999"/>
                  </a:cubicBezTo>
                  <a:lnTo>
                    <a:pt x="4620" y="5987"/>
                  </a:lnTo>
                  <a:cubicBezTo>
                    <a:pt x="4620" y="5975"/>
                    <a:pt x="4620" y="5975"/>
                    <a:pt x="4608" y="5963"/>
                  </a:cubicBezTo>
                  <a:cubicBezTo>
                    <a:pt x="4596" y="5940"/>
                    <a:pt x="4596" y="5928"/>
                    <a:pt x="4572" y="5904"/>
                  </a:cubicBezTo>
                  <a:cubicBezTo>
                    <a:pt x="4572" y="5880"/>
                    <a:pt x="4560" y="5880"/>
                    <a:pt x="4560" y="5868"/>
                  </a:cubicBezTo>
                  <a:lnTo>
                    <a:pt x="4560" y="5856"/>
                  </a:lnTo>
                  <a:lnTo>
                    <a:pt x="4560" y="5844"/>
                  </a:lnTo>
                  <a:cubicBezTo>
                    <a:pt x="4560" y="5821"/>
                    <a:pt x="4560" y="5821"/>
                    <a:pt x="4548" y="5809"/>
                  </a:cubicBezTo>
                  <a:lnTo>
                    <a:pt x="4370" y="5451"/>
                  </a:lnTo>
                  <a:cubicBezTo>
                    <a:pt x="4203" y="5142"/>
                    <a:pt x="4036" y="4808"/>
                    <a:pt x="3870" y="4499"/>
                  </a:cubicBezTo>
                  <a:cubicBezTo>
                    <a:pt x="3798" y="4356"/>
                    <a:pt x="3715" y="4201"/>
                    <a:pt x="3632" y="4070"/>
                  </a:cubicBezTo>
                  <a:cubicBezTo>
                    <a:pt x="3560" y="3904"/>
                    <a:pt x="3477" y="3737"/>
                    <a:pt x="3394" y="3594"/>
                  </a:cubicBezTo>
                  <a:cubicBezTo>
                    <a:pt x="3358" y="3523"/>
                    <a:pt x="3322" y="3439"/>
                    <a:pt x="3274" y="3356"/>
                  </a:cubicBezTo>
                  <a:cubicBezTo>
                    <a:pt x="3239" y="3284"/>
                    <a:pt x="3191" y="3189"/>
                    <a:pt x="3143" y="3118"/>
                  </a:cubicBezTo>
                  <a:cubicBezTo>
                    <a:pt x="3108" y="3023"/>
                    <a:pt x="3036" y="2951"/>
                    <a:pt x="3001" y="2868"/>
                  </a:cubicBezTo>
                  <a:cubicBezTo>
                    <a:pt x="2953" y="2773"/>
                    <a:pt x="2893" y="2701"/>
                    <a:pt x="2834" y="2606"/>
                  </a:cubicBezTo>
                  <a:cubicBezTo>
                    <a:pt x="2786" y="2534"/>
                    <a:pt x="2727" y="2463"/>
                    <a:pt x="2667" y="2392"/>
                  </a:cubicBezTo>
                  <a:cubicBezTo>
                    <a:pt x="2608" y="2308"/>
                    <a:pt x="2548" y="2249"/>
                    <a:pt x="2501" y="2177"/>
                  </a:cubicBezTo>
                  <a:cubicBezTo>
                    <a:pt x="2381" y="2046"/>
                    <a:pt x="2262" y="1927"/>
                    <a:pt x="2143" y="1808"/>
                  </a:cubicBezTo>
                  <a:cubicBezTo>
                    <a:pt x="1893" y="1558"/>
                    <a:pt x="1608" y="1320"/>
                    <a:pt x="1346" y="1082"/>
                  </a:cubicBezTo>
                  <a:cubicBezTo>
                    <a:pt x="1191" y="963"/>
                    <a:pt x="1060" y="820"/>
                    <a:pt x="917" y="701"/>
                  </a:cubicBezTo>
                  <a:cubicBezTo>
                    <a:pt x="834" y="641"/>
                    <a:pt x="786" y="582"/>
                    <a:pt x="703" y="522"/>
                  </a:cubicBezTo>
                  <a:cubicBezTo>
                    <a:pt x="643" y="487"/>
                    <a:pt x="584" y="427"/>
                    <a:pt x="524" y="367"/>
                  </a:cubicBezTo>
                  <a:lnTo>
                    <a:pt x="393" y="225"/>
                  </a:lnTo>
                  <a:cubicBezTo>
                    <a:pt x="357" y="201"/>
                    <a:pt x="322" y="153"/>
                    <a:pt x="286" y="106"/>
                  </a:cubicBezTo>
                  <a:cubicBezTo>
                    <a:pt x="262" y="70"/>
                    <a:pt x="226" y="22"/>
                    <a:pt x="167" y="10"/>
                  </a:cubicBezTo>
                  <a:cubicBezTo>
                    <a:pt x="152" y="4"/>
                    <a:pt x="137"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485850" y="5854725"/>
              <a:ext cx="25" cy="900"/>
            </a:xfrm>
            <a:custGeom>
              <a:avLst/>
              <a:gdLst/>
              <a:ahLst/>
              <a:cxnLst/>
              <a:rect l="l" t="t" r="r" b="b"/>
              <a:pathLst>
                <a:path w="1" h="36" extrusionOk="0">
                  <a:moveTo>
                    <a:pt x="0" y="0"/>
                  </a:moveTo>
                  <a:cubicBezTo>
                    <a:pt x="0" y="12"/>
                    <a:pt x="0" y="12"/>
                    <a:pt x="0" y="0"/>
                  </a:cubicBezTo>
                  <a:lnTo>
                    <a:pt x="0" y="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12350" y="5735050"/>
              <a:ext cx="25" cy="325"/>
            </a:xfrm>
            <a:custGeom>
              <a:avLst/>
              <a:gdLst/>
              <a:ahLst/>
              <a:cxnLst/>
              <a:rect l="l" t="t" r="r" b="b"/>
              <a:pathLst>
                <a:path w="1" h="13" extrusionOk="0">
                  <a:moveTo>
                    <a:pt x="0" y="13"/>
                  </a:moveTo>
                  <a:lnTo>
                    <a:pt x="0" y="13"/>
                  </a:lnTo>
                  <a:cubicBezTo>
                    <a:pt x="0" y="13"/>
                    <a:pt x="0" y="1"/>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432850" y="5367450"/>
              <a:ext cx="25" cy="25"/>
            </a:xfrm>
            <a:custGeom>
              <a:avLst/>
              <a:gdLst/>
              <a:ahLst/>
              <a:cxnLst/>
              <a:rect l="l" t="t" r="r" b="b"/>
              <a:pathLst>
                <a:path w="1" h="1" extrusionOk="0">
                  <a:moveTo>
                    <a:pt x="1"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479000" y="5380550"/>
              <a:ext cx="25" cy="2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446550" y="5258225"/>
              <a:ext cx="625" cy="25"/>
            </a:xfrm>
            <a:custGeom>
              <a:avLst/>
              <a:gdLst/>
              <a:ahLst/>
              <a:cxnLst/>
              <a:rect l="l" t="t" r="r" b="b"/>
              <a:pathLst>
                <a:path w="25" h="1" extrusionOk="0">
                  <a:moveTo>
                    <a:pt x="0" y="0"/>
                  </a:moveTo>
                  <a:lnTo>
                    <a:pt x="0" y="0"/>
                  </a:lnTo>
                  <a:lnTo>
                    <a:pt x="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444775" y="5258225"/>
              <a:ext cx="300" cy="25"/>
            </a:xfrm>
            <a:custGeom>
              <a:avLst/>
              <a:gdLst/>
              <a:ahLst/>
              <a:cxnLst/>
              <a:rect l="l" t="t" r="r" b="b"/>
              <a:pathLst>
                <a:path w="12" h="1" extrusionOk="0">
                  <a:moveTo>
                    <a:pt x="0" y="0"/>
                  </a:moveTo>
                  <a:lnTo>
                    <a:pt x="12" y="0"/>
                  </a:lnTo>
                  <a:lnTo>
                    <a:pt x="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497750" y="5282625"/>
              <a:ext cx="625" cy="325"/>
            </a:xfrm>
            <a:custGeom>
              <a:avLst/>
              <a:gdLst/>
              <a:ahLst/>
              <a:cxnLst/>
              <a:rect l="l" t="t" r="r" b="b"/>
              <a:pathLst>
                <a:path w="25" h="13" extrusionOk="0">
                  <a:moveTo>
                    <a:pt x="0" y="0"/>
                  </a:moveTo>
                  <a:cubicBezTo>
                    <a:pt x="24" y="0"/>
                    <a:pt x="24" y="12"/>
                    <a:pt x="24" y="12"/>
                  </a:cubicBezTo>
                  <a:cubicBezTo>
                    <a:pt x="24" y="0"/>
                    <a:pt x="2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457275" y="5095700"/>
              <a:ext cx="25" cy="25"/>
            </a:xfrm>
            <a:custGeom>
              <a:avLst/>
              <a:gdLst/>
              <a:ahLst/>
              <a:cxnLst/>
              <a:rect l="l" t="t" r="r" b="b"/>
              <a:pathLst>
                <a:path w="1" h="1" extrusionOk="0">
                  <a:moveTo>
                    <a:pt x="0"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0"/>
            <p:cNvSpPr/>
            <p:nvPr/>
          </p:nvSpPr>
          <p:spPr>
            <a:xfrm>
              <a:off x="3526625" y="5729700"/>
              <a:ext cx="25" cy="325"/>
            </a:xfrm>
            <a:custGeom>
              <a:avLst/>
              <a:gdLst/>
              <a:ahLst/>
              <a:cxnLst/>
              <a:rect l="l" t="t" r="r" b="b"/>
              <a:pathLst>
                <a:path w="1" h="13" extrusionOk="0">
                  <a:moveTo>
                    <a:pt x="0" y="13"/>
                  </a:moveTo>
                  <a:lnTo>
                    <a:pt x="0" y="13"/>
                  </a:lnTo>
                  <a:cubicBezTo>
                    <a:pt x="0" y="1"/>
                    <a:pt x="0" y="1"/>
                    <a:pt x="0" y="13"/>
                  </a:cubicBezTo>
                  <a:cubicBezTo>
                    <a:pt x="0" y="1"/>
                    <a:pt x="0" y="13"/>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a:off x="3456075" y="5883900"/>
              <a:ext cx="25" cy="300"/>
            </a:xfrm>
            <a:custGeom>
              <a:avLst/>
              <a:gdLst/>
              <a:ahLst/>
              <a:cxnLst/>
              <a:rect l="l" t="t" r="r" b="b"/>
              <a:pathLst>
                <a:path w="1" h="12" extrusionOk="0">
                  <a:moveTo>
                    <a:pt x="0" y="12"/>
                  </a:moveTo>
                  <a:lnTo>
                    <a:pt x="0" y="12"/>
                  </a:lnTo>
                  <a:cubicBezTo>
                    <a:pt x="0" y="12"/>
                    <a:pt x="0" y="0"/>
                    <a:pt x="0" y="12"/>
                  </a:cubicBezTo>
                  <a:cubicBezTo>
                    <a:pt x="0" y="0"/>
                    <a:pt x="0" y="12"/>
                    <a:pt x="0"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632875" y="5419550"/>
              <a:ext cx="25" cy="325"/>
            </a:xfrm>
            <a:custGeom>
              <a:avLst/>
              <a:gdLst/>
              <a:ahLst/>
              <a:cxnLst/>
              <a:rect l="l" t="t" r="r" b="b"/>
              <a:pathLst>
                <a:path w="1" h="13" extrusionOk="0">
                  <a:moveTo>
                    <a:pt x="1" y="12"/>
                  </a:moveTo>
                  <a:cubicBezTo>
                    <a:pt x="1" y="12"/>
                    <a:pt x="1" y="0"/>
                    <a:pt x="1" y="12"/>
                  </a:cubicBezTo>
                  <a:cubicBezTo>
                    <a:pt x="1" y="0"/>
                    <a:pt x="1" y="0"/>
                    <a:pt x="1" y="12"/>
                  </a:cubicBezTo>
                  <a:cubicBezTo>
                    <a:pt x="1" y="0"/>
                    <a:pt x="1" y="12"/>
                    <a:pt x="1"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Rounded Corners 15">
            <a:extLst>
              <a:ext uri="{FF2B5EF4-FFF2-40B4-BE49-F238E27FC236}">
                <a16:creationId xmlns:a16="http://schemas.microsoft.com/office/drawing/2014/main" id="{2476B5CD-71F4-4B61-9BEB-6826C58FE48E}"/>
              </a:ext>
            </a:extLst>
          </p:cNvPr>
          <p:cNvSpPr/>
          <p:nvPr/>
        </p:nvSpPr>
        <p:spPr>
          <a:xfrm>
            <a:off x="1670596" y="1300787"/>
            <a:ext cx="5802805" cy="6068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latin typeface="+mj-lt"/>
                <a:ea typeface="Calibri" panose="020F0502020204030204" pitchFamily="34" charset="0"/>
              </a:rPr>
              <a:t>G</a:t>
            </a:r>
            <a:r>
              <a:rPr lang="en-US" sz="2200" dirty="0" err="1">
                <a:solidFill>
                  <a:srgbClr val="724332"/>
                </a:solidFill>
                <a:effectLst/>
                <a:latin typeface="+mj-lt"/>
                <a:ea typeface="Calibri" panose="020F0502020204030204" pitchFamily="34" charset="0"/>
              </a:rPr>
              <a:t>iúp</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cân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bằng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hệ</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sinh</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thái</a:t>
            </a:r>
            <a:endParaRPr lang="en-US" sz="2200" dirty="0">
              <a:solidFill>
                <a:srgbClr val="724332"/>
              </a:solidFill>
              <a:latin typeface="+mj-lt"/>
            </a:endParaRPr>
          </a:p>
        </p:txBody>
      </p:sp>
      <p:sp>
        <p:nvSpPr>
          <p:cNvPr id="94" name="Rectangle: Rounded Corners 93">
            <a:extLst>
              <a:ext uri="{FF2B5EF4-FFF2-40B4-BE49-F238E27FC236}">
                <a16:creationId xmlns:a16="http://schemas.microsoft.com/office/drawing/2014/main" id="{46A8BD3F-7C65-47DF-8470-E1BBAE65082F}"/>
              </a:ext>
            </a:extLst>
          </p:cNvPr>
          <p:cNvSpPr/>
          <p:nvPr/>
        </p:nvSpPr>
        <p:spPr>
          <a:xfrm>
            <a:off x="1670596" y="2285614"/>
            <a:ext cx="5802805" cy="9068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latin typeface="+mj-lt"/>
                <a:ea typeface="Calibri" panose="020F0502020204030204" pitchFamily="34" charset="0"/>
              </a:rPr>
              <a:t>T</a:t>
            </a:r>
            <a:r>
              <a:rPr lang="en-US" sz="2200" dirty="0" err="1">
                <a:solidFill>
                  <a:srgbClr val="724332"/>
                </a:solidFill>
                <a:effectLst/>
                <a:latin typeface="+mj-lt"/>
                <a:ea typeface="Calibri" panose="020F0502020204030204" pitchFamily="34" charset="0"/>
              </a:rPr>
              <a:t>ạo</a:t>
            </a:r>
            <a:r>
              <a:rPr lang="en-US" sz="2200" dirty="0">
                <a:solidFill>
                  <a:srgbClr val="724332"/>
                </a:solidFill>
                <a:effectLst/>
                <a:latin typeface="+mj-lt"/>
                <a:ea typeface="Calibri" panose="020F0502020204030204" pitchFamily="34" charset="0"/>
              </a:rPr>
              <a:t> ra </a:t>
            </a:r>
            <a:r>
              <a:rPr lang="en-US" sz="2200" dirty="0" err="1">
                <a:solidFill>
                  <a:srgbClr val="724332"/>
                </a:solidFill>
                <a:effectLst/>
                <a:latin typeface="+mj-lt"/>
                <a:ea typeface="Calibri" panose="020F0502020204030204" pitchFamily="34" charset="0"/>
              </a:rPr>
              <a:t>mối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liên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hệ</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mật</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thiết</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nhất</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là</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về</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mặt</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dinh</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dưỡng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giữa</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các</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loài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trong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tự</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nhiên</a:t>
            </a:r>
            <a:endParaRPr lang="en-US" sz="2400" dirty="0">
              <a:effectLst/>
              <a:latin typeface="Times New Roman" panose="02020603050405020304" pitchFamily="18" charset="0"/>
              <a:ea typeface="Calibri" panose="020F0502020204030204" pitchFamily="34" charset="0"/>
            </a:endParaRPr>
          </a:p>
        </p:txBody>
      </p:sp>
      <p:sp>
        <p:nvSpPr>
          <p:cNvPr id="95" name="Rectangle: Rounded Corners 94">
            <a:extLst>
              <a:ext uri="{FF2B5EF4-FFF2-40B4-BE49-F238E27FC236}">
                <a16:creationId xmlns:a16="http://schemas.microsoft.com/office/drawing/2014/main" id="{E57F49F9-1056-44D4-917D-E0282A635A8B}"/>
              </a:ext>
            </a:extLst>
          </p:cNvPr>
          <p:cNvSpPr/>
          <p:nvPr/>
        </p:nvSpPr>
        <p:spPr>
          <a:xfrm>
            <a:off x="1670596" y="3585744"/>
            <a:ext cx="5802805" cy="9068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effectLst/>
                <a:latin typeface="+mj-lt"/>
                <a:ea typeface="Calibri" panose="020F0502020204030204" pitchFamily="34" charset="0"/>
              </a:rPr>
              <a:t>Điều</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hoà</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không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khí</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làm</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sạch</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môi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trường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chắn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sóng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và</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chống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sạt</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lở</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ven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biển</a:t>
            </a:r>
            <a:endParaRPr lang="en-US" sz="2200" dirty="0">
              <a:solidFill>
                <a:srgbClr val="724332"/>
              </a:solidFill>
              <a:effectLst/>
              <a:latin typeface="+mj-lt"/>
              <a:ea typeface="Calibri" panose="020F0502020204030204" pitchFamily="34" charset="0"/>
            </a:endParaRPr>
          </a:p>
        </p:txBody>
      </p:sp>
      <p:pic>
        <p:nvPicPr>
          <p:cNvPr id="96" name="Picture 9">
            <a:extLst>
              <a:ext uri="{FF2B5EF4-FFF2-40B4-BE49-F238E27FC236}">
                <a16:creationId xmlns:a16="http://schemas.microsoft.com/office/drawing/2014/main" id="{AE908D17-6A42-41AF-9681-03EDA9097B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92386" y="1025025"/>
            <a:ext cx="1824236" cy="3648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300"/>
                                        <p:tgtEl>
                                          <p:spTgt spid="482"/>
                                        </p:tgtEl>
                                      </p:cBhvr>
                                    </p:animEffect>
                                  </p:childTnLst>
                                </p:cTn>
                              </p:par>
                              <p:par>
                                <p:cTn id="8" presetID="10" presetClass="entr" presetSubtype="0"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3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91"/>
                                        </p:tgtEl>
                                        <p:attrNameLst>
                                          <p:attrName>style.visibility</p:attrName>
                                        </p:attrNameLst>
                                      </p:cBhvr>
                                      <p:to>
                                        <p:strVal val="visible"/>
                                      </p:to>
                                    </p:set>
                                    <p:animEffect transition="in" filter="wipe(left)">
                                      <p:cBhvr>
                                        <p:cTn id="15" dur="300"/>
                                        <p:tgtEl>
                                          <p:spTgt spid="491"/>
                                        </p:tgtEl>
                                      </p:cBhvr>
                                    </p:animEffect>
                                  </p:childTnLst>
                                </p:cTn>
                              </p:par>
                              <p:par>
                                <p:cTn id="16" presetID="22" presetClass="entr" presetSubtype="8" fill="hold" nodeType="with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wipe(left)">
                                      <p:cBhvr>
                                        <p:cTn id="18" dur="300"/>
                                        <p:tgtEl>
                                          <p:spTgt spid="5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3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93"/>
                                        </p:tgtEl>
                                        <p:attrNameLst>
                                          <p:attrName>style.visibility</p:attrName>
                                        </p:attrNameLst>
                                      </p:cBhvr>
                                      <p:to>
                                        <p:strVal val="visible"/>
                                      </p:to>
                                    </p:set>
                                    <p:animEffect transition="in" filter="wipe(left)">
                                      <p:cBhvr>
                                        <p:cTn id="26" dur="300"/>
                                        <p:tgtEl>
                                          <p:spTgt spid="493"/>
                                        </p:tgtEl>
                                      </p:cBhvr>
                                    </p:animEffect>
                                  </p:childTnLst>
                                </p:cTn>
                              </p:par>
                              <p:par>
                                <p:cTn id="27" presetID="22" presetClass="entr" presetSubtype="8" fill="hold" nodeType="withEffect">
                                  <p:stCondLst>
                                    <p:cond delay="0"/>
                                  </p:stCondLst>
                                  <p:childTnLst>
                                    <p:set>
                                      <p:cBhvr>
                                        <p:cTn id="28" dur="1" fill="hold">
                                          <p:stCondLst>
                                            <p:cond delay="0"/>
                                          </p:stCondLst>
                                        </p:cTn>
                                        <p:tgtEl>
                                          <p:spTgt spid="546"/>
                                        </p:tgtEl>
                                        <p:attrNameLst>
                                          <p:attrName>style.visibility</p:attrName>
                                        </p:attrNameLst>
                                      </p:cBhvr>
                                      <p:to>
                                        <p:strVal val="visible"/>
                                      </p:to>
                                    </p:set>
                                    <p:animEffect transition="in" filter="wipe(left)">
                                      <p:cBhvr>
                                        <p:cTn id="29" dur="300"/>
                                        <p:tgtEl>
                                          <p:spTgt spid="54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wipe(left)">
                                      <p:cBhvr>
                                        <p:cTn id="32" dur="3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4"/>
                                        </p:tgtEl>
                                        <p:attrNameLst>
                                          <p:attrName>style.visibility</p:attrName>
                                        </p:attrNameLst>
                                      </p:cBhvr>
                                      <p:to>
                                        <p:strVal val="visible"/>
                                      </p:to>
                                    </p:set>
                                    <p:animEffect transition="in" filter="wipe(left)">
                                      <p:cBhvr>
                                        <p:cTn id="37" dur="300"/>
                                        <p:tgtEl>
                                          <p:spTgt spid="494"/>
                                        </p:tgtEl>
                                      </p:cBhvr>
                                    </p:animEffect>
                                  </p:childTnLst>
                                </p:cTn>
                              </p:par>
                              <p:par>
                                <p:cTn id="38" presetID="22" presetClass="entr" presetSubtype="8" fill="hold" nodeType="withEffect">
                                  <p:stCondLst>
                                    <p:cond delay="0"/>
                                  </p:stCondLst>
                                  <p:childTnLst>
                                    <p:set>
                                      <p:cBhvr>
                                        <p:cTn id="39" dur="1" fill="hold">
                                          <p:stCondLst>
                                            <p:cond delay="0"/>
                                          </p:stCondLst>
                                        </p:cTn>
                                        <p:tgtEl>
                                          <p:spTgt spid="508"/>
                                        </p:tgtEl>
                                        <p:attrNameLst>
                                          <p:attrName>style.visibility</p:attrName>
                                        </p:attrNameLst>
                                      </p:cBhvr>
                                      <p:to>
                                        <p:strVal val="visible"/>
                                      </p:to>
                                    </p:set>
                                    <p:animEffect transition="in" filter="wipe(left)">
                                      <p:cBhvr>
                                        <p:cTn id="40" dur="300"/>
                                        <p:tgtEl>
                                          <p:spTgt spid="50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ipe(left)">
                                      <p:cBhvr>
                                        <p:cTn id="43" dur="3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p:bldP spid="491" grpId="0" animBg="1"/>
      <p:bldP spid="493" grpId="0" animBg="1"/>
      <p:bldP spid="494" grpId="0" animBg="1"/>
      <p:bldP spid="16" grpId="0" animBg="1"/>
      <p:bldP spid="94" grpId="0" animBg="1"/>
      <p:bldP spid="9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0"/>
          <p:cNvSpPr txBox="1">
            <a:spLocks noGrp="1"/>
          </p:cNvSpPr>
          <p:nvPr>
            <p:ph type="title"/>
          </p:nvPr>
        </p:nvSpPr>
        <p:spPr>
          <a:xfrm>
            <a:off x="451743" y="294281"/>
            <a:ext cx="8423700" cy="5727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 sz="2200" dirty="0">
                <a:solidFill>
                  <a:srgbClr val="724332"/>
                </a:solidFill>
                <a:latin typeface="+mj-lt"/>
              </a:rPr>
              <a:t>- Vai trò đa dạng sinh học trong thực tiễn: cung cấp các sản phẩm cho con người.</a:t>
            </a:r>
            <a:endParaRPr sz="2200" dirty="0">
              <a:solidFill>
                <a:srgbClr val="724332"/>
              </a:solidFill>
              <a:latin typeface="+mj-lt"/>
            </a:endParaRPr>
          </a:p>
        </p:txBody>
      </p:sp>
      <p:pic>
        <p:nvPicPr>
          <p:cNvPr id="3" name="Picture 2">
            <a:extLst>
              <a:ext uri="{FF2B5EF4-FFF2-40B4-BE49-F238E27FC236}">
                <a16:creationId xmlns:a16="http://schemas.microsoft.com/office/drawing/2014/main" id="{68C3E037-2A38-457A-BD03-7509D46E79FD}"/>
              </a:ext>
            </a:extLst>
          </p:cNvPr>
          <p:cNvPicPr>
            <a:picLocks noChangeAspect="1"/>
          </p:cNvPicPr>
          <p:nvPr/>
        </p:nvPicPr>
        <p:blipFill>
          <a:blip r:embed="rId3"/>
          <a:stretch>
            <a:fillRect/>
          </a:stretch>
        </p:blipFill>
        <p:spPr>
          <a:xfrm>
            <a:off x="3200400" y="1542702"/>
            <a:ext cx="2926389" cy="2313500"/>
          </a:xfrm>
          <a:prstGeom prst="rect">
            <a:avLst/>
          </a:prstGeom>
        </p:spPr>
      </p:pic>
      <p:pic>
        <p:nvPicPr>
          <p:cNvPr id="5" name="Picture 4">
            <a:extLst>
              <a:ext uri="{FF2B5EF4-FFF2-40B4-BE49-F238E27FC236}">
                <a16:creationId xmlns:a16="http://schemas.microsoft.com/office/drawing/2014/main" id="{8A51C676-7433-47B1-A566-02014C6CB667}"/>
              </a:ext>
            </a:extLst>
          </p:cNvPr>
          <p:cNvPicPr>
            <a:picLocks noChangeAspect="1"/>
          </p:cNvPicPr>
          <p:nvPr/>
        </p:nvPicPr>
        <p:blipFill>
          <a:blip r:embed="rId4"/>
          <a:stretch>
            <a:fillRect/>
          </a:stretch>
        </p:blipFill>
        <p:spPr>
          <a:xfrm>
            <a:off x="176980" y="1553450"/>
            <a:ext cx="2926389" cy="2302752"/>
          </a:xfrm>
          <a:prstGeom prst="rect">
            <a:avLst/>
          </a:prstGeom>
        </p:spPr>
      </p:pic>
      <p:pic>
        <p:nvPicPr>
          <p:cNvPr id="7" name="Picture 6">
            <a:extLst>
              <a:ext uri="{FF2B5EF4-FFF2-40B4-BE49-F238E27FC236}">
                <a16:creationId xmlns:a16="http://schemas.microsoft.com/office/drawing/2014/main" id="{E25CEEC5-0B8F-404F-9CD5-B02524346569}"/>
              </a:ext>
            </a:extLst>
          </p:cNvPr>
          <p:cNvPicPr>
            <a:picLocks noChangeAspect="1"/>
          </p:cNvPicPr>
          <p:nvPr/>
        </p:nvPicPr>
        <p:blipFill>
          <a:blip r:embed="rId5"/>
          <a:stretch>
            <a:fillRect/>
          </a:stretch>
        </p:blipFill>
        <p:spPr>
          <a:xfrm>
            <a:off x="6241034" y="1523188"/>
            <a:ext cx="2681049" cy="2352527"/>
          </a:xfrm>
          <a:prstGeom prst="rect">
            <a:avLst/>
          </a:prstGeom>
        </p:spPr>
      </p:pic>
      <p:sp>
        <p:nvSpPr>
          <p:cNvPr id="8" name="Rectangle: Rounded Corners 7">
            <a:extLst>
              <a:ext uri="{FF2B5EF4-FFF2-40B4-BE49-F238E27FC236}">
                <a16:creationId xmlns:a16="http://schemas.microsoft.com/office/drawing/2014/main" id="{8A4DF865-BDA4-480D-AF4F-927F4DA28B10}"/>
              </a:ext>
            </a:extLst>
          </p:cNvPr>
          <p:cNvSpPr/>
          <p:nvPr/>
        </p:nvSpPr>
        <p:spPr>
          <a:xfrm>
            <a:off x="176980" y="3994482"/>
            <a:ext cx="292638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Lương</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phẩm</a:t>
            </a:r>
            <a:endParaRPr lang="en-US" sz="2200" dirty="0">
              <a:solidFill>
                <a:schemeClr val="bg1"/>
              </a:solidFill>
            </a:endParaRPr>
          </a:p>
        </p:txBody>
      </p:sp>
      <p:sp>
        <p:nvSpPr>
          <p:cNvPr id="82" name="Rectangle: Rounded Corners 81">
            <a:extLst>
              <a:ext uri="{FF2B5EF4-FFF2-40B4-BE49-F238E27FC236}">
                <a16:creationId xmlns:a16="http://schemas.microsoft.com/office/drawing/2014/main" id="{55B1F963-C750-4383-A065-BDEBCE857245}"/>
              </a:ext>
            </a:extLst>
          </p:cNvPr>
          <p:cNvSpPr/>
          <p:nvPr/>
        </p:nvSpPr>
        <p:spPr>
          <a:xfrm>
            <a:off x="3200400" y="4008143"/>
            <a:ext cx="292638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Dược</a:t>
            </a:r>
            <a:r>
              <a:rPr lang="en-US" sz="2200" dirty="0">
                <a:solidFill>
                  <a:schemeClr val="bg1"/>
                </a:solidFill>
              </a:rPr>
              <a:t> </a:t>
            </a:r>
            <a:r>
              <a:rPr lang="en-US" sz="2200" dirty="0" err="1">
                <a:solidFill>
                  <a:schemeClr val="bg1"/>
                </a:solidFill>
              </a:rPr>
              <a:t>liệu</a:t>
            </a:r>
            <a:endParaRPr lang="en-US" sz="2200" dirty="0">
              <a:solidFill>
                <a:schemeClr val="bg1"/>
              </a:solidFill>
            </a:endParaRPr>
          </a:p>
        </p:txBody>
      </p:sp>
      <p:sp>
        <p:nvSpPr>
          <p:cNvPr id="83" name="Rectangle: Rounded Corners 82">
            <a:extLst>
              <a:ext uri="{FF2B5EF4-FFF2-40B4-BE49-F238E27FC236}">
                <a16:creationId xmlns:a16="http://schemas.microsoft.com/office/drawing/2014/main" id="{E97CD607-0939-4BE3-A921-6316ADC4C60A}"/>
              </a:ext>
            </a:extLst>
          </p:cNvPr>
          <p:cNvSpPr/>
          <p:nvPr/>
        </p:nvSpPr>
        <p:spPr>
          <a:xfrm>
            <a:off x="6241034" y="3994480"/>
            <a:ext cx="268104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Làm</a:t>
            </a:r>
            <a:r>
              <a:rPr lang="en-US" sz="2200" dirty="0">
                <a:solidFill>
                  <a:schemeClr val="bg1"/>
                </a:solidFill>
              </a:rPr>
              <a:t> </a:t>
            </a:r>
            <a:r>
              <a:rPr lang="en-US" sz="2200" dirty="0" err="1">
                <a:solidFill>
                  <a:schemeClr val="bg1"/>
                </a:solidFill>
              </a:rPr>
              <a:t>cảnh</a:t>
            </a:r>
            <a:endParaRPr lang="en-US" sz="2200" dirty="0">
              <a:solidFill>
                <a:schemeClr val="bg1"/>
              </a:solidFill>
            </a:endParaRPr>
          </a:p>
        </p:txBody>
      </p:sp>
    </p:spTree>
    <p:extLst>
      <p:ext uri="{BB962C8B-B14F-4D97-AF65-F5344CB8AC3E}">
        <p14:creationId xmlns:p14="http://schemas.microsoft.com/office/powerpoint/2010/main" val="9542067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3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3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3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3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ipe(down)">
                                      <p:cBhvr>
                                        <p:cTn id="23" dur="300"/>
                                        <p:tgtEl>
                                          <p:spTgt spid="8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300"/>
                                        <p:tgtEl>
                                          <p:spTgt spid="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randombar(horizontal)">
                                      <p:cBhvr>
                                        <p:cTn id="31" dur="3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p:bldP spid="8" grpId="0" animBg="1"/>
      <p:bldP spid="82" grpId="0" animBg="1"/>
      <p:bldP spid="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93" name="Google Shape;1193;p51"/>
          <p:cNvPicPr preferRelativeResize="0"/>
          <p:nvPr/>
        </p:nvPicPr>
        <p:blipFill>
          <a:blip r:embed="rId3">
            <a:alphaModFix/>
          </a:blip>
          <a:stretch>
            <a:fillRect/>
          </a:stretch>
        </p:blipFill>
        <p:spPr>
          <a:xfrm rot="10800000">
            <a:off x="8109149" y="17512"/>
            <a:ext cx="1034851" cy="869625"/>
          </a:xfrm>
          <a:prstGeom prst="rect">
            <a:avLst/>
          </a:prstGeom>
          <a:noFill/>
          <a:ln>
            <a:noFill/>
          </a:ln>
        </p:spPr>
      </p:pic>
      <p:sp>
        <p:nvSpPr>
          <p:cNvPr id="33" name="Google Shape;442;p38">
            <a:extLst>
              <a:ext uri="{FF2B5EF4-FFF2-40B4-BE49-F238E27FC236}">
                <a16:creationId xmlns:a16="http://schemas.microsoft.com/office/drawing/2014/main" id="{B3F2D87C-EAF3-4B33-A45A-6D06D6FD2DA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3. BẢO VỆ ĐA DẠNG SINH HỌC</a:t>
            </a:r>
          </a:p>
        </p:txBody>
      </p:sp>
      <p:pic>
        <p:nvPicPr>
          <p:cNvPr id="5" name="Picture 4">
            <a:extLst>
              <a:ext uri="{FF2B5EF4-FFF2-40B4-BE49-F238E27FC236}">
                <a16:creationId xmlns:a16="http://schemas.microsoft.com/office/drawing/2014/main" id="{D376A444-55D2-44B1-92B1-599C8DD42ACF}"/>
              </a:ext>
            </a:extLst>
          </p:cNvPr>
          <p:cNvPicPr>
            <a:picLocks noChangeAspect="1"/>
          </p:cNvPicPr>
          <p:nvPr/>
        </p:nvPicPr>
        <p:blipFill rotWithShape="1">
          <a:blip r:embed="rId4"/>
          <a:srcRect l="2716" t="14248" r="37654" b="12190"/>
          <a:stretch/>
        </p:blipFill>
        <p:spPr>
          <a:xfrm>
            <a:off x="333924" y="1255620"/>
            <a:ext cx="4960564" cy="3440558"/>
          </a:xfrm>
          <a:prstGeom prst="rect">
            <a:avLst/>
          </a:prstGeom>
        </p:spPr>
      </p:pic>
      <p:sp>
        <p:nvSpPr>
          <p:cNvPr id="6" name="TextBox 5">
            <a:extLst>
              <a:ext uri="{FF2B5EF4-FFF2-40B4-BE49-F238E27FC236}">
                <a16:creationId xmlns:a16="http://schemas.microsoft.com/office/drawing/2014/main" id="{D951A3C1-547A-46BA-ACEA-0D70F00273BC}"/>
              </a:ext>
            </a:extLst>
          </p:cNvPr>
          <p:cNvSpPr txBox="1"/>
          <p:nvPr/>
        </p:nvSpPr>
        <p:spPr>
          <a:xfrm>
            <a:off x="5294488" y="2120350"/>
            <a:ext cx="3793068"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ảnh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kể</a:t>
            </a:r>
            <a:r>
              <a:rPr lang="en-US" sz="2200" dirty="0">
                <a:solidFill>
                  <a:srgbClr val="724332"/>
                </a:solidFill>
              </a:rPr>
              <a:t> </a:t>
            </a:r>
            <a:r>
              <a:rPr lang="en-US" sz="2200" dirty="0" err="1">
                <a:solidFill>
                  <a:srgbClr val="724332"/>
                </a:solidFill>
              </a:rPr>
              <a:t>tên</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hoạt</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làm</a:t>
            </a:r>
            <a:r>
              <a:rPr lang="en-US" sz="2200" dirty="0">
                <a:solidFill>
                  <a:srgbClr val="724332"/>
                </a:solidFill>
              </a:rPr>
              <a:t> </a:t>
            </a:r>
            <a:r>
              <a:rPr lang="en-US" sz="2200" dirty="0" err="1">
                <a:solidFill>
                  <a:srgbClr val="724332"/>
                </a:solidFill>
              </a:rPr>
              <a:t>suy</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endParaRPr lang="en-US" sz="2200" dirty="0">
              <a:solidFill>
                <a:srgbClr val="724332"/>
              </a:solidFill>
            </a:endParaRPr>
          </a:p>
        </p:txBody>
      </p:sp>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4" name="Picture 13">
            <a:extLst>
              <a:ext uri="{FF2B5EF4-FFF2-40B4-BE49-F238E27FC236}">
                <a16:creationId xmlns:a16="http://schemas.microsoft.com/office/drawing/2014/main" id="{9AA70C8A-97F3-4B70-9CB9-67D2CCA5ABD8}"/>
              </a:ext>
            </a:extLst>
          </p:cNvPr>
          <p:cNvPicPr>
            <a:picLocks noChangeAspect="1"/>
          </p:cNvPicPr>
          <p:nvPr/>
        </p:nvPicPr>
        <p:blipFill>
          <a:blip r:embed="rId3"/>
          <a:stretch>
            <a:fillRect/>
          </a:stretch>
        </p:blipFill>
        <p:spPr>
          <a:xfrm>
            <a:off x="4671988" y="1258634"/>
            <a:ext cx="4076699" cy="2867889"/>
          </a:xfrm>
          <a:prstGeom prst="rect">
            <a:avLst/>
          </a:prstGeom>
        </p:spPr>
      </p:pic>
      <p:sp>
        <p:nvSpPr>
          <p:cNvPr id="13" name="TextBox 12">
            <a:extLst>
              <a:ext uri="{FF2B5EF4-FFF2-40B4-BE49-F238E27FC236}">
                <a16:creationId xmlns:a16="http://schemas.microsoft.com/office/drawing/2014/main" id="{A4D2DA6E-BF05-4BA1-A3D0-439C9F696C50}"/>
              </a:ext>
            </a:extLst>
          </p:cNvPr>
          <p:cNvSpPr txBox="1"/>
          <p:nvPr/>
        </p:nvSpPr>
        <p:spPr>
          <a:xfrm>
            <a:off x="1645348" y="228021"/>
            <a:ext cx="5853304" cy="892552"/>
          </a:xfrm>
          <a:prstGeom prst="rect">
            <a:avLst/>
          </a:prstGeom>
          <a:noFill/>
        </p:spPr>
        <p:txBody>
          <a:bodyPr wrap="square" rtlCol="0">
            <a:spAutoFit/>
          </a:bodyPr>
          <a:lstStyle/>
          <a:p>
            <a:pPr algn="ctr"/>
            <a:r>
              <a:rPr lang="en-US" sz="2600" b="1" dirty="0">
                <a:solidFill>
                  <a:srgbClr val="724332"/>
                </a:solidFill>
              </a:rPr>
              <a:t>CÁC HOẠT ĐỘNG LÀM SUY GIẢM ĐA DẠNG SINH HỌC</a:t>
            </a:r>
          </a:p>
        </p:txBody>
      </p:sp>
      <p:pic>
        <p:nvPicPr>
          <p:cNvPr id="5" name="Picture 4">
            <a:extLst>
              <a:ext uri="{FF2B5EF4-FFF2-40B4-BE49-F238E27FC236}">
                <a16:creationId xmlns:a16="http://schemas.microsoft.com/office/drawing/2014/main" id="{F6B49377-28AC-4E5A-8D2E-50BCABE76DF8}"/>
              </a:ext>
            </a:extLst>
          </p:cNvPr>
          <p:cNvPicPr>
            <a:picLocks noChangeAspect="1"/>
          </p:cNvPicPr>
          <p:nvPr/>
        </p:nvPicPr>
        <p:blipFill>
          <a:blip r:embed="rId4"/>
          <a:stretch>
            <a:fillRect/>
          </a:stretch>
        </p:blipFill>
        <p:spPr>
          <a:xfrm>
            <a:off x="632687" y="1258634"/>
            <a:ext cx="3939313" cy="2867889"/>
          </a:xfrm>
          <a:prstGeom prst="rect">
            <a:avLst/>
          </a:prstGeom>
        </p:spPr>
      </p:pic>
      <p:sp>
        <p:nvSpPr>
          <p:cNvPr id="18" name="TextBox 17">
            <a:extLst>
              <a:ext uri="{FF2B5EF4-FFF2-40B4-BE49-F238E27FC236}">
                <a16:creationId xmlns:a16="http://schemas.microsoft.com/office/drawing/2014/main" id="{9DFE729D-9FCD-4188-B82E-0BF092AEFC10}"/>
              </a:ext>
            </a:extLst>
          </p:cNvPr>
          <p:cNvSpPr txBox="1"/>
          <p:nvPr/>
        </p:nvSpPr>
        <p:spPr>
          <a:xfrm>
            <a:off x="907808" y="4246314"/>
            <a:ext cx="3389069"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Phá</a:t>
            </a:r>
            <a:r>
              <a:rPr lang="en-US" sz="2200" dirty="0">
                <a:solidFill>
                  <a:srgbClr val="724332"/>
                </a:solidFill>
              </a:rPr>
              <a:t> </a:t>
            </a:r>
            <a:r>
              <a:rPr lang="en-US" sz="2200" dirty="0" err="1">
                <a:solidFill>
                  <a:srgbClr val="724332"/>
                </a:solidFill>
              </a:rPr>
              <a:t>rừng</a:t>
            </a:r>
            <a:r>
              <a:rPr lang="en-US" sz="2200" dirty="0">
                <a:solidFill>
                  <a:srgbClr val="724332"/>
                </a:solidFill>
              </a:rPr>
              <a:t>, </a:t>
            </a:r>
            <a:r>
              <a:rPr lang="en-US" sz="2200" dirty="0" err="1">
                <a:solidFill>
                  <a:srgbClr val="724332"/>
                </a:solidFill>
              </a:rPr>
              <a:t>khai</a:t>
            </a:r>
            <a:r>
              <a:rPr lang="en-US" sz="2200" dirty="0">
                <a:solidFill>
                  <a:srgbClr val="724332"/>
                </a:solidFill>
              </a:rPr>
              <a:t> </a:t>
            </a:r>
            <a:r>
              <a:rPr lang="en-US" sz="2200" dirty="0" err="1">
                <a:solidFill>
                  <a:srgbClr val="724332"/>
                </a:solidFill>
              </a:rPr>
              <a:t>thác</a:t>
            </a:r>
            <a:r>
              <a:rPr lang="en-US" sz="2200" dirty="0">
                <a:solidFill>
                  <a:srgbClr val="724332"/>
                </a:solidFill>
              </a:rPr>
              <a:t> </a:t>
            </a:r>
            <a:r>
              <a:rPr lang="en-US" sz="2200" dirty="0" err="1">
                <a:solidFill>
                  <a:srgbClr val="724332"/>
                </a:solidFill>
              </a:rPr>
              <a:t>gỗ</a:t>
            </a:r>
            <a:endParaRPr lang="en-US" sz="2200" dirty="0">
              <a:solidFill>
                <a:srgbClr val="724332"/>
              </a:solidFill>
            </a:endParaRPr>
          </a:p>
        </p:txBody>
      </p:sp>
      <p:sp>
        <p:nvSpPr>
          <p:cNvPr id="19" name="TextBox 18">
            <a:extLst>
              <a:ext uri="{FF2B5EF4-FFF2-40B4-BE49-F238E27FC236}">
                <a16:creationId xmlns:a16="http://schemas.microsoft.com/office/drawing/2014/main" id="{5B47EA8A-886E-4EAF-815C-08F1DEDCD908}"/>
              </a:ext>
            </a:extLst>
          </p:cNvPr>
          <p:cNvSpPr txBox="1"/>
          <p:nvPr/>
        </p:nvSpPr>
        <p:spPr>
          <a:xfrm>
            <a:off x="4671987" y="4246314"/>
            <a:ext cx="4076699"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Săn</a:t>
            </a:r>
            <a:r>
              <a:rPr lang="en-US" sz="2200" dirty="0">
                <a:solidFill>
                  <a:srgbClr val="724332"/>
                </a:solidFill>
              </a:rPr>
              <a:t> </a:t>
            </a:r>
            <a:r>
              <a:rPr lang="en-US" sz="2200" dirty="0" err="1">
                <a:solidFill>
                  <a:srgbClr val="724332"/>
                </a:solidFill>
              </a:rPr>
              <a:t>bắt</a:t>
            </a:r>
            <a:r>
              <a:rPr lang="en-US" sz="2200" dirty="0">
                <a:solidFill>
                  <a:srgbClr val="724332"/>
                </a:solidFill>
              </a:rPr>
              <a:t>, </a:t>
            </a:r>
            <a:r>
              <a:rPr lang="en-US" sz="2200" dirty="0" err="1">
                <a:solidFill>
                  <a:srgbClr val="724332"/>
                </a:solidFill>
              </a:rPr>
              <a:t>buôn</a:t>
            </a:r>
            <a:r>
              <a:rPr lang="en-US" sz="2200" dirty="0">
                <a:solidFill>
                  <a:srgbClr val="724332"/>
                </a:solidFill>
              </a:rPr>
              <a:t> </a:t>
            </a:r>
            <a:r>
              <a:rPr lang="en-US" sz="2200" dirty="0" err="1">
                <a:solidFill>
                  <a:srgbClr val="724332"/>
                </a:solidFill>
              </a:rPr>
              <a:t>bán</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hoang</a:t>
            </a:r>
            <a:r>
              <a:rPr lang="en-US" sz="2200" dirty="0">
                <a:solidFill>
                  <a:srgbClr val="724332"/>
                </a:solidFill>
              </a:rPr>
              <a:t> </a:t>
            </a:r>
            <a:r>
              <a:rPr lang="en-US" sz="2200" dirty="0" err="1">
                <a:solidFill>
                  <a:srgbClr val="724332"/>
                </a:solidFill>
              </a:rPr>
              <a:t>dã</a:t>
            </a:r>
            <a:endParaRPr lang="en-US" sz="2200" dirty="0">
              <a:solidFill>
                <a:srgbClr val="724332"/>
              </a:solidFill>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
                                        <p:tgtEl>
                                          <p:spTgt spid="5"/>
                                        </p:tgtEl>
                                      </p:cBhvr>
                                    </p:animEffect>
                                    <p:anim calcmode="lin" valueType="num">
                                      <p:cBhvr>
                                        <p:cTn id="12" dur="300" fill="hold"/>
                                        <p:tgtEl>
                                          <p:spTgt spid="5"/>
                                        </p:tgtEl>
                                        <p:attrNameLst>
                                          <p:attrName>ppt_x</p:attrName>
                                        </p:attrNameLst>
                                      </p:cBhvr>
                                      <p:tavLst>
                                        <p:tav tm="0">
                                          <p:val>
                                            <p:strVal val="#ppt_x"/>
                                          </p:val>
                                        </p:tav>
                                        <p:tav tm="100000">
                                          <p:val>
                                            <p:strVal val="#ppt_x"/>
                                          </p:val>
                                        </p:tav>
                                      </p:tavLst>
                                    </p:anim>
                                    <p:anim calcmode="lin" valueType="num">
                                      <p:cBhvr>
                                        <p:cTn id="13"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3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3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6" name="Picture 5">
            <a:extLst>
              <a:ext uri="{FF2B5EF4-FFF2-40B4-BE49-F238E27FC236}">
                <a16:creationId xmlns:a16="http://schemas.microsoft.com/office/drawing/2014/main" id="{B6DBF04F-B9E6-4A7C-8C6B-614A422CB23D}"/>
              </a:ext>
            </a:extLst>
          </p:cNvPr>
          <p:cNvPicPr>
            <a:picLocks noChangeAspect="1"/>
          </p:cNvPicPr>
          <p:nvPr/>
        </p:nvPicPr>
        <p:blipFill>
          <a:blip r:embed="rId3"/>
          <a:stretch>
            <a:fillRect/>
          </a:stretch>
        </p:blipFill>
        <p:spPr>
          <a:xfrm>
            <a:off x="4654714" y="1255770"/>
            <a:ext cx="3973689" cy="2980267"/>
          </a:xfrm>
          <a:prstGeom prst="rect">
            <a:avLst/>
          </a:prstGeom>
        </p:spPr>
      </p:pic>
      <p:pic>
        <p:nvPicPr>
          <p:cNvPr id="3" name="Picture 2">
            <a:extLst>
              <a:ext uri="{FF2B5EF4-FFF2-40B4-BE49-F238E27FC236}">
                <a16:creationId xmlns:a16="http://schemas.microsoft.com/office/drawing/2014/main" id="{046517EB-C346-49B3-A98F-494F61B0034A}"/>
              </a:ext>
            </a:extLst>
          </p:cNvPr>
          <p:cNvPicPr>
            <a:picLocks noChangeAspect="1"/>
          </p:cNvPicPr>
          <p:nvPr/>
        </p:nvPicPr>
        <p:blipFill>
          <a:blip r:embed="rId4"/>
          <a:stretch>
            <a:fillRect/>
          </a:stretch>
        </p:blipFill>
        <p:spPr>
          <a:xfrm>
            <a:off x="515597" y="1255771"/>
            <a:ext cx="4056403" cy="2980267"/>
          </a:xfrm>
          <a:prstGeom prst="rect">
            <a:avLst/>
          </a:prstGeom>
        </p:spPr>
      </p:pic>
      <p:sp>
        <p:nvSpPr>
          <p:cNvPr id="13" name="TextBox 12">
            <a:extLst>
              <a:ext uri="{FF2B5EF4-FFF2-40B4-BE49-F238E27FC236}">
                <a16:creationId xmlns:a16="http://schemas.microsoft.com/office/drawing/2014/main" id="{A4D2DA6E-BF05-4BA1-A3D0-439C9F696C50}"/>
              </a:ext>
            </a:extLst>
          </p:cNvPr>
          <p:cNvSpPr txBox="1"/>
          <p:nvPr/>
        </p:nvSpPr>
        <p:spPr>
          <a:xfrm>
            <a:off x="1645348" y="228021"/>
            <a:ext cx="5853304" cy="892552"/>
          </a:xfrm>
          <a:prstGeom prst="rect">
            <a:avLst/>
          </a:prstGeom>
          <a:noFill/>
        </p:spPr>
        <p:txBody>
          <a:bodyPr wrap="square" rtlCol="0">
            <a:spAutoFit/>
          </a:bodyPr>
          <a:lstStyle/>
          <a:p>
            <a:pPr algn="ctr"/>
            <a:r>
              <a:rPr lang="en-US" sz="2600" b="1" dirty="0">
                <a:solidFill>
                  <a:srgbClr val="724332"/>
                </a:solidFill>
              </a:rPr>
              <a:t>CÁC HOẠT ĐỘNG LÀM SUY GIẢM ĐA DẠNG SINH HỌC</a:t>
            </a:r>
          </a:p>
        </p:txBody>
      </p:sp>
      <p:sp>
        <p:nvSpPr>
          <p:cNvPr id="18" name="TextBox 17">
            <a:extLst>
              <a:ext uri="{FF2B5EF4-FFF2-40B4-BE49-F238E27FC236}">
                <a16:creationId xmlns:a16="http://schemas.microsoft.com/office/drawing/2014/main" id="{9DFE729D-9FCD-4188-B82E-0BF092AEFC10}"/>
              </a:ext>
            </a:extLst>
          </p:cNvPr>
          <p:cNvSpPr txBox="1"/>
          <p:nvPr/>
        </p:nvSpPr>
        <p:spPr>
          <a:xfrm>
            <a:off x="645681" y="4371236"/>
            <a:ext cx="3796232"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Xả</a:t>
            </a:r>
            <a:r>
              <a:rPr lang="en-US" sz="2200" dirty="0">
                <a:solidFill>
                  <a:srgbClr val="724332"/>
                </a:solidFill>
              </a:rPr>
              <a:t> </a:t>
            </a:r>
            <a:r>
              <a:rPr lang="en-US" sz="2200" dirty="0" err="1">
                <a:solidFill>
                  <a:srgbClr val="724332"/>
                </a:solidFill>
              </a:rPr>
              <a:t>thải</a:t>
            </a:r>
            <a:r>
              <a:rPr lang="en-US" sz="2200" dirty="0">
                <a:solidFill>
                  <a:srgbClr val="724332"/>
                </a:solidFill>
              </a:rPr>
              <a:t> </a:t>
            </a:r>
            <a:r>
              <a:rPr lang="en-US" sz="2200" dirty="0" err="1">
                <a:solidFill>
                  <a:srgbClr val="724332"/>
                </a:solidFill>
              </a:rPr>
              <a:t>từ</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nhà</a:t>
            </a:r>
            <a:r>
              <a:rPr lang="en-US" sz="2200" dirty="0">
                <a:solidFill>
                  <a:srgbClr val="724332"/>
                </a:solidFill>
              </a:rPr>
              <a:t> </a:t>
            </a:r>
            <a:r>
              <a:rPr lang="en-US" sz="2200" dirty="0" err="1">
                <a:solidFill>
                  <a:srgbClr val="724332"/>
                </a:solidFill>
              </a:rPr>
              <a:t>máy</a:t>
            </a:r>
            <a:r>
              <a:rPr lang="en-US" sz="2200" dirty="0">
                <a:solidFill>
                  <a:srgbClr val="724332"/>
                </a:solidFill>
              </a:rPr>
              <a:t>,…</a:t>
            </a:r>
          </a:p>
        </p:txBody>
      </p:sp>
      <p:sp>
        <p:nvSpPr>
          <p:cNvPr id="19" name="TextBox 18">
            <a:extLst>
              <a:ext uri="{FF2B5EF4-FFF2-40B4-BE49-F238E27FC236}">
                <a16:creationId xmlns:a16="http://schemas.microsoft.com/office/drawing/2014/main" id="{5B47EA8A-886E-4EAF-815C-08F1DEDCD908}"/>
              </a:ext>
            </a:extLst>
          </p:cNvPr>
          <p:cNvSpPr txBox="1"/>
          <p:nvPr/>
        </p:nvSpPr>
        <p:spPr>
          <a:xfrm>
            <a:off x="5395337" y="4371236"/>
            <a:ext cx="2492441" cy="430887"/>
          </a:xfrm>
          <a:prstGeom prst="rect">
            <a:avLst/>
          </a:prstGeom>
          <a:noFill/>
        </p:spPr>
        <p:txBody>
          <a:bodyPr wrap="square" rtlCol="0">
            <a:spAutoFit/>
          </a:bodyPr>
          <a:lstStyle/>
          <a:p>
            <a:pPr marL="342900" indent="-342900" algn="just">
              <a:buFont typeface="Wingdings" panose="05000000000000000000" pitchFamily="2" charset="2"/>
              <a:buChar char="Ø"/>
            </a:pPr>
            <a:r>
              <a:rPr lang="en-US" sz="2200" dirty="0" err="1">
                <a:solidFill>
                  <a:srgbClr val="724332"/>
                </a:solidFill>
              </a:rPr>
              <a:t>Xả</a:t>
            </a:r>
            <a:r>
              <a:rPr lang="en-US" sz="2200" dirty="0">
                <a:solidFill>
                  <a:srgbClr val="724332"/>
                </a:solidFill>
              </a:rPr>
              <a:t> </a:t>
            </a:r>
            <a:r>
              <a:rPr lang="en-US" sz="2200" dirty="0" err="1">
                <a:solidFill>
                  <a:srgbClr val="724332"/>
                </a:solidFill>
              </a:rPr>
              <a:t>rác</a:t>
            </a:r>
            <a:r>
              <a:rPr lang="en-US" sz="2200" dirty="0">
                <a:solidFill>
                  <a:srgbClr val="724332"/>
                </a:solidFill>
              </a:rPr>
              <a:t> </a:t>
            </a:r>
            <a:r>
              <a:rPr lang="en-US" sz="2200" dirty="0" err="1">
                <a:solidFill>
                  <a:srgbClr val="724332"/>
                </a:solidFill>
              </a:rPr>
              <a:t>bừa</a:t>
            </a:r>
            <a:r>
              <a:rPr lang="en-US" sz="2200" dirty="0">
                <a:solidFill>
                  <a:srgbClr val="724332"/>
                </a:solidFill>
              </a:rPr>
              <a:t> </a:t>
            </a:r>
            <a:r>
              <a:rPr lang="en-US" sz="2200" dirty="0" err="1">
                <a:solidFill>
                  <a:srgbClr val="724332"/>
                </a:solidFill>
              </a:rPr>
              <a:t>bãi</a:t>
            </a:r>
            <a:endParaRPr lang="en-US" sz="2200" dirty="0">
              <a:solidFill>
                <a:srgbClr val="724332"/>
              </a:solidFill>
            </a:endParaRPr>
          </a:p>
        </p:txBody>
      </p:sp>
    </p:spTree>
    <p:extLst>
      <p:ext uri="{BB962C8B-B14F-4D97-AF65-F5344CB8AC3E}">
        <p14:creationId xmlns:p14="http://schemas.microsoft.com/office/powerpoint/2010/main" val="39986730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3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3"/>
          <p:cNvSpPr txBox="1">
            <a:spLocks noGrp="1"/>
          </p:cNvSpPr>
          <p:nvPr>
            <p:ph type="title"/>
          </p:nvPr>
        </p:nvSpPr>
        <p:spPr>
          <a:xfrm>
            <a:off x="713100" y="304800"/>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b="1" dirty="0">
                <a:solidFill>
                  <a:srgbClr val="724332"/>
                </a:solidFill>
                <a:latin typeface="+mj-lt"/>
              </a:rPr>
              <a:t>KHỞI ĐỘNG</a:t>
            </a:r>
            <a:endParaRPr sz="3400" b="1" dirty="0">
              <a:solidFill>
                <a:srgbClr val="724332"/>
              </a:solidFill>
              <a:latin typeface="+mj-lt"/>
            </a:endParaRPr>
          </a:p>
        </p:txBody>
      </p:sp>
      <p:pic>
        <p:nvPicPr>
          <p:cNvPr id="3" name="Picture 2">
            <a:extLst>
              <a:ext uri="{FF2B5EF4-FFF2-40B4-BE49-F238E27FC236}">
                <a16:creationId xmlns:a16="http://schemas.microsoft.com/office/drawing/2014/main" id="{B8B36DA4-BAEB-46D2-9ADA-E4F9108DFFB8}"/>
              </a:ext>
            </a:extLst>
          </p:cNvPr>
          <p:cNvPicPr>
            <a:picLocks noChangeAspect="1"/>
          </p:cNvPicPr>
          <p:nvPr/>
        </p:nvPicPr>
        <p:blipFill>
          <a:blip r:embed="rId3"/>
          <a:stretch>
            <a:fillRect/>
          </a:stretch>
        </p:blipFill>
        <p:spPr>
          <a:xfrm>
            <a:off x="444500" y="1058333"/>
            <a:ext cx="4000500" cy="2400300"/>
          </a:xfrm>
          <a:prstGeom prst="rect">
            <a:avLst/>
          </a:prstGeom>
        </p:spPr>
      </p:pic>
      <p:pic>
        <p:nvPicPr>
          <p:cNvPr id="5" name="Picture 4">
            <a:extLst>
              <a:ext uri="{FF2B5EF4-FFF2-40B4-BE49-F238E27FC236}">
                <a16:creationId xmlns:a16="http://schemas.microsoft.com/office/drawing/2014/main" id="{BAAEB68A-FE5F-4518-88DD-501649589454}"/>
              </a:ext>
            </a:extLst>
          </p:cNvPr>
          <p:cNvPicPr>
            <a:picLocks noChangeAspect="1"/>
          </p:cNvPicPr>
          <p:nvPr/>
        </p:nvPicPr>
        <p:blipFill>
          <a:blip r:embed="rId4"/>
          <a:stretch>
            <a:fillRect/>
          </a:stretch>
        </p:blipFill>
        <p:spPr>
          <a:xfrm>
            <a:off x="4699000" y="1058333"/>
            <a:ext cx="4000500" cy="2400300"/>
          </a:xfrm>
          <a:prstGeom prst="rect">
            <a:avLst/>
          </a:prstGeom>
        </p:spPr>
      </p:pic>
      <p:sp>
        <p:nvSpPr>
          <p:cNvPr id="6" name="Rectangle: Rounded Corners 5">
            <a:extLst>
              <a:ext uri="{FF2B5EF4-FFF2-40B4-BE49-F238E27FC236}">
                <a16:creationId xmlns:a16="http://schemas.microsoft.com/office/drawing/2014/main" id="{1BCEF21E-7082-4232-B2C7-6B513C487F4C}"/>
              </a:ext>
            </a:extLst>
          </p:cNvPr>
          <p:cNvSpPr/>
          <p:nvPr/>
        </p:nvSpPr>
        <p:spPr>
          <a:xfrm>
            <a:off x="933450" y="3821360"/>
            <a:ext cx="7277100" cy="9017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Theo </a:t>
            </a:r>
            <a:r>
              <a:rPr lang="en-US" sz="2200" dirty="0" err="1"/>
              <a:t>em</a:t>
            </a:r>
            <a:r>
              <a:rPr lang="en-US" sz="2200" dirty="0"/>
              <a:t>, ở </a:t>
            </a:r>
            <a:r>
              <a:rPr lang="en-US" sz="2200" dirty="0" err="1"/>
              <a:t>những</a:t>
            </a:r>
            <a:r>
              <a:rPr lang="en-US" sz="2200" dirty="0"/>
              <a:t> </a:t>
            </a:r>
            <a:r>
              <a:rPr lang="en-US" sz="2200" dirty="0" err="1"/>
              <a:t>nơi</a:t>
            </a:r>
            <a:r>
              <a:rPr lang="en-US" sz="2200" dirty="0"/>
              <a:t> </a:t>
            </a:r>
            <a:r>
              <a:rPr lang="en-US" sz="2200" dirty="0" err="1"/>
              <a:t>sa</a:t>
            </a:r>
            <a:r>
              <a:rPr lang="en-US" sz="2200" dirty="0"/>
              <a:t> </a:t>
            </a:r>
            <a:r>
              <a:rPr lang="en-US" sz="2200" dirty="0" err="1"/>
              <a:t>mạc</a:t>
            </a:r>
            <a:r>
              <a:rPr lang="en-US" sz="2200" dirty="0"/>
              <a:t> hay </a:t>
            </a:r>
            <a:r>
              <a:rPr lang="en-US" sz="2200" dirty="0" err="1"/>
              <a:t>đáy</a:t>
            </a:r>
            <a:r>
              <a:rPr lang="en-US" sz="2200" dirty="0"/>
              <a:t> </a:t>
            </a:r>
            <a:r>
              <a:rPr lang="en-US" sz="2200" dirty="0" err="1"/>
              <a:t>biển</a:t>
            </a:r>
            <a:r>
              <a:rPr lang="en-US" sz="2200" dirty="0"/>
              <a:t> </a:t>
            </a:r>
            <a:r>
              <a:rPr lang="en-US" sz="2200" dirty="0" err="1"/>
              <a:t>sau</a:t>
            </a:r>
            <a:r>
              <a:rPr lang="en-US" sz="2200" dirty="0"/>
              <a:t> </a:t>
            </a:r>
            <a:r>
              <a:rPr lang="en-US" sz="2200" dirty="0" err="1"/>
              <a:t>có</a:t>
            </a:r>
            <a:r>
              <a:rPr lang="en-US" sz="2200" dirty="0"/>
              <a:t> </a:t>
            </a:r>
            <a:r>
              <a:rPr lang="en-US" sz="2200" dirty="0" err="1"/>
              <a:t>tồn</a:t>
            </a:r>
            <a:r>
              <a:rPr lang="en-US" sz="2200" dirty="0"/>
              <a:t> </a:t>
            </a:r>
            <a:r>
              <a:rPr lang="en-US" sz="2200" dirty="0" err="1"/>
              <a:t>tại</a:t>
            </a:r>
            <a:r>
              <a:rPr lang="en-US" sz="2200" dirty="0"/>
              <a:t> </a:t>
            </a:r>
            <a:r>
              <a:rPr lang="en-US" sz="2200" dirty="0" err="1"/>
              <a:t>sinh</a:t>
            </a:r>
            <a:r>
              <a:rPr lang="en-US" sz="2200" dirty="0"/>
              <a:t> </a:t>
            </a:r>
            <a:r>
              <a:rPr lang="en-US" sz="2200" dirty="0" err="1"/>
              <a:t>vật</a:t>
            </a:r>
            <a:r>
              <a:rPr lang="en-US" sz="2200" dirty="0"/>
              <a:t> </a:t>
            </a:r>
            <a:r>
              <a:rPr lang="en-US" sz="2200" dirty="0" err="1"/>
              <a:t>sống</a:t>
            </a:r>
            <a:r>
              <a:rPr lang="en-US" sz="2200" dirty="0"/>
              <a:t> </a:t>
            </a:r>
            <a:r>
              <a:rPr lang="en-US" sz="2200" dirty="0" err="1"/>
              <a:t>không</a:t>
            </a:r>
            <a:r>
              <a:rPr lang="en-US" sz="2200" dirty="0"/>
              <a:t>? </a:t>
            </a:r>
          </a:p>
        </p:txBody>
      </p:sp>
      <p:pic>
        <p:nvPicPr>
          <p:cNvPr id="9" name="Picture 3">
            <a:extLst>
              <a:ext uri="{FF2B5EF4-FFF2-40B4-BE49-F238E27FC236}">
                <a16:creationId xmlns:a16="http://schemas.microsoft.com/office/drawing/2014/main" id="{B789768A-4DFE-4036-90BB-FDAA9CA21A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61371" y="695606"/>
            <a:ext cx="892129" cy="11410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3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3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89E5F0-1581-434F-A808-9AE5BDD953AB}"/>
              </a:ext>
            </a:extLst>
          </p:cNvPr>
          <p:cNvSpPr txBox="1"/>
          <p:nvPr/>
        </p:nvSpPr>
        <p:spPr>
          <a:xfrm>
            <a:off x="145340" y="386065"/>
            <a:ext cx="9124252" cy="492443"/>
          </a:xfrm>
          <a:prstGeom prst="rect">
            <a:avLst/>
          </a:prstGeom>
          <a:noFill/>
        </p:spPr>
        <p:txBody>
          <a:bodyPr wrap="square" rtlCol="0">
            <a:spAutoFit/>
          </a:bodyPr>
          <a:lstStyle/>
          <a:p>
            <a:pPr algn="ctr"/>
            <a:r>
              <a:rPr lang="en-US" sz="2600" b="1" dirty="0">
                <a:solidFill>
                  <a:srgbClr val="724332"/>
                </a:solidFill>
              </a:rPr>
              <a:t>MỘT SỐ BIỆN PHÁP BẢO VỆ ĐA DẠNG SINH HỌC</a:t>
            </a:r>
          </a:p>
        </p:txBody>
      </p:sp>
      <p:sp>
        <p:nvSpPr>
          <p:cNvPr id="3" name="TextBox 2">
            <a:extLst>
              <a:ext uri="{FF2B5EF4-FFF2-40B4-BE49-F238E27FC236}">
                <a16:creationId xmlns:a16="http://schemas.microsoft.com/office/drawing/2014/main" id="{5899739F-41AA-4DBD-B2D0-9F9CD5300583}"/>
              </a:ext>
            </a:extLst>
          </p:cNvPr>
          <p:cNvSpPr txBox="1"/>
          <p:nvPr/>
        </p:nvSpPr>
        <p:spPr>
          <a:xfrm>
            <a:off x="349955" y="977849"/>
            <a:ext cx="8444089" cy="4016484"/>
          </a:xfrm>
          <a:prstGeom prst="rect">
            <a:avLst/>
          </a:prstGeom>
          <a:noFill/>
        </p:spPr>
        <p:txBody>
          <a:bodyPr wrap="square" rtlCol="0">
            <a:spAutoFit/>
          </a:bodyPr>
          <a:lstStyle/>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Trồng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rừng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tuyên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truyền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giáo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dục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người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dân</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tự</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giác</a:t>
            </a:r>
            <a:r>
              <a:rPr lang="en-US" sz="2200" dirty="0">
                <a:solidFill>
                  <a:srgbClr val="724332"/>
                </a:solidFill>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bảo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vệ</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rừng</a:t>
            </a:r>
            <a:r>
              <a:rPr lang="en-US" sz="2200" dirty="0">
                <a:solidFill>
                  <a:srgbClr val="724332"/>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Hạn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chế</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khai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thác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cấm</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săn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bắt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buôn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bán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sử</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dụng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loài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động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vật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thực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vật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hoang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dã</a:t>
            </a:r>
            <a:r>
              <a:rPr lang="en-US" sz="2200" dirty="0">
                <a:solidFill>
                  <a:srgbClr val="724332"/>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Xây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dựng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khu</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bảo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tồn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vườn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quốc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gia</a:t>
            </a:r>
            <a:r>
              <a:rPr lang="en-US" sz="2200" dirty="0">
                <a:solidFill>
                  <a:srgbClr val="724332"/>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Bảo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vệ</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môi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trường</a:t>
            </a:r>
            <a:r>
              <a:rPr lang="en-US" sz="2200" dirty="0">
                <a:solidFill>
                  <a:srgbClr val="724332"/>
                </a:solidFill>
                <a:effectLst/>
                <a:latin typeface="+mn-lt"/>
                <a:ea typeface="Calibri" panose="020F0502020204030204" pitchFamily="34" charset="0"/>
              </a:rPr>
              <a:t>.</a:t>
            </a:r>
          </a:p>
          <a:p>
            <a:endParaRPr lang="en-US" sz="2200" dirty="0">
              <a:solidFill>
                <a:srgbClr val="724332"/>
              </a:solidFill>
            </a:endParaRPr>
          </a:p>
        </p:txBody>
      </p:sp>
    </p:spTree>
    <p:extLst>
      <p:ext uri="{BB962C8B-B14F-4D97-AF65-F5344CB8AC3E}">
        <p14:creationId xmlns:p14="http://schemas.microsoft.com/office/powerpoint/2010/main" val="605248444"/>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300"/>
                                        <p:tgtEl>
                                          <p:spTgt spid="3">
                                            <p:txEl>
                                              <p:pRg st="0" end="0"/>
                                            </p:txEl>
                                          </p:spTgt>
                                        </p:tgtEl>
                                      </p:cBhvr>
                                    </p:animEffect>
                                    <p:anim calcmode="lin" valueType="num">
                                      <p:cBhvr>
                                        <p:cTn id="12"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300"/>
                                        <p:tgtEl>
                                          <p:spTgt spid="3">
                                            <p:txEl>
                                              <p:pRg st="1" end="1"/>
                                            </p:txEl>
                                          </p:spTgt>
                                        </p:tgtEl>
                                      </p:cBhvr>
                                    </p:animEffect>
                                    <p:anim calcmode="lin" valueType="num">
                                      <p:cBhvr>
                                        <p:cTn id="19"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300"/>
                                        <p:tgtEl>
                                          <p:spTgt spid="3">
                                            <p:txEl>
                                              <p:pRg st="2" end="2"/>
                                            </p:txEl>
                                          </p:spTgt>
                                        </p:tgtEl>
                                      </p:cBhvr>
                                    </p:animEffect>
                                    <p:anim calcmode="lin" valueType="num">
                                      <p:cBhvr>
                                        <p:cTn id="26"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300"/>
                                        <p:tgtEl>
                                          <p:spTgt spid="3">
                                            <p:txEl>
                                              <p:pRg st="3" end="3"/>
                                            </p:txEl>
                                          </p:spTgt>
                                        </p:tgtEl>
                                      </p:cBhvr>
                                    </p:animEffect>
                                    <p:anim calcmode="lin" valueType="num">
                                      <p:cBhvr>
                                        <p:cTn id="33" dur="3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3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09F9F-6AD1-41F3-A6A7-60B9E21900D3}"/>
              </a:ext>
            </a:extLst>
          </p:cNvPr>
          <p:cNvPicPr>
            <a:picLocks noChangeAspect="1"/>
          </p:cNvPicPr>
          <p:nvPr/>
        </p:nvPicPr>
        <p:blipFill>
          <a:blip r:embed="rId2"/>
          <a:stretch>
            <a:fillRect/>
          </a:stretch>
        </p:blipFill>
        <p:spPr>
          <a:xfrm>
            <a:off x="356305" y="959458"/>
            <a:ext cx="4396317" cy="2791549"/>
          </a:xfrm>
          <a:prstGeom prst="rect">
            <a:avLst/>
          </a:prstGeom>
        </p:spPr>
      </p:pic>
      <p:pic>
        <p:nvPicPr>
          <p:cNvPr id="5" name="Picture 4">
            <a:extLst>
              <a:ext uri="{FF2B5EF4-FFF2-40B4-BE49-F238E27FC236}">
                <a16:creationId xmlns:a16="http://schemas.microsoft.com/office/drawing/2014/main" id="{8B85F3AF-CFF2-4F84-A454-5725BB1491BE}"/>
              </a:ext>
            </a:extLst>
          </p:cNvPr>
          <p:cNvPicPr>
            <a:picLocks noChangeAspect="1"/>
          </p:cNvPicPr>
          <p:nvPr/>
        </p:nvPicPr>
        <p:blipFill>
          <a:blip r:embed="rId3"/>
          <a:stretch>
            <a:fillRect/>
          </a:stretch>
        </p:blipFill>
        <p:spPr>
          <a:xfrm>
            <a:off x="4809067" y="959458"/>
            <a:ext cx="3978628" cy="2791548"/>
          </a:xfrm>
          <a:prstGeom prst="rect">
            <a:avLst/>
          </a:prstGeom>
        </p:spPr>
      </p:pic>
      <p:sp>
        <p:nvSpPr>
          <p:cNvPr id="6" name="TextBox 5">
            <a:extLst>
              <a:ext uri="{FF2B5EF4-FFF2-40B4-BE49-F238E27FC236}">
                <a16:creationId xmlns:a16="http://schemas.microsoft.com/office/drawing/2014/main" id="{0682B647-00A7-4F60-B072-C228EFEFE5AF}"/>
              </a:ext>
            </a:extLst>
          </p:cNvPr>
          <p:cNvSpPr txBox="1"/>
          <p:nvPr/>
        </p:nvSpPr>
        <p:spPr>
          <a:xfrm>
            <a:off x="788752" y="4078534"/>
            <a:ext cx="7566495"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Hoạt</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trồng</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gây</a:t>
            </a:r>
            <a:r>
              <a:rPr lang="en-US" sz="2200" dirty="0">
                <a:solidFill>
                  <a:srgbClr val="724332"/>
                </a:solidFill>
              </a:rPr>
              <a:t> </a:t>
            </a:r>
            <a:r>
              <a:rPr lang="en-US" sz="2200" dirty="0" err="1">
                <a:solidFill>
                  <a:srgbClr val="724332"/>
                </a:solidFill>
              </a:rPr>
              <a:t>rừng</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viên</a:t>
            </a:r>
            <a:r>
              <a:rPr lang="en-US" sz="2200" dirty="0">
                <a:solidFill>
                  <a:srgbClr val="724332"/>
                </a:solidFill>
              </a:rPr>
              <a:t> </a:t>
            </a:r>
            <a:r>
              <a:rPr lang="en-US" sz="2200" dirty="0" err="1">
                <a:solidFill>
                  <a:srgbClr val="724332"/>
                </a:solidFill>
              </a:rPr>
              <a:t>tình</a:t>
            </a:r>
            <a:r>
              <a:rPr lang="en-US" sz="2200" dirty="0">
                <a:solidFill>
                  <a:srgbClr val="724332"/>
                </a:solidFill>
              </a:rPr>
              <a:t> </a:t>
            </a:r>
            <a:r>
              <a:rPr lang="en-US" sz="2200" dirty="0" err="1">
                <a:solidFill>
                  <a:srgbClr val="724332"/>
                </a:solidFill>
              </a:rPr>
              <a:t>nguyện</a:t>
            </a:r>
            <a:endParaRPr lang="en-US" sz="2200" dirty="0">
              <a:solidFill>
                <a:srgbClr val="724332"/>
              </a:solidFill>
            </a:endParaRPr>
          </a:p>
        </p:txBody>
      </p:sp>
    </p:spTree>
    <p:extLst>
      <p:ext uri="{BB962C8B-B14F-4D97-AF65-F5344CB8AC3E}">
        <p14:creationId xmlns:p14="http://schemas.microsoft.com/office/powerpoint/2010/main" val="3011010499"/>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8D768-5818-44EC-A465-C2854BD9EF23}"/>
              </a:ext>
            </a:extLst>
          </p:cNvPr>
          <p:cNvPicPr>
            <a:picLocks noChangeAspect="1"/>
          </p:cNvPicPr>
          <p:nvPr/>
        </p:nvPicPr>
        <p:blipFill>
          <a:blip r:embed="rId2"/>
          <a:stretch>
            <a:fillRect/>
          </a:stretch>
        </p:blipFill>
        <p:spPr>
          <a:xfrm>
            <a:off x="311150" y="285220"/>
            <a:ext cx="4650940" cy="2976228"/>
          </a:xfrm>
          <a:prstGeom prst="rect">
            <a:avLst/>
          </a:prstGeom>
        </p:spPr>
      </p:pic>
      <p:pic>
        <p:nvPicPr>
          <p:cNvPr id="6" name="Picture 5">
            <a:extLst>
              <a:ext uri="{FF2B5EF4-FFF2-40B4-BE49-F238E27FC236}">
                <a16:creationId xmlns:a16="http://schemas.microsoft.com/office/drawing/2014/main" id="{94940FD2-2D35-4D24-B887-9BA3AB1B99B2}"/>
              </a:ext>
            </a:extLst>
          </p:cNvPr>
          <p:cNvPicPr>
            <a:picLocks noChangeAspect="1"/>
          </p:cNvPicPr>
          <p:nvPr/>
        </p:nvPicPr>
        <p:blipFill>
          <a:blip r:embed="rId3"/>
          <a:stretch>
            <a:fillRect/>
          </a:stretch>
        </p:blipFill>
        <p:spPr>
          <a:xfrm>
            <a:off x="4180432" y="1968325"/>
            <a:ext cx="4652417" cy="2889955"/>
          </a:xfrm>
          <a:prstGeom prst="rect">
            <a:avLst/>
          </a:prstGeom>
        </p:spPr>
      </p:pic>
      <p:sp>
        <p:nvSpPr>
          <p:cNvPr id="7" name="TextBox 6">
            <a:extLst>
              <a:ext uri="{FF2B5EF4-FFF2-40B4-BE49-F238E27FC236}">
                <a16:creationId xmlns:a16="http://schemas.microsoft.com/office/drawing/2014/main" id="{75B982F5-DFF3-4814-97FE-2AA707BEDAF0}"/>
              </a:ext>
            </a:extLst>
          </p:cNvPr>
          <p:cNvSpPr txBox="1"/>
          <p:nvPr/>
        </p:nvSpPr>
        <p:spPr>
          <a:xfrm>
            <a:off x="100205" y="4088839"/>
            <a:ext cx="4001205"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Phong</a:t>
            </a:r>
            <a:r>
              <a:rPr lang="en-US" sz="2200" dirty="0">
                <a:solidFill>
                  <a:srgbClr val="724332"/>
                </a:solidFill>
              </a:rPr>
              <a:t> </a:t>
            </a:r>
            <a:r>
              <a:rPr lang="en-US" sz="2200" dirty="0" err="1">
                <a:solidFill>
                  <a:srgbClr val="724332"/>
                </a:solidFill>
              </a:rPr>
              <a:t>Nha</a:t>
            </a:r>
            <a:r>
              <a:rPr lang="en-US" sz="2200" dirty="0">
                <a:solidFill>
                  <a:srgbClr val="724332"/>
                </a:solidFill>
              </a:rPr>
              <a:t> - </a:t>
            </a:r>
            <a:r>
              <a:rPr lang="en-US" sz="2200" dirty="0" err="1">
                <a:solidFill>
                  <a:srgbClr val="724332"/>
                </a:solidFill>
              </a:rPr>
              <a:t>Kẻ</a:t>
            </a:r>
            <a:r>
              <a:rPr lang="en-US" sz="2200" dirty="0">
                <a:solidFill>
                  <a:srgbClr val="724332"/>
                </a:solidFill>
              </a:rPr>
              <a:t> </a:t>
            </a:r>
            <a:r>
              <a:rPr lang="en-US" sz="2200" dirty="0" err="1">
                <a:solidFill>
                  <a:srgbClr val="724332"/>
                </a:solidFill>
              </a:rPr>
              <a:t>Bàng</a:t>
            </a:r>
            <a:endParaRPr lang="en-US" sz="2200" dirty="0">
              <a:solidFill>
                <a:srgbClr val="724332"/>
              </a:solidFill>
            </a:endParaRPr>
          </a:p>
        </p:txBody>
      </p:sp>
      <p:sp>
        <p:nvSpPr>
          <p:cNvPr id="8" name="TextBox 7">
            <a:extLst>
              <a:ext uri="{FF2B5EF4-FFF2-40B4-BE49-F238E27FC236}">
                <a16:creationId xmlns:a16="http://schemas.microsoft.com/office/drawing/2014/main" id="{2D084F30-2735-4E35-8B6E-2E8EBD5E06F1}"/>
              </a:ext>
            </a:extLst>
          </p:cNvPr>
          <p:cNvSpPr txBox="1"/>
          <p:nvPr/>
        </p:nvSpPr>
        <p:spPr>
          <a:xfrm>
            <a:off x="4806515" y="1342447"/>
            <a:ext cx="418191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Cúc</a:t>
            </a:r>
            <a:r>
              <a:rPr lang="en-US" sz="2200" dirty="0">
                <a:solidFill>
                  <a:srgbClr val="724332"/>
                </a:solidFill>
              </a:rPr>
              <a:t> </a:t>
            </a:r>
            <a:r>
              <a:rPr lang="en-US" sz="2200" dirty="0" err="1">
                <a:solidFill>
                  <a:srgbClr val="724332"/>
                </a:solidFill>
              </a:rPr>
              <a:t>Phương</a:t>
            </a:r>
            <a:endParaRPr lang="en-US" sz="2200" dirty="0">
              <a:solidFill>
                <a:srgbClr val="724332"/>
              </a:solidFill>
            </a:endParaRPr>
          </a:p>
        </p:txBody>
      </p:sp>
    </p:spTree>
    <p:extLst>
      <p:ext uri="{BB962C8B-B14F-4D97-AF65-F5344CB8AC3E}">
        <p14:creationId xmlns:p14="http://schemas.microsoft.com/office/powerpoint/2010/main" val="260294211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756354" y="1049867"/>
            <a:ext cx="7631289" cy="1045223"/>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1: </a:t>
            </a:r>
            <a:r>
              <a:rPr lang="en-US" sz="2200" b="0" i="0" dirty="0" err="1">
                <a:solidFill>
                  <a:srgbClr val="724332"/>
                </a:solidFill>
                <a:effectLst/>
                <a:latin typeface="+mj-lt"/>
              </a:rPr>
              <a:t>Trong</a:t>
            </a:r>
            <a:r>
              <a:rPr lang="en-US" sz="2200" b="0" i="0" dirty="0">
                <a:solidFill>
                  <a:srgbClr val="724332"/>
                </a:solidFill>
                <a:effectLst/>
                <a:latin typeface="+mj-lt"/>
              </a:rPr>
              <a:t> </a:t>
            </a:r>
            <a:r>
              <a:rPr lang="en-US" sz="2200" b="0" i="0" dirty="0" err="1">
                <a:solidFill>
                  <a:srgbClr val="724332"/>
                </a:solidFill>
                <a:effectLst/>
                <a:latin typeface="+mj-lt"/>
              </a:rPr>
              <a:t>các</a:t>
            </a:r>
            <a:r>
              <a:rPr lang="en-US" sz="2200" b="0" i="0" dirty="0">
                <a:solidFill>
                  <a:srgbClr val="724332"/>
                </a:solidFill>
                <a:effectLst/>
                <a:latin typeface="+mj-lt"/>
              </a:rPr>
              <a:t> </a:t>
            </a:r>
            <a:r>
              <a:rPr lang="en-US" sz="2200" b="0" i="0" dirty="0" err="1">
                <a:solidFill>
                  <a:srgbClr val="724332"/>
                </a:solidFill>
                <a:effectLst/>
                <a:latin typeface="+mj-lt"/>
              </a:rPr>
              <a:t>sinh</a:t>
            </a:r>
            <a:r>
              <a:rPr lang="en-US" sz="2200" b="0" i="0" dirty="0">
                <a:solidFill>
                  <a:srgbClr val="724332"/>
                </a:solidFill>
                <a:effectLst/>
                <a:latin typeface="+mj-lt"/>
              </a:rPr>
              <a:t> </a:t>
            </a:r>
            <a:r>
              <a:rPr lang="en-US" sz="2200" b="0" i="0" dirty="0" err="1">
                <a:solidFill>
                  <a:srgbClr val="724332"/>
                </a:solidFill>
                <a:effectLst/>
                <a:latin typeface="+mj-lt"/>
              </a:rPr>
              <a:t>cảnh</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sinh</a:t>
            </a:r>
            <a:r>
              <a:rPr lang="en-US" sz="2200" b="0" i="0" dirty="0">
                <a:solidFill>
                  <a:srgbClr val="724332"/>
                </a:solidFill>
                <a:effectLst/>
                <a:latin typeface="+mj-lt"/>
              </a:rPr>
              <a:t> </a:t>
            </a:r>
            <a:r>
              <a:rPr lang="en-US" sz="2200" b="0" i="0" dirty="0" err="1">
                <a:solidFill>
                  <a:srgbClr val="724332"/>
                </a:solidFill>
                <a:effectLst/>
                <a:latin typeface="+mj-lt"/>
              </a:rPr>
              <a:t>cảnh</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có</a:t>
            </a:r>
            <a:r>
              <a:rPr lang="en-US" sz="2200" b="0" i="0" dirty="0">
                <a:solidFill>
                  <a:srgbClr val="724332"/>
                </a:solidFill>
                <a:effectLst/>
                <a:latin typeface="+mj-lt"/>
              </a:rPr>
              <a:t> </a:t>
            </a:r>
            <a:r>
              <a:rPr lang="en-US" sz="2200" b="0" i="0" dirty="0" err="1">
                <a:solidFill>
                  <a:srgbClr val="724332"/>
                </a:solidFill>
                <a:effectLst/>
                <a:latin typeface="+mj-lt"/>
              </a:rPr>
              <a:t>đa</a:t>
            </a:r>
            <a:r>
              <a:rPr lang="en-US" sz="2200" b="0" i="0" dirty="0">
                <a:solidFill>
                  <a:srgbClr val="724332"/>
                </a:solidFill>
                <a:effectLst/>
                <a:latin typeface="+mj-lt"/>
              </a:rPr>
              <a:t> </a:t>
            </a:r>
            <a:r>
              <a:rPr lang="en-US" sz="2200" b="0" i="0" dirty="0" err="1">
                <a:solidFill>
                  <a:srgbClr val="724332"/>
                </a:solidFill>
                <a:effectLst/>
                <a:latin typeface="+mj-lt"/>
              </a:rPr>
              <a:t>dạng</a:t>
            </a:r>
            <a:r>
              <a:rPr lang="en-US" sz="2200" b="0" i="0" dirty="0">
                <a:solidFill>
                  <a:srgbClr val="724332"/>
                </a:solidFill>
                <a:effectLst/>
                <a:latin typeface="+mj-lt"/>
              </a:rPr>
              <a:t> </a:t>
            </a:r>
            <a:r>
              <a:rPr lang="en-US" sz="2200" b="0" i="0" dirty="0" err="1">
                <a:solidFill>
                  <a:srgbClr val="724332"/>
                </a:solidFill>
                <a:effectLst/>
                <a:latin typeface="+mj-lt"/>
              </a:rPr>
              <a:t>sinh</a:t>
            </a:r>
            <a:r>
              <a:rPr lang="en-US" sz="2200" b="0" i="0" dirty="0">
                <a:solidFill>
                  <a:srgbClr val="724332"/>
                </a:solidFill>
                <a:effectLst/>
                <a:latin typeface="+mj-lt"/>
              </a:rPr>
              <a:t> </a:t>
            </a:r>
            <a:r>
              <a:rPr lang="en-US" sz="2200" b="0" i="0" dirty="0" err="1">
                <a:solidFill>
                  <a:srgbClr val="724332"/>
                </a:solidFill>
                <a:effectLst/>
                <a:latin typeface="+mj-lt"/>
              </a:rPr>
              <a:t>học</a:t>
            </a:r>
            <a:r>
              <a:rPr lang="en-US" sz="2200" b="0" i="0" dirty="0">
                <a:solidFill>
                  <a:srgbClr val="724332"/>
                </a:solidFill>
                <a:effectLst/>
                <a:latin typeface="+mj-lt"/>
              </a:rPr>
              <a:t> </a:t>
            </a:r>
            <a:r>
              <a:rPr lang="en-US" sz="2200" b="0" i="0" dirty="0" err="1">
                <a:solidFill>
                  <a:srgbClr val="724332"/>
                </a:solidFill>
                <a:effectLst/>
                <a:latin typeface="+mj-lt"/>
              </a:rPr>
              <a:t>lớn</a:t>
            </a:r>
            <a:r>
              <a:rPr lang="en-US" sz="2200" b="0" i="0" dirty="0">
                <a:solidFill>
                  <a:srgbClr val="724332"/>
                </a:solidFill>
                <a:effectLst/>
                <a:latin typeface="+mj-lt"/>
              </a:rPr>
              <a:t> </a:t>
            </a:r>
            <a:r>
              <a:rPr lang="en-US" sz="2200" b="0" i="0" dirty="0" err="1">
                <a:solidFill>
                  <a:srgbClr val="724332"/>
                </a:solidFill>
                <a:effectLst/>
                <a:latin typeface="+mj-lt"/>
              </a:rPr>
              <a:t>nhất</a:t>
            </a:r>
            <a:r>
              <a:rPr lang="en-US" sz="2200" b="0" i="0" dirty="0">
                <a:solidFill>
                  <a:srgbClr val="724332"/>
                </a:solidFill>
                <a:effectLst/>
                <a:latin typeface="+mj-lt"/>
              </a:rPr>
              <a:t>?</a:t>
            </a:r>
            <a:endParaRPr lang="en-US" sz="2200" dirty="0">
              <a:solidFill>
                <a:srgbClr val="724332"/>
              </a:solidFill>
              <a:latin typeface="+mj-lt"/>
            </a:endParaRPr>
          </a:p>
        </p:txBody>
      </p:sp>
      <p:sp>
        <p:nvSpPr>
          <p:cNvPr id="11" name="Arrow: Pentagon 10">
            <a:extLst>
              <a:ext uri="{FF2B5EF4-FFF2-40B4-BE49-F238E27FC236}">
                <a16:creationId xmlns:a16="http://schemas.microsoft.com/office/drawing/2014/main" id="{515B98D9-9D41-4A72-9260-5A1CE1F84700}"/>
              </a:ext>
            </a:extLst>
          </p:cNvPr>
          <p:cNvSpPr/>
          <p:nvPr/>
        </p:nvSpPr>
        <p:spPr>
          <a:xfrm>
            <a:off x="1032265" y="2697271"/>
            <a:ext cx="3325248"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A. Hoang </a:t>
            </a:r>
            <a:r>
              <a:rPr lang="en-US" sz="2200" dirty="0" err="1">
                <a:solidFill>
                  <a:srgbClr val="724332"/>
                </a:solidFill>
              </a:rPr>
              <a:t>mạc</a:t>
            </a:r>
            <a:endParaRPr lang="en-US" sz="2200" dirty="0">
              <a:solidFill>
                <a:srgbClr val="724332"/>
              </a:solidFill>
            </a:endParaRPr>
          </a:p>
        </p:txBody>
      </p:sp>
      <p:sp>
        <p:nvSpPr>
          <p:cNvPr id="12" name="Arrow: Pentagon 11">
            <a:extLst>
              <a:ext uri="{FF2B5EF4-FFF2-40B4-BE49-F238E27FC236}">
                <a16:creationId xmlns:a16="http://schemas.microsoft.com/office/drawing/2014/main" id="{F7708972-B20B-4FD0-B705-ECA635AA5D5E}"/>
              </a:ext>
            </a:extLst>
          </p:cNvPr>
          <p:cNvSpPr/>
          <p:nvPr/>
        </p:nvSpPr>
        <p:spPr>
          <a:xfrm>
            <a:off x="1032265" y="3737042"/>
            <a:ext cx="3325249"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B. </a:t>
            </a:r>
            <a:r>
              <a:rPr lang="en-US" sz="2200" dirty="0" err="1">
                <a:solidFill>
                  <a:srgbClr val="724332"/>
                </a:solidFill>
              </a:rPr>
              <a:t>Rừng</a:t>
            </a:r>
            <a:r>
              <a:rPr lang="en-US" sz="2200" dirty="0">
                <a:solidFill>
                  <a:srgbClr val="724332"/>
                </a:solidFill>
              </a:rPr>
              <a:t> </a:t>
            </a:r>
            <a:r>
              <a:rPr lang="en-US" sz="2200" dirty="0" err="1">
                <a:solidFill>
                  <a:srgbClr val="724332"/>
                </a:solidFill>
              </a:rPr>
              <a:t>ôn</a:t>
            </a:r>
            <a:r>
              <a:rPr lang="en-US" sz="2200" dirty="0">
                <a:solidFill>
                  <a:srgbClr val="724332"/>
                </a:solidFill>
              </a:rPr>
              <a:t> </a:t>
            </a:r>
            <a:r>
              <a:rPr lang="en-US" sz="2200" dirty="0" err="1">
                <a:solidFill>
                  <a:srgbClr val="724332"/>
                </a:solidFill>
              </a:rPr>
              <a:t>đới</a:t>
            </a:r>
            <a:endParaRPr lang="en-US" sz="2200" dirty="0">
              <a:solidFill>
                <a:srgbClr val="724332"/>
              </a:solidFill>
            </a:endParaRPr>
          </a:p>
        </p:txBody>
      </p:sp>
      <p:sp>
        <p:nvSpPr>
          <p:cNvPr id="13" name="Arrow: Pentagon 12">
            <a:extLst>
              <a:ext uri="{FF2B5EF4-FFF2-40B4-BE49-F238E27FC236}">
                <a16:creationId xmlns:a16="http://schemas.microsoft.com/office/drawing/2014/main" id="{0E98DA1F-20A9-4155-BAB4-3C78DC8FC46F}"/>
              </a:ext>
            </a:extLst>
          </p:cNvPr>
          <p:cNvSpPr/>
          <p:nvPr/>
        </p:nvSpPr>
        <p:spPr>
          <a:xfrm>
            <a:off x="5101578" y="3737043"/>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D. </a:t>
            </a:r>
            <a:r>
              <a:rPr lang="en-US" sz="2200" dirty="0" err="1">
                <a:solidFill>
                  <a:srgbClr val="724332"/>
                </a:solidFill>
              </a:rPr>
              <a:t>Đài</a:t>
            </a:r>
            <a:r>
              <a:rPr lang="en-US" sz="2200" dirty="0">
                <a:solidFill>
                  <a:srgbClr val="724332"/>
                </a:solidFill>
              </a:rPr>
              <a:t> </a:t>
            </a:r>
            <a:r>
              <a:rPr lang="en-US" sz="2200" dirty="0" err="1">
                <a:solidFill>
                  <a:srgbClr val="724332"/>
                </a:solidFill>
              </a:rPr>
              <a:t>nguyên</a:t>
            </a:r>
            <a:endParaRPr lang="en-US" sz="2200" dirty="0">
              <a:solidFill>
                <a:srgbClr val="724332"/>
              </a:solidFill>
            </a:endParaRPr>
          </a:p>
        </p:txBody>
      </p:sp>
      <p:sp>
        <p:nvSpPr>
          <p:cNvPr id="14" name="Arrow: Pentagon 13">
            <a:extLst>
              <a:ext uri="{FF2B5EF4-FFF2-40B4-BE49-F238E27FC236}">
                <a16:creationId xmlns:a16="http://schemas.microsoft.com/office/drawing/2014/main" id="{116BD0F4-DBBB-4115-A66F-06EED3F061A6}"/>
              </a:ext>
            </a:extLst>
          </p:cNvPr>
          <p:cNvSpPr/>
          <p:nvPr/>
        </p:nvSpPr>
        <p:spPr>
          <a:xfrm>
            <a:off x="5101578" y="2697271"/>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C. </a:t>
            </a:r>
            <a:r>
              <a:rPr lang="en-US" sz="2200" dirty="0" err="1">
                <a:solidFill>
                  <a:srgbClr val="724332"/>
                </a:solidFill>
              </a:rPr>
              <a:t>Rừng</a:t>
            </a:r>
            <a:r>
              <a:rPr lang="en-US" sz="2200" dirty="0">
                <a:solidFill>
                  <a:srgbClr val="724332"/>
                </a:solidFill>
              </a:rPr>
              <a:t> </a:t>
            </a:r>
            <a:r>
              <a:rPr lang="en-US" sz="2200" dirty="0" err="1">
                <a:solidFill>
                  <a:srgbClr val="724332"/>
                </a:solidFill>
              </a:rPr>
              <a:t>mưa</a:t>
            </a:r>
            <a:r>
              <a:rPr lang="en-US" sz="2200" dirty="0">
                <a:solidFill>
                  <a:srgbClr val="724332"/>
                </a:solidFill>
              </a:rPr>
              <a:t> </a:t>
            </a:r>
            <a:r>
              <a:rPr lang="en-US" sz="2200" dirty="0" err="1">
                <a:solidFill>
                  <a:srgbClr val="724332"/>
                </a:solidFill>
              </a:rPr>
              <a:t>nhiệt</a:t>
            </a:r>
            <a:r>
              <a:rPr lang="en-US" sz="2200" dirty="0">
                <a:solidFill>
                  <a:srgbClr val="724332"/>
                </a:solidFill>
              </a:rPr>
              <a:t> </a:t>
            </a:r>
            <a:r>
              <a:rPr lang="en-US" sz="2200" dirty="0" err="1">
                <a:solidFill>
                  <a:srgbClr val="724332"/>
                </a:solidFill>
              </a:rPr>
              <a:t>đới</a:t>
            </a:r>
            <a:endParaRPr lang="en-US" sz="2200" dirty="0">
              <a:solidFill>
                <a:srgbClr val="724332"/>
              </a:solidFill>
            </a:endParaRPr>
          </a:p>
        </p:txBody>
      </p:sp>
      <p:sp>
        <p:nvSpPr>
          <p:cNvPr id="15" name="Arrow: Pentagon 14">
            <a:extLst>
              <a:ext uri="{FF2B5EF4-FFF2-40B4-BE49-F238E27FC236}">
                <a16:creationId xmlns:a16="http://schemas.microsoft.com/office/drawing/2014/main" id="{85A0EBB1-AABC-4F71-ADBE-7CDCD448672B}"/>
              </a:ext>
            </a:extLst>
          </p:cNvPr>
          <p:cNvSpPr/>
          <p:nvPr/>
        </p:nvSpPr>
        <p:spPr>
          <a:xfrm>
            <a:off x="5101578" y="2697271"/>
            <a:ext cx="3325248" cy="501001"/>
          </a:xfrm>
          <a:prstGeom prst="homePlate">
            <a:avLst/>
          </a:prstGeom>
          <a:solidFill>
            <a:srgbClr val="91612F"/>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C. </a:t>
            </a:r>
            <a:r>
              <a:rPr lang="en-US" sz="2200" dirty="0" err="1">
                <a:solidFill>
                  <a:schemeClr val="bg1"/>
                </a:solidFill>
              </a:rPr>
              <a:t>Rừng</a:t>
            </a:r>
            <a:r>
              <a:rPr lang="en-US" sz="2200" dirty="0">
                <a:solidFill>
                  <a:schemeClr val="bg1"/>
                </a:solidFill>
              </a:rPr>
              <a:t> </a:t>
            </a:r>
            <a:r>
              <a:rPr lang="en-US" sz="2200" dirty="0" err="1">
                <a:solidFill>
                  <a:schemeClr val="bg1"/>
                </a:solidFill>
              </a:rPr>
              <a:t>mưa</a:t>
            </a:r>
            <a:r>
              <a:rPr lang="en-US" sz="2200" dirty="0">
                <a:solidFill>
                  <a:schemeClr val="bg1"/>
                </a:solidFill>
              </a:rPr>
              <a:t> </a:t>
            </a:r>
            <a:r>
              <a:rPr lang="en-US" sz="2200" dirty="0" err="1">
                <a:solidFill>
                  <a:schemeClr val="bg1"/>
                </a:solidFill>
              </a:rPr>
              <a:t>nhiệt</a:t>
            </a:r>
            <a:r>
              <a:rPr lang="en-US" sz="2200" dirty="0">
                <a:solidFill>
                  <a:schemeClr val="bg1"/>
                </a:solidFill>
              </a:rPr>
              <a:t> </a:t>
            </a:r>
            <a:r>
              <a:rPr lang="en-US" sz="2200" dirty="0" err="1">
                <a:solidFill>
                  <a:schemeClr val="bg1"/>
                </a:solidFill>
              </a:rPr>
              <a:t>đới</a:t>
            </a:r>
            <a:endParaRPr lang="en-US" sz="2200" dirty="0">
              <a:solidFill>
                <a:schemeClr val="bg1"/>
              </a:solidFill>
            </a:endParaRPr>
          </a:p>
        </p:txBody>
      </p:sp>
    </p:spTree>
    <p:extLst>
      <p:ext uri="{BB962C8B-B14F-4D97-AF65-F5344CB8AC3E}">
        <p14:creationId xmlns:p14="http://schemas.microsoft.com/office/powerpoint/2010/main" val="42923796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3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3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3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756354" y="1049867"/>
            <a:ext cx="7631289"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2: </a:t>
            </a:r>
            <a:r>
              <a:rPr lang="en-US" sz="2200" dirty="0" err="1">
                <a:solidFill>
                  <a:srgbClr val="724332"/>
                </a:solidFill>
              </a:rPr>
              <a:t>Lạc</a:t>
            </a:r>
            <a:r>
              <a:rPr lang="en-US" sz="2200" dirty="0">
                <a:solidFill>
                  <a:srgbClr val="724332"/>
                </a:solidFill>
              </a:rPr>
              <a:t> </a:t>
            </a:r>
            <a:r>
              <a:rPr lang="en-US" sz="2200" dirty="0" err="1">
                <a:solidFill>
                  <a:srgbClr val="724332"/>
                </a:solidFill>
              </a:rPr>
              <a:t>đà</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đặc</a:t>
            </a:r>
            <a:r>
              <a:rPr lang="en-US" sz="2200" dirty="0">
                <a:solidFill>
                  <a:srgbClr val="724332"/>
                </a:solidFill>
              </a:rPr>
              <a:t> </a:t>
            </a:r>
            <a:r>
              <a:rPr lang="en-US" sz="2200" dirty="0" err="1">
                <a:solidFill>
                  <a:srgbClr val="724332"/>
                </a:solidFill>
              </a:rPr>
              <a:t>trưng</a:t>
            </a:r>
            <a:r>
              <a:rPr lang="en-US" sz="2200" dirty="0">
                <a:solidFill>
                  <a:srgbClr val="724332"/>
                </a:solidFill>
              </a:rPr>
              <a:t> </a:t>
            </a:r>
            <a:r>
              <a:rPr lang="en-US" sz="2200" dirty="0" err="1">
                <a:solidFill>
                  <a:srgbClr val="724332"/>
                </a:solidFill>
              </a:rPr>
              <a:t>cho</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cảnh</a:t>
            </a:r>
            <a:r>
              <a:rPr lang="en-US" sz="2200" dirty="0">
                <a:solidFill>
                  <a:srgbClr val="724332"/>
                </a:solidFill>
              </a:rPr>
              <a:t> </a:t>
            </a:r>
            <a:r>
              <a:rPr lang="en-US" sz="2200" dirty="0" err="1">
                <a:solidFill>
                  <a:srgbClr val="724332"/>
                </a:solidFill>
              </a:rPr>
              <a:t>nào</a:t>
            </a:r>
            <a:r>
              <a:rPr lang="en-US" sz="2200" b="0" i="0" dirty="0">
                <a:solidFill>
                  <a:srgbClr val="724332"/>
                </a:solidFill>
                <a:effectLst/>
                <a:latin typeface="+mj-lt"/>
              </a:rPr>
              <a:t>?</a:t>
            </a:r>
            <a:endParaRPr lang="en-US" sz="2200" dirty="0">
              <a:solidFill>
                <a:srgbClr val="724332"/>
              </a:solidFill>
              <a:latin typeface="+mj-lt"/>
            </a:endParaRPr>
          </a:p>
        </p:txBody>
      </p:sp>
      <p:sp>
        <p:nvSpPr>
          <p:cNvPr id="16" name="Google Shape;1240;p41">
            <a:extLst>
              <a:ext uri="{FF2B5EF4-FFF2-40B4-BE49-F238E27FC236}">
                <a16:creationId xmlns:a16="http://schemas.microsoft.com/office/drawing/2014/main" id="{4BC5A0BE-FFEB-4F14-9664-CF82BCF65C16}"/>
              </a:ext>
            </a:extLst>
          </p:cNvPr>
          <p:cNvSpPr/>
          <p:nvPr/>
        </p:nvSpPr>
        <p:spPr>
          <a:xfrm>
            <a:off x="973010" y="1964368"/>
            <a:ext cx="3395790"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0;p41">
            <a:extLst>
              <a:ext uri="{FF2B5EF4-FFF2-40B4-BE49-F238E27FC236}">
                <a16:creationId xmlns:a16="http://schemas.microsoft.com/office/drawing/2014/main" id="{7383D22B-B262-40A5-A619-2003E78A3248}"/>
              </a:ext>
            </a:extLst>
          </p:cNvPr>
          <p:cNvSpPr/>
          <p:nvPr/>
        </p:nvSpPr>
        <p:spPr>
          <a:xfrm>
            <a:off x="4901612" y="339312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95F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0;p41">
            <a:extLst>
              <a:ext uri="{FF2B5EF4-FFF2-40B4-BE49-F238E27FC236}">
                <a16:creationId xmlns:a16="http://schemas.microsoft.com/office/drawing/2014/main" id="{1DDA64C6-803F-4D44-92B3-4C2CB0B29EE6}"/>
              </a:ext>
            </a:extLst>
          </p:cNvPr>
          <p:cNvSpPr/>
          <p:nvPr/>
        </p:nvSpPr>
        <p:spPr>
          <a:xfrm>
            <a:off x="1010355" y="3377333"/>
            <a:ext cx="335844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bg2">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0;p41">
            <a:extLst>
              <a:ext uri="{FF2B5EF4-FFF2-40B4-BE49-F238E27FC236}">
                <a16:creationId xmlns:a16="http://schemas.microsoft.com/office/drawing/2014/main" id="{33C7B6B9-47C9-4162-A5FA-1C54E9924B23}"/>
              </a:ext>
            </a:extLst>
          </p:cNvPr>
          <p:cNvSpPr/>
          <p:nvPr/>
        </p:nvSpPr>
        <p:spPr>
          <a:xfrm>
            <a:off x="4938957" y="197226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id="{31EC1BA3-F476-4CB0-80C4-C8BFFE88B89C}"/>
              </a:ext>
            </a:extLst>
          </p:cNvPr>
          <p:cNvSpPr txBox="1"/>
          <p:nvPr/>
        </p:nvSpPr>
        <p:spPr>
          <a:xfrm>
            <a:off x="1493414" y="2162924"/>
            <a:ext cx="2392326" cy="430887"/>
          </a:xfrm>
          <a:prstGeom prst="rect">
            <a:avLst/>
          </a:prstGeom>
          <a:noFill/>
        </p:spPr>
        <p:txBody>
          <a:bodyPr wrap="square" rtlCol="0">
            <a:spAutoFit/>
          </a:bodyPr>
          <a:lstStyle/>
          <a:p>
            <a:pPr algn="ctr"/>
            <a:r>
              <a:rPr lang="en-US" sz="2200" dirty="0">
                <a:solidFill>
                  <a:schemeClr val="tx1"/>
                </a:solidFill>
              </a:rPr>
              <a:t>A. Hoang </a:t>
            </a:r>
            <a:r>
              <a:rPr lang="en-US" sz="2200" dirty="0" err="1">
                <a:solidFill>
                  <a:schemeClr val="tx1"/>
                </a:solidFill>
              </a:rPr>
              <a:t>mạc</a:t>
            </a:r>
            <a:endParaRPr lang="en-US" sz="2200" dirty="0">
              <a:solidFill>
                <a:schemeClr val="tx1"/>
              </a:solidFill>
            </a:endParaRPr>
          </a:p>
        </p:txBody>
      </p:sp>
      <p:sp>
        <p:nvSpPr>
          <p:cNvPr id="21" name="TextBox 20">
            <a:extLst>
              <a:ext uri="{FF2B5EF4-FFF2-40B4-BE49-F238E27FC236}">
                <a16:creationId xmlns:a16="http://schemas.microsoft.com/office/drawing/2014/main" id="{69DF5F80-EBC9-46D4-B958-E14B119B0E0D}"/>
              </a:ext>
            </a:extLst>
          </p:cNvPr>
          <p:cNvSpPr txBox="1"/>
          <p:nvPr/>
        </p:nvSpPr>
        <p:spPr>
          <a:xfrm>
            <a:off x="5037242" y="2162924"/>
            <a:ext cx="3035464" cy="430887"/>
          </a:xfrm>
          <a:prstGeom prst="rect">
            <a:avLst/>
          </a:prstGeom>
          <a:noFill/>
        </p:spPr>
        <p:txBody>
          <a:bodyPr wrap="square" rtlCol="0">
            <a:spAutoFit/>
          </a:bodyPr>
          <a:lstStyle/>
          <a:p>
            <a:pPr algn="ctr"/>
            <a:r>
              <a:rPr lang="en-US" sz="2200" dirty="0">
                <a:solidFill>
                  <a:schemeClr val="tx1"/>
                </a:solidFill>
              </a:rPr>
              <a:t>B. </a:t>
            </a:r>
            <a:r>
              <a:rPr lang="en-US" sz="2200" dirty="0" err="1">
                <a:solidFill>
                  <a:schemeClr val="tx1"/>
                </a:solidFill>
              </a:rPr>
              <a:t>Rừng</a:t>
            </a:r>
            <a:r>
              <a:rPr lang="en-US" sz="2200" dirty="0">
                <a:solidFill>
                  <a:schemeClr val="tx1"/>
                </a:solidFill>
              </a:rPr>
              <a:t> </a:t>
            </a:r>
            <a:r>
              <a:rPr lang="en-US" sz="2200" dirty="0" err="1">
                <a:solidFill>
                  <a:schemeClr val="tx1"/>
                </a:solidFill>
              </a:rPr>
              <a:t>ôn</a:t>
            </a:r>
            <a:r>
              <a:rPr lang="en-US" sz="2200" dirty="0">
                <a:solidFill>
                  <a:schemeClr val="tx1"/>
                </a:solidFill>
              </a:rPr>
              <a:t> </a:t>
            </a:r>
            <a:r>
              <a:rPr lang="en-US" sz="2200" dirty="0" err="1">
                <a:solidFill>
                  <a:schemeClr val="tx1"/>
                </a:solidFill>
              </a:rPr>
              <a:t>đới</a:t>
            </a:r>
            <a:endParaRPr lang="en-US" sz="2200" dirty="0">
              <a:solidFill>
                <a:schemeClr val="tx1"/>
              </a:solidFill>
            </a:endParaRPr>
          </a:p>
        </p:txBody>
      </p:sp>
      <p:sp>
        <p:nvSpPr>
          <p:cNvPr id="22" name="TextBox 21">
            <a:extLst>
              <a:ext uri="{FF2B5EF4-FFF2-40B4-BE49-F238E27FC236}">
                <a16:creationId xmlns:a16="http://schemas.microsoft.com/office/drawing/2014/main" id="{959F9CD1-8169-4663-8D69-DBC6B3B38391}"/>
              </a:ext>
            </a:extLst>
          </p:cNvPr>
          <p:cNvSpPr txBox="1"/>
          <p:nvPr/>
        </p:nvSpPr>
        <p:spPr>
          <a:xfrm>
            <a:off x="1073560" y="3611801"/>
            <a:ext cx="3232034" cy="430887"/>
          </a:xfrm>
          <a:prstGeom prst="rect">
            <a:avLst/>
          </a:prstGeom>
          <a:noFill/>
        </p:spPr>
        <p:txBody>
          <a:bodyPr wrap="square" rtlCol="0">
            <a:spAutoFit/>
          </a:bodyPr>
          <a:lstStyle/>
          <a:p>
            <a:pPr algn="ctr"/>
            <a:r>
              <a:rPr lang="en-US" sz="2200" dirty="0">
                <a:solidFill>
                  <a:schemeClr val="tx1"/>
                </a:solidFill>
              </a:rPr>
              <a:t>C. </a:t>
            </a:r>
            <a:r>
              <a:rPr lang="en-US" sz="2200" dirty="0" err="1">
                <a:solidFill>
                  <a:schemeClr val="tx1"/>
                </a:solidFill>
              </a:rPr>
              <a:t>Rừng</a:t>
            </a:r>
            <a:r>
              <a:rPr lang="en-US" sz="2200" dirty="0">
                <a:solidFill>
                  <a:schemeClr val="tx1"/>
                </a:solidFill>
              </a:rPr>
              <a:t> </a:t>
            </a:r>
            <a:r>
              <a:rPr lang="en-US" sz="2200" dirty="0" err="1">
                <a:solidFill>
                  <a:schemeClr val="tx1"/>
                </a:solidFill>
              </a:rPr>
              <a:t>mưa</a:t>
            </a:r>
            <a:r>
              <a:rPr lang="en-US" sz="2200" dirty="0">
                <a:solidFill>
                  <a:schemeClr val="tx1"/>
                </a:solidFill>
              </a:rPr>
              <a:t> </a:t>
            </a:r>
            <a:r>
              <a:rPr lang="en-US" sz="2200" dirty="0" err="1">
                <a:solidFill>
                  <a:schemeClr val="tx1"/>
                </a:solidFill>
              </a:rPr>
              <a:t>nhiệt</a:t>
            </a:r>
            <a:r>
              <a:rPr lang="en-US" sz="2200" dirty="0">
                <a:solidFill>
                  <a:schemeClr val="tx1"/>
                </a:solidFill>
              </a:rPr>
              <a:t> </a:t>
            </a:r>
            <a:r>
              <a:rPr lang="en-US" sz="2200" dirty="0" err="1">
                <a:solidFill>
                  <a:schemeClr val="tx1"/>
                </a:solidFill>
              </a:rPr>
              <a:t>đới</a:t>
            </a:r>
            <a:endParaRPr lang="en-US" sz="2200" dirty="0">
              <a:solidFill>
                <a:schemeClr val="tx1"/>
              </a:solidFill>
            </a:endParaRPr>
          </a:p>
        </p:txBody>
      </p:sp>
      <p:sp>
        <p:nvSpPr>
          <p:cNvPr id="23" name="TextBox 22">
            <a:extLst>
              <a:ext uri="{FF2B5EF4-FFF2-40B4-BE49-F238E27FC236}">
                <a16:creationId xmlns:a16="http://schemas.microsoft.com/office/drawing/2014/main" id="{3E319FEE-147C-49AA-8D66-42A8016EAAD5}"/>
              </a:ext>
            </a:extLst>
          </p:cNvPr>
          <p:cNvSpPr txBox="1"/>
          <p:nvPr/>
        </p:nvSpPr>
        <p:spPr>
          <a:xfrm>
            <a:off x="5260360" y="3611802"/>
            <a:ext cx="2589227" cy="430887"/>
          </a:xfrm>
          <a:prstGeom prst="rect">
            <a:avLst/>
          </a:prstGeom>
          <a:noFill/>
        </p:spPr>
        <p:txBody>
          <a:bodyPr wrap="square" rtlCol="0">
            <a:spAutoFit/>
          </a:bodyPr>
          <a:lstStyle/>
          <a:p>
            <a:pPr algn="ctr"/>
            <a:r>
              <a:rPr lang="en-US" sz="2200" dirty="0">
                <a:solidFill>
                  <a:schemeClr val="tx1"/>
                </a:solidFill>
              </a:rPr>
              <a:t>D. </a:t>
            </a:r>
            <a:r>
              <a:rPr lang="en-US" sz="2200" dirty="0" err="1">
                <a:solidFill>
                  <a:schemeClr val="tx1"/>
                </a:solidFill>
              </a:rPr>
              <a:t>Đài</a:t>
            </a:r>
            <a:r>
              <a:rPr lang="en-US" sz="2200" dirty="0">
                <a:solidFill>
                  <a:schemeClr val="tx1"/>
                </a:solidFill>
              </a:rPr>
              <a:t> </a:t>
            </a:r>
            <a:r>
              <a:rPr lang="en-US" sz="2200" dirty="0" err="1">
                <a:solidFill>
                  <a:schemeClr val="tx1"/>
                </a:solidFill>
              </a:rPr>
              <a:t>nguyên</a:t>
            </a:r>
            <a:endParaRPr lang="en-US" sz="2200" dirty="0">
              <a:solidFill>
                <a:schemeClr val="tx1"/>
              </a:solidFill>
            </a:endParaRPr>
          </a:p>
        </p:txBody>
      </p:sp>
      <p:sp>
        <p:nvSpPr>
          <p:cNvPr id="24" name="Oval 23">
            <a:extLst>
              <a:ext uri="{FF2B5EF4-FFF2-40B4-BE49-F238E27FC236}">
                <a16:creationId xmlns:a16="http://schemas.microsoft.com/office/drawing/2014/main" id="{2C29A610-0F5F-4AD9-BDC5-9FE14315C988}"/>
              </a:ext>
            </a:extLst>
          </p:cNvPr>
          <p:cNvSpPr/>
          <p:nvPr/>
        </p:nvSpPr>
        <p:spPr>
          <a:xfrm>
            <a:off x="1573026" y="2133818"/>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66521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00"/>
                                        <p:tgtEl>
                                          <p:spTgt spid="16"/>
                                        </p:tgtEl>
                                      </p:cBhvr>
                                    </p:animEffect>
                                    <p:anim calcmode="lin" valueType="num">
                                      <p:cBhvr>
                                        <p:cTn id="13" dur="300" fill="hold"/>
                                        <p:tgtEl>
                                          <p:spTgt spid="16"/>
                                        </p:tgtEl>
                                        <p:attrNameLst>
                                          <p:attrName>ppt_x</p:attrName>
                                        </p:attrNameLst>
                                      </p:cBhvr>
                                      <p:tavLst>
                                        <p:tav tm="0">
                                          <p:val>
                                            <p:strVal val="#ppt_x"/>
                                          </p:val>
                                        </p:tav>
                                        <p:tav tm="100000">
                                          <p:val>
                                            <p:strVal val="#ppt_x"/>
                                          </p:val>
                                        </p:tav>
                                      </p:tavLst>
                                    </p:anim>
                                    <p:anim calcmode="lin" valueType="num">
                                      <p:cBhvr>
                                        <p:cTn id="14" dur="3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300"/>
                                        <p:tgtEl>
                                          <p:spTgt spid="20"/>
                                        </p:tgtEl>
                                      </p:cBhvr>
                                    </p:animEffect>
                                    <p:anim calcmode="lin" valueType="num">
                                      <p:cBhvr>
                                        <p:cTn id="18" dur="300" fill="hold"/>
                                        <p:tgtEl>
                                          <p:spTgt spid="20"/>
                                        </p:tgtEl>
                                        <p:attrNameLst>
                                          <p:attrName>ppt_x</p:attrName>
                                        </p:attrNameLst>
                                      </p:cBhvr>
                                      <p:tavLst>
                                        <p:tav tm="0">
                                          <p:val>
                                            <p:strVal val="#ppt_x"/>
                                          </p:val>
                                        </p:tav>
                                        <p:tav tm="100000">
                                          <p:val>
                                            <p:strVal val="#ppt_x"/>
                                          </p:val>
                                        </p:tav>
                                      </p:tavLst>
                                    </p:anim>
                                    <p:anim calcmode="lin" valueType="num">
                                      <p:cBhvr>
                                        <p:cTn id="19" dur="3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300"/>
                                        <p:tgtEl>
                                          <p:spTgt spid="19"/>
                                        </p:tgtEl>
                                      </p:cBhvr>
                                    </p:animEffect>
                                    <p:anim calcmode="lin" valueType="num">
                                      <p:cBhvr>
                                        <p:cTn id="25" dur="300" fill="hold"/>
                                        <p:tgtEl>
                                          <p:spTgt spid="19"/>
                                        </p:tgtEl>
                                        <p:attrNameLst>
                                          <p:attrName>ppt_x</p:attrName>
                                        </p:attrNameLst>
                                      </p:cBhvr>
                                      <p:tavLst>
                                        <p:tav tm="0">
                                          <p:val>
                                            <p:strVal val="#ppt_x"/>
                                          </p:val>
                                        </p:tav>
                                        <p:tav tm="100000">
                                          <p:val>
                                            <p:strVal val="#ppt_x"/>
                                          </p:val>
                                        </p:tav>
                                      </p:tavLst>
                                    </p:anim>
                                    <p:anim calcmode="lin" valueType="num">
                                      <p:cBhvr>
                                        <p:cTn id="26" dur="3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
                                        <p:tgtEl>
                                          <p:spTgt spid="21"/>
                                        </p:tgtEl>
                                      </p:cBhvr>
                                    </p:animEffect>
                                    <p:anim calcmode="lin" valueType="num">
                                      <p:cBhvr>
                                        <p:cTn id="30" dur="300" fill="hold"/>
                                        <p:tgtEl>
                                          <p:spTgt spid="21"/>
                                        </p:tgtEl>
                                        <p:attrNameLst>
                                          <p:attrName>ppt_x</p:attrName>
                                        </p:attrNameLst>
                                      </p:cBhvr>
                                      <p:tavLst>
                                        <p:tav tm="0">
                                          <p:val>
                                            <p:strVal val="#ppt_x"/>
                                          </p:val>
                                        </p:tav>
                                        <p:tav tm="100000">
                                          <p:val>
                                            <p:strVal val="#ppt_x"/>
                                          </p:val>
                                        </p:tav>
                                      </p:tavLst>
                                    </p:anim>
                                    <p:anim calcmode="lin" valueType="num">
                                      <p:cBhvr>
                                        <p:cTn id="31" dur="3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300"/>
                                        <p:tgtEl>
                                          <p:spTgt spid="18"/>
                                        </p:tgtEl>
                                      </p:cBhvr>
                                    </p:animEffect>
                                    <p:anim calcmode="lin" valueType="num">
                                      <p:cBhvr>
                                        <p:cTn id="37" dur="300" fill="hold"/>
                                        <p:tgtEl>
                                          <p:spTgt spid="18"/>
                                        </p:tgtEl>
                                        <p:attrNameLst>
                                          <p:attrName>ppt_x</p:attrName>
                                        </p:attrNameLst>
                                      </p:cBhvr>
                                      <p:tavLst>
                                        <p:tav tm="0">
                                          <p:val>
                                            <p:strVal val="#ppt_x"/>
                                          </p:val>
                                        </p:tav>
                                        <p:tav tm="100000">
                                          <p:val>
                                            <p:strVal val="#ppt_x"/>
                                          </p:val>
                                        </p:tav>
                                      </p:tavLst>
                                    </p:anim>
                                    <p:anim calcmode="lin" valueType="num">
                                      <p:cBhvr>
                                        <p:cTn id="38" dur="3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300"/>
                                        <p:tgtEl>
                                          <p:spTgt spid="22"/>
                                        </p:tgtEl>
                                      </p:cBhvr>
                                    </p:animEffect>
                                    <p:anim calcmode="lin" valueType="num">
                                      <p:cBhvr>
                                        <p:cTn id="42" dur="300" fill="hold"/>
                                        <p:tgtEl>
                                          <p:spTgt spid="22"/>
                                        </p:tgtEl>
                                        <p:attrNameLst>
                                          <p:attrName>ppt_x</p:attrName>
                                        </p:attrNameLst>
                                      </p:cBhvr>
                                      <p:tavLst>
                                        <p:tav tm="0">
                                          <p:val>
                                            <p:strVal val="#ppt_x"/>
                                          </p:val>
                                        </p:tav>
                                        <p:tav tm="100000">
                                          <p:val>
                                            <p:strVal val="#ppt_x"/>
                                          </p:val>
                                        </p:tav>
                                      </p:tavLst>
                                    </p:anim>
                                    <p:anim calcmode="lin" valueType="num">
                                      <p:cBhvr>
                                        <p:cTn id="43" dur="3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300"/>
                                        <p:tgtEl>
                                          <p:spTgt spid="17"/>
                                        </p:tgtEl>
                                      </p:cBhvr>
                                    </p:animEffect>
                                    <p:anim calcmode="lin" valueType="num">
                                      <p:cBhvr>
                                        <p:cTn id="49" dur="300" fill="hold"/>
                                        <p:tgtEl>
                                          <p:spTgt spid="17"/>
                                        </p:tgtEl>
                                        <p:attrNameLst>
                                          <p:attrName>ppt_x</p:attrName>
                                        </p:attrNameLst>
                                      </p:cBhvr>
                                      <p:tavLst>
                                        <p:tav tm="0">
                                          <p:val>
                                            <p:strVal val="#ppt_x"/>
                                          </p:val>
                                        </p:tav>
                                        <p:tav tm="100000">
                                          <p:val>
                                            <p:strVal val="#ppt_x"/>
                                          </p:val>
                                        </p:tav>
                                      </p:tavLst>
                                    </p:anim>
                                    <p:anim calcmode="lin" valueType="num">
                                      <p:cBhvr>
                                        <p:cTn id="50" dur="3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300"/>
                                        <p:tgtEl>
                                          <p:spTgt spid="23"/>
                                        </p:tgtEl>
                                      </p:cBhvr>
                                    </p:animEffect>
                                    <p:anim calcmode="lin" valueType="num">
                                      <p:cBhvr>
                                        <p:cTn id="54" dur="300" fill="hold"/>
                                        <p:tgtEl>
                                          <p:spTgt spid="23"/>
                                        </p:tgtEl>
                                        <p:attrNameLst>
                                          <p:attrName>ppt_x</p:attrName>
                                        </p:attrNameLst>
                                      </p:cBhvr>
                                      <p:tavLst>
                                        <p:tav tm="0">
                                          <p:val>
                                            <p:strVal val="#ppt_x"/>
                                          </p:val>
                                        </p:tav>
                                        <p:tav tm="100000">
                                          <p:val>
                                            <p:strVal val="#ppt_x"/>
                                          </p:val>
                                        </p:tav>
                                      </p:tavLst>
                                    </p:anim>
                                    <p:anim calcmode="lin" valueType="num">
                                      <p:cBhvr>
                                        <p:cTn id="55" dur="3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18" grpId="0" animBg="1"/>
      <p:bldP spid="19" grpId="0" animBg="1"/>
      <p:bldP spid="20" grpId="0"/>
      <p:bldP spid="21" grpId="0"/>
      <p:bldP spid="22" grpId="0"/>
      <p:bldP spid="23" grpId="0"/>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553242" y="917841"/>
            <a:ext cx="8037512" cy="1045223"/>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3: </a:t>
            </a:r>
            <a:r>
              <a:rPr lang="en-US" sz="2200" b="0" i="0" dirty="0" err="1">
                <a:solidFill>
                  <a:srgbClr val="724332"/>
                </a:solidFill>
                <a:effectLst/>
                <a:latin typeface="+mj-lt"/>
              </a:rPr>
              <a:t>Biện</a:t>
            </a:r>
            <a:r>
              <a:rPr lang="en-US" sz="2200" b="0" i="0" dirty="0">
                <a:solidFill>
                  <a:srgbClr val="724332"/>
                </a:solidFill>
                <a:effectLst/>
                <a:latin typeface="+mj-lt"/>
              </a:rPr>
              <a:t> </a:t>
            </a:r>
            <a:r>
              <a:rPr lang="en-US" sz="2200" b="0" i="0" dirty="0" err="1">
                <a:solidFill>
                  <a:srgbClr val="724332"/>
                </a:solidFill>
                <a:effectLst/>
                <a:latin typeface="+mj-lt"/>
              </a:rPr>
              <a:t>pháp</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phải</a:t>
            </a:r>
            <a:r>
              <a:rPr lang="en-US" sz="2200" b="0" i="0" dirty="0">
                <a:solidFill>
                  <a:srgbClr val="724332"/>
                </a:solidFill>
                <a:effectLst/>
                <a:latin typeface="+mj-lt"/>
              </a:rPr>
              <a:t> </a:t>
            </a:r>
            <a:r>
              <a:rPr lang="en-US" sz="2200" b="0" i="0" dirty="0" err="1">
                <a:solidFill>
                  <a:srgbClr val="724332"/>
                </a:solidFill>
                <a:effectLst/>
                <a:latin typeface="+mj-lt"/>
              </a:rPr>
              <a:t>là</a:t>
            </a:r>
            <a:r>
              <a:rPr lang="en-US" sz="2200" b="0" i="0" dirty="0">
                <a:solidFill>
                  <a:srgbClr val="724332"/>
                </a:solidFill>
                <a:effectLst/>
                <a:latin typeface="+mj-lt"/>
              </a:rPr>
              <a:t> </a:t>
            </a:r>
            <a:r>
              <a:rPr lang="en-US" sz="2200" b="0" i="0" dirty="0" err="1">
                <a:solidFill>
                  <a:srgbClr val="724332"/>
                </a:solidFill>
                <a:effectLst/>
                <a:latin typeface="+mj-lt"/>
              </a:rPr>
              <a:t>bảo</a:t>
            </a:r>
            <a:r>
              <a:rPr lang="en-US" sz="2200" b="0" i="0" dirty="0">
                <a:solidFill>
                  <a:srgbClr val="724332"/>
                </a:solidFill>
                <a:effectLst/>
                <a:latin typeface="+mj-lt"/>
              </a:rPr>
              <a:t> </a:t>
            </a:r>
            <a:r>
              <a:rPr lang="en-US" sz="2200" b="0" i="0" dirty="0" err="1">
                <a:solidFill>
                  <a:srgbClr val="724332"/>
                </a:solidFill>
                <a:effectLst/>
                <a:latin typeface="+mj-lt"/>
              </a:rPr>
              <a:t>vệ</a:t>
            </a:r>
            <a:r>
              <a:rPr lang="en-US" sz="2200" b="0" i="0" dirty="0">
                <a:solidFill>
                  <a:srgbClr val="724332"/>
                </a:solidFill>
                <a:effectLst/>
                <a:latin typeface="+mj-lt"/>
              </a:rPr>
              <a:t> </a:t>
            </a:r>
            <a:r>
              <a:rPr lang="en-US" sz="2200" b="0" i="0" dirty="0" err="1">
                <a:solidFill>
                  <a:srgbClr val="724332"/>
                </a:solidFill>
                <a:effectLst/>
                <a:latin typeface="+mj-lt"/>
              </a:rPr>
              <a:t>đa</a:t>
            </a:r>
            <a:r>
              <a:rPr lang="en-US" sz="2200" b="0" i="0" dirty="0">
                <a:solidFill>
                  <a:srgbClr val="724332"/>
                </a:solidFill>
                <a:effectLst/>
                <a:latin typeface="+mj-lt"/>
              </a:rPr>
              <a:t> </a:t>
            </a:r>
            <a:r>
              <a:rPr lang="en-US" sz="2200" b="0" i="0" dirty="0" err="1">
                <a:solidFill>
                  <a:srgbClr val="724332"/>
                </a:solidFill>
                <a:effectLst/>
                <a:latin typeface="+mj-lt"/>
              </a:rPr>
              <a:t>dạng</a:t>
            </a:r>
            <a:r>
              <a:rPr lang="en-US" sz="2200" b="0" i="0" dirty="0">
                <a:solidFill>
                  <a:srgbClr val="724332"/>
                </a:solidFill>
                <a:effectLst/>
                <a:latin typeface="+mj-lt"/>
              </a:rPr>
              <a:t> </a:t>
            </a:r>
            <a:r>
              <a:rPr lang="en-US" sz="2200" b="0" i="0" dirty="0" err="1">
                <a:solidFill>
                  <a:srgbClr val="724332"/>
                </a:solidFill>
                <a:effectLst/>
                <a:latin typeface="+mj-lt"/>
              </a:rPr>
              <a:t>sinh</a:t>
            </a:r>
            <a:r>
              <a:rPr lang="en-US" sz="2200" b="0" i="0" dirty="0">
                <a:solidFill>
                  <a:srgbClr val="724332"/>
                </a:solidFill>
                <a:effectLst/>
                <a:latin typeface="+mj-lt"/>
              </a:rPr>
              <a:t> </a:t>
            </a:r>
            <a:r>
              <a:rPr lang="en-US" sz="2200" b="0" i="0" dirty="0" err="1">
                <a:solidFill>
                  <a:srgbClr val="724332"/>
                </a:solidFill>
                <a:effectLst/>
                <a:latin typeface="+mj-lt"/>
              </a:rPr>
              <a:t>học</a:t>
            </a:r>
            <a:r>
              <a:rPr lang="en-US" sz="2200" b="0" i="0" dirty="0">
                <a:solidFill>
                  <a:srgbClr val="724332"/>
                </a:solidFill>
                <a:effectLst/>
                <a:latin typeface="+mj-lt"/>
              </a:rPr>
              <a:t>?</a:t>
            </a:r>
            <a:endParaRPr lang="en-US" sz="2200" dirty="0">
              <a:solidFill>
                <a:srgbClr val="724332"/>
              </a:solidFill>
              <a:latin typeface="+mj-lt"/>
            </a:endParaRPr>
          </a:p>
        </p:txBody>
      </p:sp>
      <p:sp>
        <p:nvSpPr>
          <p:cNvPr id="3" name="TextBox 2">
            <a:extLst>
              <a:ext uri="{FF2B5EF4-FFF2-40B4-BE49-F238E27FC236}">
                <a16:creationId xmlns:a16="http://schemas.microsoft.com/office/drawing/2014/main" id="{C4C62421-F53B-4689-81D2-71C57498715F}"/>
              </a:ext>
            </a:extLst>
          </p:cNvPr>
          <p:cNvSpPr txBox="1"/>
          <p:nvPr/>
        </p:nvSpPr>
        <p:spPr>
          <a:xfrm>
            <a:off x="299153" y="1998651"/>
            <a:ext cx="8545689" cy="2970044"/>
          </a:xfrm>
          <a:prstGeom prst="rect">
            <a:avLst/>
          </a:prstGeom>
          <a:noFill/>
        </p:spPr>
        <p:txBody>
          <a:bodyPr wrap="square" rtlCol="0">
            <a:spAutoFit/>
          </a:bodyPr>
          <a:lstStyle/>
          <a:p>
            <a:pPr algn="just">
              <a:lnSpc>
                <a:spcPct val="150000"/>
              </a:lnSpc>
            </a:pPr>
            <a:r>
              <a:rPr lang="en-US" sz="2200" dirty="0">
                <a:solidFill>
                  <a:srgbClr val="724332"/>
                </a:solidFill>
                <a:latin typeface="+mn-lt"/>
              </a:rPr>
              <a:t>A. </a:t>
            </a:r>
            <a:r>
              <a:rPr lang="vi-VN" sz="2200" b="0" i="0" dirty="0">
                <a:solidFill>
                  <a:srgbClr val="724332"/>
                </a:solidFill>
                <a:effectLst/>
                <a:latin typeface="+mn-lt"/>
              </a:rPr>
              <a:t>Nghiêm cấm phá rừng</a:t>
            </a:r>
            <a:r>
              <a:rPr lang="en-US" sz="2200" b="0" i="0" dirty="0">
                <a:solidFill>
                  <a:srgbClr val="724332"/>
                </a:solidFill>
                <a:effectLst/>
                <a:latin typeface="+mn-lt"/>
              </a:rPr>
              <a:t>, </a:t>
            </a:r>
            <a:r>
              <a:rPr lang="vi-VN" sz="2200" b="0" i="0" dirty="0">
                <a:solidFill>
                  <a:srgbClr val="724332"/>
                </a:solidFill>
                <a:effectLst/>
                <a:latin typeface="+mn-lt"/>
              </a:rPr>
              <a:t>bảo vệ môi trường sống của các loài sinh vật.</a:t>
            </a:r>
            <a:endParaRPr lang="en-US" sz="2200" b="0" i="0" dirty="0">
              <a:solidFill>
                <a:srgbClr val="724332"/>
              </a:solidFill>
              <a:effectLst/>
              <a:latin typeface="+mn-lt"/>
            </a:endParaRPr>
          </a:p>
          <a:p>
            <a:pPr algn="just">
              <a:lnSpc>
                <a:spcPct val="150000"/>
              </a:lnSpc>
            </a:pPr>
            <a:r>
              <a:rPr lang="vi-VN" sz="2200" b="0" i="0" dirty="0">
                <a:solidFill>
                  <a:srgbClr val="724332"/>
                </a:solidFill>
                <a:effectLst/>
                <a:latin typeface="+mn-lt"/>
              </a:rPr>
              <a:t>B</a:t>
            </a:r>
            <a:r>
              <a:rPr lang="en-US" sz="2200" b="0" i="0" dirty="0">
                <a:solidFill>
                  <a:srgbClr val="724332"/>
                </a:solidFill>
                <a:effectLst/>
                <a:latin typeface="+mn-lt"/>
              </a:rPr>
              <a:t>. </a:t>
            </a:r>
            <a:r>
              <a:rPr lang="vi-VN" sz="2200" b="0" i="0" dirty="0">
                <a:solidFill>
                  <a:srgbClr val="724332"/>
                </a:solidFill>
                <a:effectLst/>
                <a:latin typeface="+mn-lt"/>
              </a:rPr>
              <a:t>Cấm săn bắt, buôn bán, sử dụng trái phép động vật hoang dã.</a:t>
            </a:r>
          </a:p>
          <a:p>
            <a:pPr algn="just">
              <a:lnSpc>
                <a:spcPct val="150000"/>
              </a:lnSpc>
            </a:pPr>
            <a:r>
              <a:rPr lang="vi-VN" sz="2200" b="0" i="0" dirty="0">
                <a:solidFill>
                  <a:srgbClr val="724332"/>
                </a:solidFill>
                <a:effectLst/>
                <a:latin typeface="+mn-lt"/>
              </a:rPr>
              <a:t>C</a:t>
            </a:r>
            <a:r>
              <a:rPr lang="en-US" sz="2200" b="0" i="0" dirty="0">
                <a:solidFill>
                  <a:srgbClr val="724332"/>
                </a:solidFill>
                <a:effectLst/>
                <a:latin typeface="+mn-lt"/>
              </a:rPr>
              <a:t>.</a:t>
            </a:r>
            <a:r>
              <a:rPr lang="vi-VN" sz="2200" b="0" i="0" dirty="0">
                <a:solidFill>
                  <a:srgbClr val="724332"/>
                </a:solidFill>
                <a:effectLst/>
                <a:latin typeface="+mn-lt"/>
              </a:rPr>
              <a:t> Tuyên truyền, giáo dục rộng rãi trong nhân dân.</a:t>
            </a:r>
          </a:p>
          <a:p>
            <a:pPr algn="just">
              <a:lnSpc>
                <a:spcPct val="150000"/>
              </a:lnSpc>
            </a:pPr>
            <a:r>
              <a:rPr lang="vi-VN" sz="2200" b="0" i="0" dirty="0">
                <a:solidFill>
                  <a:srgbClr val="724332"/>
                </a:solidFill>
                <a:effectLst/>
                <a:latin typeface="+mn-lt"/>
              </a:rPr>
              <a:t>D. Dừng hết mọi hoạt động khai thác động</a:t>
            </a:r>
            <a:r>
              <a:rPr lang="en-US" sz="2200" b="0" i="0" dirty="0">
                <a:solidFill>
                  <a:srgbClr val="724332"/>
                </a:solidFill>
                <a:effectLst/>
                <a:latin typeface="+mn-lt"/>
              </a:rPr>
              <a:t>-</a:t>
            </a:r>
            <a:r>
              <a:rPr lang="vi-VN" sz="2200" b="0" i="0" dirty="0">
                <a:solidFill>
                  <a:srgbClr val="724332"/>
                </a:solidFill>
                <a:effectLst/>
                <a:latin typeface="+mn-lt"/>
              </a:rPr>
              <a:t>thực vật của con người.</a:t>
            </a:r>
          </a:p>
          <a:p>
            <a:endParaRPr lang="en-US" sz="2200" dirty="0">
              <a:solidFill>
                <a:srgbClr val="724332"/>
              </a:solidFill>
            </a:endParaRPr>
          </a:p>
        </p:txBody>
      </p:sp>
      <p:sp>
        <p:nvSpPr>
          <p:cNvPr id="31" name="Oval 30">
            <a:extLst>
              <a:ext uri="{FF2B5EF4-FFF2-40B4-BE49-F238E27FC236}">
                <a16:creationId xmlns:a16="http://schemas.microsoft.com/office/drawing/2014/main" id="{D823A7D6-2269-4AAE-9040-0D1FD423A0B6}"/>
              </a:ext>
            </a:extLst>
          </p:cNvPr>
          <p:cNvSpPr/>
          <p:nvPr/>
        </p:nvSpPr>
        <p:spPr>
          <a:xfrm>
            <a:off x="161915" y="4098085"/>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69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
                                        <p:tgtEl>
                                          <p:spTgt spid="3">
                                            <p:txEl>
                                              <p:pRg st="0" end="0"/>
                                            </p:txEl>
                                          </p:spTgt>
                                        </p:tgtEl>
                                      </p:cBhvr>
                                    </p:animEffect>
                                    <p:anim calcmode="lin" valueType="num">
                                      <p:cBhvr>
                                        <p:cTn id="13"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300"/>
                                        <p:tgtEl>
                                          <p:spTgt spid="3">
                                            <p:txEl>
                                              <p:pRg st="1" end="1"/>
                                            </p:txEl>
                                          </p:spTgt>
                                        </p:tgtEl>
                                      </p:cBhvr>
                                    </p:animEffect>
                                    <p:anim calcmode="lin" valueType="num">
                                      <p:cBhvr>
                                        <p:cTn id="20"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300"/>
                                        <p:tgtEl>
                                          <p:spTgt spid="3">
                                            <p:txEl>
                                              <p:pRg st="2" end="2"/>
                                            </p:txEl>
                                          </p:spTgt>
                                        </p:tgtEl>
                                      </p:cBhvr>
                                    </p:animEffect>
                                    <p:anim calcmode="lin" valueType="num">
                                      <p:cBhvr>
                                        <p:cTn id="27"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300"/>
                                        <p:tgtEl>
                                          <p:spTgt spid="3">
                                            <p:txEl>
                                              <p:pRg st="3" end="3"/>
                                            </p:txEl>
                                          </p:spTgt>
                                        </p:tgtEl>
                                      </p:cBhvr>
                                    </p:animEffect>
                                    <p:anim calcmode="lin" valueType="num">
                                      <p:cBhvr>
                                        <p:cTn id="34" dur="3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3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6" name="TextBox 5">
            <a:extLst>
              <a:ext uri="{FF2B5EF4-FFF2-40B4-BE49-F238E27FC236}">
                <a16:creationId xmlns:a16="http://schemas.microsoft.com/office/drawing/2014/main" id="{94B3B3AD-026E-4FB7-87F0-F9E8789579E7}"/>
              </a:ext>
            </a:extLst>
          </p:cNvPr>
          <p:cNvSpPr txBox="1"/>
          <p:nvPr/>
        </p:nvSpPr>
        <p:spPr>
          <a:xfrm>
            <a:off x="276576" y="993422"/>
            <a:ext cx="8590846"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4: </a:t>
            </a:r>
            <a:r>
              <a:rPr lang="en-US" sz="2200" b="0" i="0" dirty="0" err="1">
                <a:solidFill>
                  <a:srgbClr val="724332"/>
                </a:solidFill>
                <a:effectLst/>
                <a:latin typeface="+mj-lt"/>
              </a:rPr>
              <a:t>Động</a:t>
            </a:r>
            <a:r>
              <a:rPr lang="en-US" sz="2200" b="0" i="0" dirty="0">
                <a:solidFill>
                  <a:srgbClr val="724332"/>
                </a:solidFill>
                <a:effectLst/>
                <a:latin typeface="+mj-lt"/>
              </a:rPr>
              <a:t> </a:t>
            </a:r>
            <a:r>
              <a:rPr lang="en-US" sz="2200" b="0" i="0" dirty="0" err="1">
                <a:solidFill>
                  <a:srgbClr val="724332"/>
                </a:solidFill>
                <a:effectLst/>
                <a:latin typeface="+mj-lt"/>
              </a:rPr>
              <a:t>vật</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nằm</a:t>
            </a:r>
            <a:r>
              <a:rPr lang="en-US" sz="2200" b="0" i="0" dirty="0">
                <a:solidFill>
                  <a:srgbClr val="724332"/>
                </a:solidFill>
                <a:effectLst/>
                <a:latin typeface="+mj-lt"/>
              </a:rPr>
              <a:t> </a:t>
            </a:r>
            <a:r>
              <a:rPr lang="en-US" sz="2200" b="0" i="0" dirty="0" err="1">
                <a:solidFill>
                  <a:srgbClr val="724332"/>
                </a:solidFill>
                <a:effectLst/>
                <a:latin typeface="+mj-lt"/>
              </a:rPr>
              <a:t>trong</a:t>
            </a:r>
            <a:r>
              <a:rPr lang="en-US" sz="2200" b="0" i="0" dirty="0">
                <a:solidFill>
                  <a:srgbClr val="724332"/>
                </a:solidFill>
                <a:effectLst/>
                <a:latin typeface="+mj-lt"/>
              </a:rPr>
              <a:t> </a:t>
            </a:r>
            <a:r>
              <a:rPr lang="en-US" sz="2200" b="0" i="0" dirty="0" err="1">
                <a:solidFill>
                  <a:srgbClr val="724332"/>
                </a:solidFill>
                <a:effectLst/>
                <a:latin typeface="+mj-lt"/>
              </a:rPr>
              <a:t>Sách</a:t>
            </a:r>
            <a:r>
              <a:rPr lang="en-US" sz="2200" b="0" i="0" dirty="0">
                <a:solidFill>
                  <a:srgbClr val="724332"/>
                </a:solidFill>
                <a:effectLst/>
                <a:latin typeface="+mj-lt"/>
              </a:rPr>
              <a:t> </a:t>
            </a:r>
            <a:r>
              <a:rPr lang="en-US" sz="2200" b="0" i="0" dirty="0" err="1">
                <a:solidFill>
                  <a:srgbClr val="724332"/>
                </a:solidFill>
                <a:effectLst/>
                <a:latin typeface="+mj-lt"/>
              </a:rPr>
              <a:t>Đỏ</a:t>
            </a:r>
            <a:r>
              <a:rPr lang="en-US" sz="2200" b="0" i="0" dirty="0">
                <a:solidFill>
                  <a:srgbClr val="724332"/>
                </a:solidFill>
                <a:effectLst/>
                <a:latin typeface="+mj-lt"/>
              </a:rPr>
              <a:t> </a:t>
            </a:r>
            <a:r>
              <a:rPr lang="en-US" sz="2200" b="0" i="0" dirty="0" err="1">
                <a:solidFill>
                  <a:srgbClr val="724332"/>
                </a:solidFill>
                <a:effectLst/>
                <a:latin typeface="+mj-lt"/>
              </a:rPr>
              <a:t>Việt</a:t>
            </a:r>
            <a:r>
              <a:rPr lang="en-US" sz="2200" b="0" i="0" dirty="0">
                <a:solidFill>
                  <a:srgbClr val="724332"/>
                </a:solidFill>
                <a:effectLst/>
                <a:latin typeface="+mj-lt"/>
              </a:rPr>
              <a:t> Nam?</a:t>
            </a:r>
            <a:endParaRPr lang="en-US" sz="2200" dirty="0">
              <a:solidFill>
                <a:srgbClr val="724332"/>
              </a:solidFill>
              <a:latin typeface="+mj-lt"/>
            </a:endParaRPr>
          </a:p>
        </p:txBody>
      </p:sp>
      <p:sp>
        <p:nvSpPr>
          <p:cNvPr id="7" name="Rectangle 6">
            <a:extLst>
              <a:ext uri="{FF2B5EF4-FFF2-40B4-BE49-F238E27FC236}">
                <a16:creationId xmlns:a16="http://schemas.microsoft.com/office/drawing/2014/main" id="{E33D4BFA-B4E4-4FA8-BA09-2E2489E5037F}"/>
              </a:ext>
            </a:extLst>
          </p:cNvPr>
          <p:cNvSpPr/>
          <p:nvPr/>
        </p:nvSpPr>
        <p:spPr>
          <a:xfrm>
            <a:off x="2074166" y="1844763"/>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A</a:t>
            </a:r>
          </a:p>
        </p:txBody>
      </p:sp>
      <p:sp>
        <p:nvSpPr>
          <p:cNvPr id="8" name="Rectangle 7">
            <a:extLst>
              <a:ext uri="{FF2B5EF4-FFF2-40B4-BE49-F238E27FC236}">
                <a16:creationId xmlns:a16="http://schemas.microsoft.com/office/drawing/2014/main" id="{7F815560-F2B8-410B-B5FC-A4E9E344D774}"/>
              </a:ext>
            </a:extLst>
          </p:cNvPr>
          <p:cNvSpPr/>
          <p:nvPr/>
        </p:nvSpPr>
        <p:spPr>
          <a:xfrm>
            <a:off x="2074166" y="2577568"/>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B</a:t>
            </a:r>
          </a:p>
        </p:txBody>
      </p:sp>
      <p:sp>
        <p:nvSpPr>
          <p:cNvPr id="11" name="Rectangle 10">
            <a:extLst>
              <a:ext uri="{FF2B5EF4-FFF2-40B4-BE49-F238E27FC236}">
                <a16:creationId xmlns:a16="http://schemas.microsoft.com/office/drawing/2014/main" id="{6205F74E-C139-4AC4-B4BE-6F30142897B4}"/>
              </a:ext>
            </a:extLst>
          </p:cNvPr>
          <p:cNvSpPr/>
          <p:nvPr/>
        </p:nvSpPr>
        <p:spPr>
          <a:xfrm>
            <a:off x="2074166" y="3276731"/>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a:t>
            </a:r>
          </a:p>
        </p:txBody>
      </p:sp>
      <p:sp>
        <p:nvSpPr>
          <p:cNvPr id="12" name="Rectangle 11">
            <a:extLst>
              <a:ext uri="{FF2B5EF4-FFF2-40B4-BE49-F238E27FC236}">
                <a16:creationId xmlns:a16="http://schemas.microsoft.com/office/drawing/2014/main" id="{02447D9F-E888-451F-B670-80D5248611DA}"/>
              </a:ext>
            </a:extLst>
          </p:cNvPr>
          <p:cNvSpPr/>
          <p:nvPr/>
        </p:nvSpPr>
        <p:spPr>
          <a:xfrm>
            <a:off x="2074166" y="4012270"/>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D</a:t>
            </a:r>
          </a:p>
        </p:txBody>
      </p:sp>
      <p:sp>
        <p:nvSpPr>
          <p:cNvPr id="13" name="Arrow: Pentagon 12">
            <a:extLst>
              <a:ext uri="{FF2B5EF4-FFF2-40B4-BE49-F238E27FC236}">
                <a16:creationId xmlns:a16="http://schemas.microsoft.com/office/drawing/2014/main" id="{CDE101EB-C50D-4245-90FB-B9DD5891EFC1}"/>
              </a:ext>
            </a:extLst>
          </p:cNvPr>
          <p:cNvSpPr/>
          <p:nvPr/>
        </p:nvSpPr>
        <p:spPr>
          <a:xfrm>
            <a:off x="2913745" y="2571750"/>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Sóc</a:t>
            </a:r>
            <a:r>
              <a:rPr lang="en-US" sz="2200" dirty="0"/>
              <a:t> </a:t>
            </a:r>
            <a:r>
              <a:rPr lang="en-US" sz="2200" dirty="0" err="1"/>
              <a:t>đen</a:t>
            </a:r>
            <a:r>
              <a:rPr lang="en-US" sz="2200" dirty="0"/>
              <a:t> </a:t>
            </a:r>
            <a:r>
              <a:rPr lang="en-US" sz="2200" dirty="0" err="1"/>
              <a:t>Côn</a:t>
            </a:r>
            <a:r>
              <a:rPr lang="en-US" sz="2200" dirty="0"/>
              <a:t> </a:t>
            </a:r>
            <a:r>
              <a:rPr lang="en-US" sz="2200" dirty="0" err="1"/>
              <a:t>Đảo</a:t>
            </a:r>
            <a:endParaRPr lang="en-US" sz="2200" dirty="0">
              <a:solidFill>
                <a:schemeClr val="bg1"/>
              </a:solidFill>
            </a:endParaRPr>
          </a:p>
        </p:txBody>
      </p:sp>
      <p:sp>
        <p:nvSpPr>
          <p:cNvPr id="14" name="Arrow: Pentagon 13">
            <a:extLst>
              <a:ext uri="{FF2B5EF4-FFF2-40B4-BE49-F238E27FC236}">
                <a16:creationId xmlns:a16="http://schemas.microsoft.com/office/drawing/2014/main" id="{ECB3817A-E2AB-403C-A812-C3D8CBD5C843}"/>
              </a:ext>
            </a:extLst>
          </p:cNvPr>
          <p:cNvSpPr/>
          <p:nvPr/>
        </p:nvSpPr>
        <p:spPr>
          <a:xfrm>
            <a:off x="2913745" y="1845314"/>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Cá</a:t>
            </a:r>
            <a:r>
              <a:rPr lang="en-US" sz="2200" dirty="0"/>
              <a:t> </a:t>
            </a:r>
            <a:r>
              <a:rPr lang="en-US" sz="2200" dirty="0" err="1"/>
              <a:t>heo</a:t>
            </a:r>
            <a:endParaRPr lang="en-US" sz="2200" dirty="0">
              <a:solidFill>
                <a:schemeClr val="bg1"/>
              </a:solidFill>
            </a:endParaRPr>
          </a:p>
        </p:txBody>
      </p:sp>
      <p:sp>
        <p:nvSpPr>
          <p:cNvPr id="15" name="Arrow: Pentagon 14">
            <a:extLst>
              <a:ext uri="{FF2B5EF4-FFF2-40B4-BE49-F238E27FC236}">
                <a16:creationId xmlns:a16="http://schemas.microsoft.com/office/drawing/2014/main" id="{F987B4E9-D214-4229-B095-0BE2E43F5795}"/>
              </a:ext>
            </a:extLst>
          </p:cNvPr>
          <p:cNvSpPr/>
          <p:nvPr/>
        </p:nvSpPr>
        <p:spPr>
          <a:xfrm>
            <a:off x="2913744" y="3285834"/>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Rắn</a:t>
            </a:r>
            <a:r>
              <a:rPr lang="en-US" sz="2200" dirty="0"/>
              <a:t> </a:t>
            </a:r>
            <a:r>
              <a:rPr lang="en-US" sz="2200" dirty="0" err="1"/>
              <a:t>lục</a:t>
            </a:r>
            <a:r>
              <a:rPr lang="en-US" sz="2200" dirty="0"/>
              <a:t> </a:t>
            </a:r>
            <a:r>
              <a:rPr lang="en-US" sz="2200" dirty="0" err="1"/>
              <a:t>mũi</a:t>
            </a:r>
            <a:r>
              <a:rPr lang="en-US" sz="2200" dirty="0"/>
              <a:t> </a:t>
            </a:r>
            <a:r>
              <a:rPr lang="en-US" sz="2200" dirty="0" err="1"/>
              <a:t>hếch</a:t>
            </a:r>
            <a:endParaRPr lang="en-US" sz="2200" dirty="0">
              <a:solidFill>
                <a:schemeClr val="bg1"/>
              </a:solidFill>
            </a:endParaRPr>
          </a:p>
        </p:txBody>
      </p:sp>
      <p:sp>
        <p:nvSpPr>
          <p:cNvPr id="16" name="Arrow: Pentagon 15">
            <a:extLst>
              <a:ext uri="{FF2B5EF4-FFF2-40B4-BE49-F238E27FC236}">
                <a16:creationId xmlns:a16="http://schemas.microsoft.com/office/drawing/2014/main" id="{71B5D6D9-F3A9-417E-BF3D-8837CA3AE6A4}"/>
              </a:ext>
            </a:extLst>
          </p:cNvPr>
          <p:cNvSpPr/>
          <p:nvPr/>
        </p:nvSpPr>
        <p:spPr>
          <a:xfrm>
            <a:off x="2913744" y="4012270"/>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Gà</a:t>
            </a:r>
            <a:r>
              <a:rPr lang="en-US" sz="2200" dirty="0"/>
              <a:t> </a:t>
            </a:r>
            <a:r>
              <a:rPr lang="en-US" sz="2200" dirty="0" err="1"/>
              <a:t>lôi</a:t>
            </a:r>
            <a:r>
              <a:rPr lang="en-US" sz="2200" dirty="0"/>
              <a:t> lam </a:t>
            </a:r>
            <a:r>
              <a:rPr lang="en-US" sz="2200" dirty="0" err="1"/>
              <a:t>đuôi</a:t>
            </a:r>
            <a:r>
              <a:rPr lang="en-US" sz="2200" dirty="0"/>
              <a:t> </a:t>
            </a:r>
            <a:r>
              <a:rPr lang="en-US" sz="2200" dirty="0" err="1"/>
              <a:t>trắng</a:t>
            </a:r>
            <a:endParaRPr lang="en-US" sz="2200" dirty="0">
              <a:solidFill>
                <a:schemeClr val="bg1"/>
              </a:solidFill>
            </a:endParaRPr>
          </a:p>
        </p:txBody>
      </p:sp>
      <p:sp>
        <p:nvSpPr>
          <p:cNvPr id="17" name="Rectangle 16">
            <a:extLst>
              <a:ext uri="{FF2B5EF4-FFF2-40B4-BE49-F238E27FC236}">
                <a16:creationId xmlns:a16="http://schemas.microsoft.com/office/drawing/2014/main" id="{E67EF6C8-A410-433B-960B-76AA590E26E8}"/>
              </a:ext>
            </a:extLst>
          </p:cNvPr>
          <p:cNvSpPr/>
          <p:nvPr/>
        </p:nvSpPr>
        <p:spPr>
          <a:xfrm>
            <a:off x="2074166" y="1842029"/>
            <a:ext cx="603136" cy="512426"/>
          </a:xfrm>
          <a:prstGeom prst="rect">
            <a:avLst/>
          </a:prstGeom>
          <a:solidFill>
            <a:schemeClr val="bg1"/>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8535A"/>
                </a:solidFill>
              </a:rPr>
              <a:t>A</a:t>
            </a:r>
          </a:p>
        </p:txBody>
      </p:sp>
    </p:spTree>
    <p:extLst>
      <p:ext uri="{BB962C8B-B14F-4D97-AF65-F5344CB8AC3E}">
        <p14:creationId xmlns:p14="http://schemas.microsoft.com/office/powerpoint/2010/main" val="3859077576"/>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3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3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3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3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3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3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3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3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VẬN DỤNG</a:t>
            </a:r>
          </a:p>
        </p:txBody>
      </p:sp>
      <p:pic>
        <p:nvPicPr>
          <p:cNvPr id="18" name="Picture 6">
            <a:extLst>
              <a:ext uri="{FF2B5EF4-FFF2-40B4-BE49-F238E27FC236}">
                <a16:creationId xmlns:a16="http://schemas.microsoft.com/office/drawing/2014/main" id="{DFFD0E58-CE0D-4FC4-8F25-1807B5D8DE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916165" y="-640213"/>
            <a:ext cx="4015393" cy="6866661"/>
          </a:xfrm>
          <a:prstGeom prst="rect">
            <a:avLst/>
          </a:prstGeom>
        </p:spPr>
      </p:pic>
      <p:sp>
        <p:nvSpPr>
          <p:cNvPr id="19" name="Arrow: Pentagon 18">
            <a:extLst>
              <a:ext uri="{FF2B5EF4-FFF2-40B4-BE49-F238E27FC236}">
                <a16:creationId xmlns:a16="http://schemas.microsoft.com/office/drawing/2014/main" id="{CED8EDA6-10BF-4819-AB72-D3C7E1D23052}"/>
              </a:ext>
            </a:extLst>
          </p:cNvPr>
          <p:cNvSpPr/>
          <p:nvPr/>
        </p:nvSpPr>
        <p:spPr>
          <a:xfrm>
            <a:off x="2902687" y="1063256"/>
            <a:ext cx="3625703" cy="542260"/>
          </a:xfrm>
          <a:prstGeom prst="homePlate">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THẢO LUẬN NHÓM</a:t>
            </a:r>
          </a:p>
        </p:txBody>
      </p:sp>
      <p:sp>
        <p:nvSpPr>
          <p:cNvPr id="20" name="TextBox 19">
            <a:extLst>
              <a:ext uri="{FF2B5EF4-FFF2-40B4-BE49-F238E27FC236}">
                <a16:creationId xmlns:a16="http://schemas.microsoft.com/office/drawing/2014/main" id="{5F809774-BAE3-441E-9102-A99EDA703001}"/>
              </a:ext>
            </a:extLst>
          </p:cNvPr>
          <p:cNvSpPr txBox="1"/>
          <p:nvPr/>
        </p:nvSpPr>
        <p:spPr>
          <a:xfrm>
            <a:off x="1490531" y="1734975"/>
            <a:ext cx="6228385" cy="3065839"/>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200" spc="10" dirty="0" err="1">
                <a:solidFill>
                  <a:schemeClr val="tx1"/>
                </a:solidFill>
                <a:effectLst/>
                <a:latin typeface="+mn-lt"/>
                <a:ea typeface="Calibri" panose="020F0502020204030204" pitchFamily="34" charset="0"/>
                <a:cs typeface="Times New Roman" panose="02020603050405020304" pitchFamily="18" charset="0"/>
              </a:rPr>
              <a:t>Tại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sao</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đa</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dạng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sinh</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học</a:t>
            </a:r>
            <a:r>
              <a:rPr lang="en-US" sz="2200" spc="10" dirty="0">
                <a:solidFill>
                  <a:schemeClr val="tx1"/>
                </a:solidFill>
                <a:effectLst/>
                <a:latin typeface="+mn-lt"/>
                <a:ea typeface="Calibri" panose="020F0502020204030204" pitchFamily="34" charset="0"/>
                <a:cs typeface="Times New Roman" panose="02020603050405020304" pitchFamily="18" charset="0"/>
              </a:rPr>
              <a:t> ở </a:t>
            </a:r>
            <a:r>
              <a:rPr lang="en-US" sz="2200" spc="10" dirty="0" err="1">
                <a:solidFill>
                  <a:schemeClr val="tx1"/>
                </a:solidFill>
                <a:effectLst/>
                <a:latin typeface="+mn-lt"/>
                <a:ea typeface="Calibri" panose="020F0502020204030204" pitchFamily="34" charset="0"/>
                <a:cs typeface="Times New Roman" panose="02020603050405020304" pitchFamily="18" charset="0"/>
              </a:rPr>
              <a:t>hoang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mạc</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lại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thấp</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hơn</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rất</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nhiều</a:t>
            </a:r>
            <a:r>
              <a:rPr lang="en-US" sz="2200" spc="10" dirty="0">
                <a:solidFill>
                  <a:schemeClr val="tx1"/>
                </a:solidFill>
                <a:effectLst/>
                <a:latin typeface="+mn-lt"/>
                <a:ea typeface="Calibri" panose="020F0502020204030204" pitchFamily="34" charset="0"/>
                <a:cs typeface="Times New Roman" panose="02020603050405020304" pitchFamily="18" charset="0"/>
              </a:rPr>
              <a:t> so </a:t>
            </a:r>
            <a:r>
              <a:rPr lang="en-US" sz="2200" spc="10" dirty="0" err="1">
                <a:solidFill>
                  <a:schemeClr val="tx1"/>
                </a:solidFill>
                <a:effectLst/>
                <a:latin typeface="+mn-lt"/>
                <a:ea typeface="Calibri" panose="020F0502020204030204" pitchFamily="34" charset="0"/>
                <a:cs typeface="Times New Roman" panose="02020603050405020304" pitchFamily="18" charset="0"/>
              </a:rPr>
              <a:t>với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đa</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dạng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sinh</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học</a:t>
            </a:r>
            <a:r>
              <a:rPr lang="en-US" sz="2200" spc="10" dirty="0">
                <a:solidFill>
                  <a:schemeClr val="tx1"/>
                </a:solidFill>
                <a:effectLst/>
                <a:latin typeface="+mn-lt"/>
                <a:ea typeface="Calibri" panose="020F0502020204030204" pitchFamily="34" charset="0"/>
                <a:cs typeface="Times New Roman" panose="02020603050405020304" pitchFamily="18" charset="0"/>
              </a:rPr>
              <a:t> ở </a:t>
            </a:r>
            <a:r>
              <a:rPr lang="en-US" sz="2200" spc="10" dirty="0" err="1">
                <a:solidFill>
                  <a:schemeClr val="tx1"/>
                </a:solidFill>
                <a:effectLst/>
                <a:latin typeface="+mn-lt"/>
                <a:ea typeface="Calibri" panose="020F0502020204030204" pitchFamily="34" charset="0"/>
                <a:cs typeface="Times New Roman" panose="02020603050405020304" pitchFamily="18" charset="0"/>
              </a:rPr>
              <a:t>rừng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mưa</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nhiệt</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đới</a:t>
            </a:r>
            <a:r>
              <a:rPr lang="en-US" sz="2200" spc="10" dirty="0">
                <a:solidFill>
                  <a:schemeClr val="tx1"/>
                </a:solidFill>
                <a:effectLst/>
                <a:latin typeface="+mn-lt"/>
                <a:ea typeface="Calibri" panose="020F050202020403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Ø"/>
            </a:pPr>
            <a:r>
              <a:rPr lang="en-US" sz="2200" dirty="0" err="1">
                <a:solidFill>
                  <a:schemeClr val="tx1"/>
                </a:solidFill>
              </a:rPr>
              <a:t>Hãy</a:t>
            </a:r>
            <a:r>
              <a:rPr lang="en-US" sz="2200" dirty="0">
                <a:solidFill>
                  <a:schemeClr val="tx1"/>
                </a:solidFill>
              </a:rPr>
              <a:t> </a:t>
            </a:r>
            <a:r>
              <a:rPr lang="en-US" sz="2200" dirty="0" err="1">
                <a:solidFill>
                  <a:schemeClr val="tx1"/>
                </a:solidFill>
              </a:rPr>
              <a:t>cho</a:t>
            </a:r>
            <a:r>
              <a:rPr lang="en-US" sz="2200" dirty="0">
                <a:solidFill>
                  <a:schemeClr val="tx1"/>
                </a:solidFill>
              </a:rPr>
              <a:t> </a:t>
            </a:r>
            <a:r>
              <a:rPr lang="en-US" sz="2200" dirty="0" err="1">
                <a:solidFill>
                  <a:schemeClr val="tx1"/>
                </a:solidFill>
              </a:rPr>
              <a:t>biết</a:t>
            </a:r>
            <a:r>
              <a:rPr lang="en-US" sz="2200" dirty="0">
                <a:solidFill>
                  <a:schemeClr val="tx1"/>
                </a:solidFill>
              </a:rPr>
              <a:t> </a:t>
            </a:r>
            <a:r>
              <a:rPr lang="en-US" sz="2200" dirty="0" err="1">
                <a:solidFill>
                  <a:schemeClr val="tx1"/>
                </a:solidFill>
              </a:rPr>
              <a:t>sự</a:t>
            </a:r>
            <a:r>
              <a:rPr lang="en-US" sz="2200" dirty="0">
                <a:solidFill>
                  <a:schemeClr val="tx1"/>
                </a:solidFill>
              </a:rPr>
              <a:t> </a:t>
            </a:r>
            <a:r>
              <a:rPr lang="en-US" sz="2200" dirty="0" err="1">
                <a:solidFill>
                  <a:schemeClr val="tx1"/>
                </a:solidFill>
              </a:rPr>
              <a:t>đa</a:t>
            </a:r>
            <a:r>
              <a:rPr lang="en-US" sz="2200" dirty="0">
                <a:solidFill>
                  <a:schemeClr val="tx1"/>
                </a:solidFill>
              </a:rPr>
              <a:t> </a:t>
            </a:r>
            <a:r>
              <a:rPr lang="en-US" sz="2200" dirty="0" err="1">
                <a:solidFill>
                  <a:schemeClr val="tx1"/>
                </a:solidFill>
              </a:rPr>
              <a:t>dạng</a:t>
            </a:r>
            <a:r>
              <a:rPr lang="en-US" sz="2200" dirty="0">
                <a:solidFill>
                  <a:schemeClr val="tx1"/>
                </a:solidFill>
              </a:rPr>
              <a:t> </a:t>
            </a:r>
            <a:r>
              <a:rPr lang="en-US" sz="2200" dirty="0" err="1">
                <a:solidFill>
                  <a:schemeClr val="tx1"/>
                </a:solidFill>
              </a:rPr>
              <a:t>màu</a:t>
            </a:r>
            <a:r>
              <a:rPr lang="en-US" sz="2200" dirty="0">
                <a:solidFill>
                  <a:schemeClr val="tx1"/>
                </a:solidFill>
              </a:rPr>
              <a:t> </a:t>
            </a:r>
            <a:r>
              <a:rPr lang="en-US" sz="2200" dirty="0" err="1">
                <a:solidFill>
                  <a:schemeClr val="tx1"/>
                </a:solidFill>
              </a:rPr>
              <a:t>sắc</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tắc</a:t>
            </a:r>
            <a:r>
              <a:rPr lang="en-US" sz="2200" dirty="0">
                <a:solidFill>
                  <a:schemeClr val="tx1"/>
                </a:solidFill>
              </a:rPr>
              <a:t> </a:t>
            </a:r>
            <a:r>
              <a:rPr lang="en-US" sz="2200" dirty="0" err="1">
                <a:solidFill>
                  <a:schemeClr val="tx1"/>
                </a:solidFill>
              </a:rPr>
              <a:t>kè</a:t>
            </a:r>
            <a:r>
              <a:rPr lang="en-US" sz="2200" dirty="0">
                <a:solidFill>
                  <a:schemeClr val="tx1"/>
                </a:solidFill>
              </a:rPr>
              <a:t> </a:t>
            </a:r>
            <a:r>
              <a:rPr lang="en-US" sz="2200" dirty="0" err="1">
                <a:solidFill>
                  <a:schemeClr val="tx1"/>
                </a:solidFill>
              </a:rPr>
              <a:t>có</a:t>
            </a:r>
            <a:r>
              <a:rPr lang="en-US" sz="2200" dirty="0">
                <a:solidFill>
                  <a:schemeClr val="tx1"/>
                </a:solidFill>
              </a:rPr>
              <a:t> ý </a:t>
            </a:r>
            <a:r>
              <a:rPr lang="en-US" sz="2200" dirty="0" err="1">
                <a:solidFill>
                  <a:schemeClr val="tx1"/>
                </a:solidFill>
              </a:rPr>
              <a:t>nghĩa</a:t>
            </a:r>
            <a:r>
              <a:rPr lang="en-US" sz="2200" dirty="0">
                <a:solidFill>
                  <a:schemeClr val="tx1"/>
                </a:solidFill>
              </a:rPr>
              <a:t> </a:t>
            </a:r>
            <a:r>
              <a:rPr lang="en-US" sz="2200" dirty="0" err="1">
                <a:solidFill>
                  <a:schemeClr val="tx1"/>
                </a:solidFill>
              </a:rPr>
              <a:t>gì</a:t>
            </a:r>
            <a:r>
              <a:rPr lang="en-US" sz="2200" dirty="0">
                <a:solidFill>
                  <a:schemeClr val="tx1"/>
                </a:solidFill>
              </a:rPr>
              <a:t> </a:t>
            </a:r>
            <a:r>
              <a:rPr lang="en-US" sz="2200" dirty="0" err="1">
                <a:solidFill>
                  <a:schemeClr val="tx1"/>
                </a:solidFill>
              </a:rPr>
              <a:t>đối</a:t>
            </a:r>
            <a:r>
              <a:rPr lang="en-US" sz="2200" dirty="0">
                <a:solidFill>
                  <a:schemeClr val="tx1"/>
                </a:solidFill>
              </a:rPr>
              <a:t> </a:t>
            </a:r>
            <a:r>
              <a:rPr lang="en-US" sz="2200" dirty="0" err="1">
                <a:solidFill>
                  <a:schemeClr val="tx1"/>
                </a:solidFill>
              </a:rPr>
              <a:t>với</a:t>
            </a:r>
            <a:r>
              <a:rPr lang="en-US" sz="2200" dirty="0">
                <a:solidFill>
                  <a:schemeClr val="tx1"/>
                </a:solidFill>
              </a:rPr>
              <a:t> </a:t>
            </a:r>
            <a:r>
              <a:rPr lang="en-US" sz="2200" dirty="0" err="1">
                <a:solidFill>
                  <a:schemeClr val="tx1"/>
                </a:solidFill>
              </a:rPr>
              <a:t>chúng</a:t>
            </a:r>
            <a:r>
              <a:rPr lang="vi-VN" sz="2200" dirty="0">
                <a:solidFill>
                  <a:schemeClr val="tx1"/>
                </a:solidFill>
              </a:rPr>
              <a:t>?</a:t>
            </a:r>
            <a:endParaRPr lang="en-US" sz="2200" dirty="0">
              <a:solidFill>
                <a:schemeClr val="tx1"/>
              </a:solidFill>
            </a:endParaRPr>
          </a:p>
          <a:p>
            <a:pPr indent="228600" algn="just">
              <a:lnSpc>
                <a:spcPct val="135000"/>
              </a:lnSpc>
              <a:spcBef>
                <a:spcPts val="600"/>
              </a:spcBef>
              <a:spcAft>
                <a:spcPts val="600"/>
              </a:spcAft>
            </a:pPr>
            <a:endParaRPr lang="en-US" sz="18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pic>
        <p:nvPicPr>
          <p:cNvPr id="21" name="Picture 9">
            <a:extLst>
              <a:ext uri="{FF2B5EF4-FFF2-40B4-BE49-F238E27FC236}">
                <a16:creationId xmlns:a16="http://schemas.microsoft.com/office/drawing/2014/main" id="{FCED4BF4-1669-4BC4-A276-2A27134E76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762686">
            <a:off x="434382" y="2937268"/>
            <a:ext cx="1645169" cy="2239709"/>
          </a:xfrm>
          <a:prstGeom prst="rect">
            <a:avLst/>
          </a:prstGeom>
        </p:spPr>
      </p:pic>
    </p:spTree>
    <p:extLst>
      <p:ext uri="{BB962C8B-B14F-4D97-AF65-F5344CB8AC3E}">
        <p14:creationId xmlns:p14="http://schemas.microsoft.com/office/powerpoint/2010/main" val="2550619702"/>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3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3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3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2" dur="3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7" dur="3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F809774-BAE3-441E-9102-A99EDA703001}"/>
              </a:ext>
            </a:extLst>
          </p:cNvPr>
          <p:cNvSpPr txBox="1"/>
          <p:nvPr/>
        </p:nvSpPr>
        <p:spPr>
          <a:xfrm>
            <a:off x="341610" y="890904"/>
            <a:ext cx="8460780" cy="3881897"/>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rPr>
              <a:t>Đa dạng sinh học ở hoang mạc thấp hơn rất nhiều so với đa dạng sinh học ở rừng mưa nhiệt đới vì</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Đ</a:t>
            </a:r>
            <a:r>
              <a:rPr lang="vi-VN" sz="2200" dirty="0">
                <a:solidFill>
                  <a:srgbClr val="724332"/>
                </a:solidFill>
              </a:rPr>
              <a:t>iều kiện khí hậu ở hoang mạc khắc nghiệt, chỉ có một số ít loài sinh vật thích nghi với điều kiện sống ở đó</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a:t>
            </a:r>
            <a:r>
              <a:rPr lang="vi-VN" sz="2200" dirty="0">
                <a:solidFill>
                  <a:srgbClr val="724332"/>
                </a:solidFill>
              </a:rPr>
              <a:t>Rừng mưa nhiệt đới có điều kiện khí hậu phủ hợp với nhiều loại sinh vật khác nhau, do đó rừng mưa nhiệt đới có độ đa dạng sinh học cao.</a:t>
            </a:r>
            <a:endParaRPr lang="en-US" sz="2200" dirty="0">
              <a:solidFill>
                <a:srgbClr val="724332"/>
              </a:solidFill>
              <a:effectLst/>
              <a:latin typeface="Segoe MDL2 Assets" panose="050A0102010101010101" pitchFamily="18" charset="0"/>
              <a:ea typeface="Calibri" panose="020F0502020204030204" pitchFamily="34" charset="0"/>
              <a:cs typeface="Times New Roman" panose="02020603050405020304" pitchFamily="18" charset="0"/>
            </a:endParaRPr>
          </a:p>
        </p:txBody>
      </p:sp>
      <p:sp>
        <p:nvSpPr>
          <p:cNvPr id="7" name="Google Shape;442;p38">
            <a:extLst>
              <a:ext uri="{FF2B5EF4-FFF2-40B4-BE49-F238E27FC236}">
                <a16:creationId xmlns:a16="http://schemas.microsoft.com/office/drawing/2014/main" id="{99700166-3D8E-49B5-97F6-1F2A010E8C40}"/>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VẬN DỤNG</a:t>
            </a:r>
          </a:p>
        </p:txBody>
      </p:sp>
    </p:spTree>
    <p:extLst>
      <p:ext uri="{BB962C8B-B14F-4D97-AF65-F5344CB8AC3E}">
        <p14:creationId xmlns:p14="http://schemas.microsoft.com/office/powerpoint/2010/main" val="2973146361"/>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1" dur="3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barn(inVertical)">
                                      <p:cBhvr>
                                        <p:cTn id="16" dur="300"/>
                                        <p:tgtEl>
                                          <p:spTgt spid="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barn(inVertical)">
                                      <p:cBhvr>
                                        <p:cTn id="21" dur="3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27949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VẬN DỤNG</a:t>
            </a:r>
          </a:p>
        </p:txBody>
      </p:sp>
      <p:sp>
        <p:nvSpPr>
          <p:cNvPr id="20" name="TextBox 19">
            <a:extLst>
              <a:ext uri="{FF2B5EF4-FFF2-40B4-BE49-F238E27FC236}">
                <a16:creationId xmlns:a16="http://schemas.microsoft.com/office/drawing/2014/main" id="{5F809774-BAE3-441E-9102-A99EDA703001}"/>
              </a:ext>
            </a:extLst>
          </p:cNvPr>
          <p:cNvSpPr txBox="1"/>
          <p:nvPr/>
        </p:nvSpPr>
        <p:spPr>
          <a:xfrm>
            <a:off x="341609" y="950849"/>
            <a:ext cx="8460780" cy="1045223"/>
          </a:xfrm>
          <a:prstGeom prst="rect">
            <a:avLst/>
          </a:prstGeom>
          <a:noFill/>
        </p:spPr>
        <p:txBody>
          <a:bodyPr wrap="square" rtlCol="0">
            <a:spAutoFit/>
          </a:bodyPr>
          <a:lstStyle/>
          <a:p>
            <a:pPr algn="just">
              <a:lnSpc>
                <a:spcPct val="150000"/>
              </a:lnSpc>
              <a:spcBef>
                <a:spcPts val="600"/>
              </a:spcBef>
              <a:spcAft>
                <a:spcPts val="600"/>
              </a:spcAft>
            </a:pPr>
            <a:r>
              <a:rPr lang="en-US" sz="2200" dirty="0">
                <a:solidFill>
                  <a:srgbClr val="724332"/>
                </a:solidFill>
                <a:effectLst/>
                <a:latin typeface="+mj-lt"/>
                <a:ea typeface="Calibri" panose="020F0502020204030204" pitchFamily="34" charset="0"/>
                <a:cs typeface="Times New Roman" panose="02020603050405020304" pitchFamily="18" charset="0"/>
              </a:rPr>
              <a:t>- </a:t>
            </a:r>
            <a:r>
              <a:rPr lang="vi-VN" sz="2200" dirty="0">
                <a:solidFill>
                  <a:srgbClr val="724332"/>
                </a:solidFill>
              </a:rPr>
              <a:t>Sự đa dạng màu sắc của tắc kè làm cho kẻ thù khó phát hiện, giúp chúng thích nghi với môi trường sống</a:t>
            </a:r>
            <a:r>
              <a:rPr lang="en-US" sz="2200" dirty="0">
                <a:solidFill>
                  <a:srgbClr val="724332"/>
                </a:solidFill>
              </a:rPr>
              <a:t>.</a:t>
            </a:r>
            <a:endParaRPr lang="en-US" sz="2200" dirty="0">
              <a:solidFill>
                <a:srgbClr val="724332"/>
              </a:solidFill>
              <a:effectLst/>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DB53F9E-D782-41BF-B171-A2FE63BAE532}"/>
              </a:ext>
            </a:extLst>
          </p:cNvPr>
          <p:cNvPicPr>
            <a:picLocks noChangeAspect="1"/>
          </p:cNvPicPr>
          <p:nvPr/>
        </p:nvPicPr>
        <p:blipFill rotWithShape="1">
          <a:blip r:embed="rId2"/>
          <a:srcRect b="6809"/>
          <a:stretch/>
        </p:blipFill>
        <p:spPr>
          <a:xfrm>
            <a:off x="440354" y="2195788"/>
            <a:ext cx="4368713" cy="2506367"/>
          </a:xfrm>
          <a:prstGeom prst="rect">
            <a:avLst/>
          </a:prstGeom>
        </p:spPr>
      </p:pic>
      <p:pic>
        <p:nvPicPr>
          <p:cNvPr id="5" name="Picture 4">
            <a:extLst>
              <a:ext uri="{FF2B5EF4-FFF2-40B4-BE49-F238E27FC236}">
                <a16:creationId xmlns:a16="http://schemas.microsoft.com/office/drawing/2014/main" id="{45E41EE1-F785-45C6-A938-A8433B3A6D32}"/>
              </a:ext>
            </a:extLst>
          </p:cNvPr>
          <p:cNvPicPr>
            <a:picLocks noChangeAspect="1"/>
          </p:cNvPicPr>
          <p:nvPr/>
        </p:nvPicPr>
        <p:blipFill>
          <a:blip r:embed="rId3"/>
          <a:stretch>
            <a:fillRect/>
          </a:stretch>
        </p:blipFill>
        <p:spPr>
          <a:xfrm>
            <a:off x="4925203" y="2195787"/>
            <a:ext cx="3778443" cy="2506367"/>
          </a:xfrm>
          <a:prstGeom prst="rect">
            <a:avLst/>
          </a:prstGeom>
        </p:spPr>
      </p:pic>
    </p:spTree>
    <p:extLst>
      <p:ext uri="{BB962C8B-B14F-4D97-AF65-F5344CB8AC3E}">
        <p14:creationId xmlns:p14="http://schemas.microsoft.com/office/powerpoint/2010/main" val="239289947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3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35"/>
          <p:cNvGrpSpPr/>
          <p:nvPr/>
        </p:nvGrpSpPr>
        <p:grpSpPr>
          <a:xfrm>
            <a:off x="5325298" y="1401875"/>
            <a:ext cx="3029216" cy="3376724"/>
            <a:chOff x="5325298" y="1401875"/>
            <a:chExt cx="3029216" cy="3376724"/>
          </a:xfrm>
        </p:grpSpPr>
        <p:pic>
          <p:nvPicPr>
            <p:cNvPr id="395" name="Google Shape;395;p35"/>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396" name="Google Shape;396;p35"/>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397" name="Google Shape;397;p35"/>
            <p:cNvPicPr preferRelativeResize="0"/>
            <p:nvPr/>
          </p:nvPicPr>
          <p:blipFill>
            <a:blip r:embed="rId4">
              <a:alphaModFix/>
            </a:blip>
            <a:stretch>
              <a:fillRect/>
            </a:stretch>
          </p:blipFill>
          <p:spPr>
            <a:xfrm rot="5172484" flipH="1">
              <a:off x="7130170" y="2170760"/>
              <a:ext cx="990785" cy="1395436"/>
            </a:xfrm>
            <a:prstGeom prst="rect">
              <a:avLst/>
            </a:prstGeom>
            <a:noFill/>
            <a:ln>
              <a:noFill/>
            </a:ln>
          </p:spPr>
        </p:pic>
        <p:pic>
          <p:nvPicPr>
            <p:cNvPr id="398" name="Google Shape;398;p35"/>
            <p:cNvPicPr preferRelativeResize="0"/>
            <p:nvPr/>
          </p:nvPicPr>
          <p:blipFill>
            <a:blip r:embed="rId5">
              <a:alphaModFix/>
            </a:blip>
            <a:stretch>
              <a:fillRect/>
            </a:stretch>
          </p:blipFill>
          <p:spPr>
            <a:xfrm>
              <a:off x="5325298" y="2329184"/>
              <a:ext cx="2914801" cy="2449415"/>
            </a:xfrm>
            <a:prstGeom prst="rect">
              <a:avLst/>
            </a:prstGeom>
            <a:noFill/>
            <a:ln>
              <a:noFill/>
            </a:ln>
          </p:spPr>
        </p:pic>
      </p:grpSp>
      <p:grpSp>
        <p:nvGrpSpPr>
          <p:cNvPr id="399" name="Google Shape;399;p35"/>
          <p:cNvGrpSpPr/>
          <p:nvPr/>
        </p:nvGrpSpPr>
        <p:grpSpPr>
          <a:xfrm>
            <a:off x="395551" y="-262634"/>
            <a:ext cx="3777681" cy="4069091"/>
            <a:chOff x="395551" y="-262634"/>
            <a:chExt cx="3777681" cy="4069091"/>
          </a:xfrm>
        </p:grpSpPr>
        <p:pic>
          <p:nvPicPr>
            <p:cNvPr id="400" name="Google Shape;400;p35"/>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01" name="Google Shape;401;p35"/>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402" name="Google Shape;402;p35"/>
            <p:cNvPicPr preferRelativeResize="0"/>
            <p:nvPr/>
          </p:nvPicPr>
          <p:blipFill>
            <a:blip r:embed="rId6">
              <a:alphaModFix/>
            </a:blip>
            <a:stretch>
              <a:fillRect/>
            </a:stretch>
          </p:blipFill>
          <p:spPr>
            <a:xfrm rot="-1867234" flipH="1">
              <a:off x="665176" y="-4947"/>
              <a:ext cx="1167270" cy="1368416"/>
            </a:xfrm>
            <a:prstGeom prst="rect">
              <a:avLst/>
            </a:prstGeom>
            <a:noFill/>
            <a:ln>
              <a:noFill/>
            </a:ln>
          </p:spPr>
        </p:pic>
        <p:pic>
          <p:nvPicPr>
            <p:cNvPr id="403" name="Google Shape;403;p35"/>
            <p:cNvPicPr preferRelativeResize="0"/>
            <p:nvPr/>
          </p:nvPicPr>
          <p:blipFill>
            <a:blip r:embed="rId4">
              <a:alphaModFix/>
            </a:blip>
            <a:stretch>
              <a:fillRect/>
            </a:stretch>
          </p:blipFill>
          <p:spPr>
            <a:xfrm rot="-6306671" flipH="1">
              <a:off x="1371644" y="1704035"/>
              <a:ext cx="990786" cy="1395435"/>
            </a:xfrm>
            <a:prstGeom prst="rect">
              <a:avLst/>
            </a:prstGeom>
            <a:noFill/>
            <a:ln>
              <a:noFill/>
            </a:ln>
          </p:spPr>
        </p:pic>
        <p:pic>
          <p:nvPicPr>
            <p:cNvPr id="404" name="Google Shape;404;p35"/>
            <p:cNvPicPr preferRelativeResize="0"/>
            <p:nvPr/>
          </p:nvPicPr>
          <p:blipFill>
            <a:blip r:embed="rId7">
              <a:alphaModFix/>
            </a:blip>
            <a:stretch>
              <a:fillRect/>
            </a:stretch>
          </p:blipFill>
          <p:spPr>
            <a:xfrm rot="1392348">
              <a:off x="1080136" y="176558"/>
              <a:ext cx="2726349" cy="2421263"/>
            </a:xfrm>
            <a:prstGeom prst="rect">
              <a:avLst/>
            </a:prstGeom>
            <a:noFill/>
            <a:ln>
              <a:noFill/>
            </a:ln>
          </p:spPr>
        </p:pic>
      </p:grpSp>
      <p:sp>
        <p:nvSpPr>
          <p:cNvPr id="405" name="Google Shape;405;p35"/>
          <p:cNvSpPr/>
          <p:nvPr/>
        </p:nvSpPr>
        <p:spPr>
          <a:xfrm>
            <a:off x="1985925" y="819150"/>
            <a:ext cx="5172300" cy="350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txBox="1">
            <a:spLocks noGrp="1"/>
          </p:cNvSpPr>
          <p:nvPr>
            <p:ph type="title"/>
          </p:nvPr>
        </p:nvSpPr>
        <p:spPr>
          <a:xfrm>
            <a:off x="2087514" y="1748135"/>
            <a:ext cx="4977998" cy="16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dirty="0">
                <a:solidFill>
                  <a:srgbClr val="724332"/>
                </a:solidFill>
                <a:latin typeface="+mj-lt"/>
              </a:rPr>
              <a:t>BÀI 33: ĐA DẠNG SINH HỌC</a:t>
            </a:r>
            <a:endParaRPr sz="4400" b="1" dirty="0">
              <a:solidFill>
                <a:srgbClr val="724332"/>
              </a:solidFill>
              <a:latin typeface="+mj-lt"/>
            </a:endParaRPr>
          </a:p>
        </p:txBody>
      </p:sp>
      <p:pic>
        <p:nvPicPr>
          <p:cNvPr id="408" name="Google Shape;408;p35"/>
          <p:cNvPicPr preferRelativeResize="0"/>
          <p:nvPr/>
        </p:nvPicPr>
        <p:blipFill>
          <a:blip r:embed="rId3">
            <a:alphaModFix/>
          </a:blip>
          <a:stretch>
            <a:fillRect/>
          </a:stretch>
        </p:blipFill>
        <p:spPr>
          <a:xfrm rot="2147771">
            <a:off x="-356346" y="4130431"/>
            <a:ext cx="1645944" cy="535260"/>
          </a:xfrm>
          <a:prstGeom prst="rect">
            <a:avLst/>
          </a:prstGeom>
          <a:noFill/>
          <a:ln>
            <a:noFill/>
          </a:ln>
        </p:spPr>
      </p:pic>
      <p:pic>
        <p:nvPicPr>
          <p:cNvPr id="409" name="Google Shape;409;p35"/>
          <p:cNvPicPr preferRelativeResize="0"/>
          <p:nvPr/>
        </p:nvPicPr>
        <p:blipFill>
          <a:blip r:embed="rId3">
            <a:alphaModFix/>
          </a:blip>
          <a:stretch>
            <a:fillRect/>
          </a:stretch>
        </p:blipFill>
        <p:spPr>
          <a:xfrm rot="10576772">
            <a:off x="5959729" y="183031"/>
            <a:ext cx="1645944" cy="535260"/>
          </a:xfrm>
          <a:prstGeom prst="rect">
            <a:avLst/>
          </a:prstGeom>
          <a:noFill/>
          <a:ln>
            <a:noFill/>
          </a:ln>
        </p:spPr>
      </p:pic>
      <p:pic>
        <p:nvPicPr>
          <p:cNvPr id="410" name="Google Shape;410;p35"/>
          <p:cNvPicPr preferRelativeResize="0"/>
          <p:nvPr/>
        </p:nvPicPr>
        <p:blipFill>
          <a:blip r:embed="rId7">
            <a:alphaModFix/>
          </a:blip>
          <a:stretch>
            <a:fillRect/>
          </a:stretch>
        </p:blipFill>
        <p:spPr>
          <a:xfrm rot="1392363">
            <a:off x="4881344" y="3623793"/>
            <a:ext cx="1333828" cy="1184581"/>
          </a:xfrm>
          <a:prstGeom prst="rect">
            <a:avLst/>
          </a:prstGeom>
          <a:noFill/>
          <a:ln>
            <a:noFill/>
          </a:ln>
        </p:spPr>
      </p:pic>
      <p:pic>
        <p:nvPicPr>
          <p:cNvPr id="411" name="Google Shape;411;p35"/>
          <p:cNvPicPr preferRelativeResize="0"/>
          <p:nvPr/>
        </p:nvPicPr>
        <p:blipFill>
          <a:blip r:embed="rId3">
            <a:alphaModFix/>
          </a:blip>
          <a:stretch>
            <a:fillRect/>
          </a:stretch>
        </p:blipFill>
        <p:spPr>
          <a:xfrm rot="-1280125">
            <a:off x="2456330" y="3738901"/>
            <a:ext cx="1382593" cy="449617"/>
          </a:xfrm>
          <a:prstGeom prst="rect">
            <a:avLst/>
          </a:prstGeom>
          <a:noFill/>
          <a:ln>
            <a:noFill/>
          </a:ln>
        </p:spPr>
      </p:pic>
      <p:pic>
        <p:nvPicPr>
          <p:cNvPr id="412" name="Google Shape;412;p35"/>
          <p:cNvPicPr preferRelativeResize="0"/>
          <p:nvPr/>
        </p:nvPicPr>
        <p:blipFill>
          <a:blip r:embed="rId3">
            <a:alphaModFix/>
          </a:blip>
          <a:stretch>
            <a:fillRect/>
          </a:stretch>
        </p:blipFill>
        <p:spPr>
          <a:xfrm rot="-9584082">
            <a:off x="8208103" y="937857"/>
            <a:ext cx="1645945" cy="5352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randombar(horizontal)">
                                      <p:cBhvr>
                                        <p:cTn id="7" dur="3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54A07D9E-8587-46D2-82B6-7D0BA5E87093}"/>
              </a:ext>
            </a:extLst>
          </p:cNvPr>
          <p:cNvSpPr txBox="1">
            <a:spLocks/>
          </p:cNvSpPr>
          <p:nvPr/>
        </p:nvSpPr>
        <p:spPr>
          <a:xfrm>
            <a:off x="1195962" y="243703"/>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400" b="1" dirty="0">
                <a:solidFill>
                  <a:srgbClr val="724332"/>
                </a:solidFill>
                <a:latin typeface="+mj-lt"/>
              </a:rPr>
              <a:t>HƯỚNG DẪN VỀ NHÀ</a:t>
            </a:r>
          </a:p>
        </p:txBody>
      </p:sp>
      <p:pic>
        <p:nvPicPr>
          <p:cNvPr id="3" name="Picture 3">
            <a:extLst>
              <a:ext uri="{FF2B5EF4-FFF2-40B4-BE49-F238E27FC236}">
                <a16:creationId xmlns:a16="http://schemas.microsoft.com/office/drawing/2014/main" id="{0F058D48-EDA6-409D-8859-3E710B3F6F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90386" y="1328224"/>
            <a:ext cx="3417679" cy="3094553"/>
          </a:xfrm>
          <a:prstGeom prst="rect">
            <a:avLst/>
          </a:prstGeom>
        </p:spPr>
      </p:pic>
      <p:pic>
        <p:nvPicPr>
          <p:cNvPr id="4" name="Picture 7">
            <a:extLst>
              <a:ext uri="{FF2B5EF4-FFF2-40B4-BE49-F238E27FC236}">
                <a16:creationId xmlns:a16="http://schemas.microsoft.com/office/drawing/2014/main" id="{E35521A4-BD63-4A83-9DEB-78C042F912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63" y="1137560"/>
            <a:ext cx="4220439" cy="3475880"/>
          </a:xfrm>
          <a:prstGeom prst="rect">
            <a:avLst/>
          </a:prstGeom>
        </p:spPr>
      </p:pic>
      <p:sp>
        <p:nvSpPr>
          <p:cNvPr id="5" name="TextBox 4">
            <a:extLst>
              <a:ext uri="{FF2B5EF4-FFF2-40B4-BE49-F238E27FC236}">
                <a16:creationId xmlns:a16="http://schemas.microsoft.com/office/drawing/2014/main" id="{1C36AE27-C950-49A7-B021-98E888D641FC}"/>
              </a:ext>
            </a:extLst>
          </p:cNvPr>
          <p:cNvSpPr txBox="1"/>
          <p:nvPr/>
        </p:nvSpPr>
        <p:spPr>
          <a:xfrm>
            <a:off x="938321" y="1637278"/>
            <a:ext cx="3897522" cy="2368662"/>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effectLst/>
                <a:latin typeface="+mn-lt"/>
                <a:ea typeface="Calibri" panose="020F0502020204030204" pitchFamily="34" charset="0"/>
                <a:cs typeface="Times New Roman" panose="02020603050405020304" pitchFamily="18" charset="0"/>
              </a:rPr>
              <a:t>- Vẽ sơ đồ tư duy cho bài học để hệ thống lại kiến thức.</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Học bài trả lời câu hỏi </a:t>
            </a:r>
            <a:r>
              <a:rPr lang="en-US" sz="2200" spc="10" dirty="0" err="1">
                <a:solidFill>
                  <a:srgbClr val="724332"/>
                </a:solidFill>
                <a:latin typeface="+mn-lt"/>
                <a:ea typeface="Calibri" panose="020F0502020204030204" pitchFamily="34" charset="0"/>
                <a:cs typeface="Times New Roman" panose="02020603050405020304" pitchFamily="18" charset="0"/>
              </a:rPr>
              <a:t>sgk</a:t>
            </a:r>
            <a:r>
              <a:rPr lang="en-US" sz="2200" spc="10" dirty="0">
                <a:solidFill>
                  <a:srgbClr val="724332"/>
                </a:solidFill>
                <a:latin typeface="+mn-lt"/>
                <a:ea typeface="Calibri" panose="020F0502020204030204" pitchFamily="34" charset="0"/>
                <a:cs typeface="Times New Roman" panose="02020603050405020304" pitchFamily="18" charset="0"/>
              </a:rPr>
              <a:t>.</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Chuẩn</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bị</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trước</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bài</a:t>
            </a:r>
            <a:r>
              <a:rPr lang="en-US" sz="2200" spc="10" dirty="0">
                <a:solidFill>
                  <a:srgbClr val="724332"/>
                </a:solidFill>
                <a:latin typeface="+mn-lt"/>
                <a:ea typeface="Calibri" panose="020F0502020204030204" pitchFamily="34" charset="0"/>
                <a:cs typeface="Times New Roman" panose="02020603050405020304" pitchFamily="18" charset="0"/>
              </a:rPr>
              <a:t> 34.</a:t>
            </a:r>
            <a:endParaRPr lang="en-US" sz="2200" dirty="0">
              <a:solidFill>
                <a:srgbClr val="724332"/>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61994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3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3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3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4504E7-CABD-41D8-A080-5828F0FEBC1A}"/>
              </a:ext>
            </a:extLst>
          </p:cNvPr>
          <p:cNvSpPr txBox="1"/>
          <p:nvPr/>
        </p:nvSpPr>
        <p:spPr>
          <a:xfrm>
            <a:off x="420564" y="1258291"/>
            <a:ext cx="8302870" cy="1569660"/>
          </a:xfrm>
          <a:prstGeom prst="rect">
            <a:avLst/>
          </a:prstGeom>
          <a:noFill/>
        </p:spPr>
        <p:txBody>
          <a:bodyPr wrap="square" rtlCol="0">
            <a:spAutoFit/>
          </a:bodyPr>
          <a:lstStyle/>
          <a:p>
            <a:pPr algn="ctr"/>
            <a:r>
              <a:rPr lang="en-US" sz="4800" b="1" dirty="0">
                <a:solidFill>
                  <a:srgbClr val="724332"/>
                </a:solidFill>
              </a:rPr>
              <a:t>CẢM ƠN CÁC EM ĐÃ LẮNG NGHE BÀI GIẢNG!</a:t>
            </a:r>
          </a:p>
        </p:txBody>
      </p:sp>
      <p:grpSp>
        <p:nvGrpSpPr>
          <p:cNvPr id="9" name="Google Shape;631;p26">
            <a:extLst>
              <a:ext uri="{FF2B5EF4-FFF2-40B4-BE49-F238E27FC236}">
                <a16:creationId xmlns:a16="http://schemas.microsoft.com/office/drawing/2014/main" id="{762C6369-E56A-4585-8B4B-91D862278BA5}"/>
              </a:ext>
            </a:extLst>
          </p:cNvPr>
          <p:cNvGrpSpPr/>
          <p:nvPr/>
        </p:nvGrpSpPr>
        <p:grpSpPr>
          <a:xfrm>
            <a:off x="3518059" y="2902914"/>
            <a:ext cx="2107880" cy="1940444"/>
            <a:chOff x="1339725" y="238075"/>
            <a:chExt cx="2758000" cy="2769525"/>
          </a:xfrm>
        </p:grpSpPr>
        <p:sp>
          <p:nvSpPr>
            <p:cNvPr id="10" name="Google Shape;632;p26">
              <a:extLst>
                <a:ext uri="{FF2B5EF4-FFF2-40B4-BE49-F238E27FC236}">
                  <a16:creationId xmlns:a16="http://schemas.microsoft.com/office/drawing/2014/main" id="{6492ED30-C0E4-4C1B-A2CF-B8D43971F382}"/>
                </a:ext>
              </a:extLst>
            </p:cNvPr>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3;p26">
              <a:extLst>
                <a:ext uri="{FF2B5EF4-FFF2-40B4-BE49-F238E27FC236}">
                  <a16:creationId xmlns:a16="http://schemas.microsoft.com/office/drawing/2014/main" id="{4021CAF2-C2CE-4EC4-8111-C9B31CAC47D7}"/>
                </a:ext>
              </a:extLst>
            </p:cNvPr>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4;p26">
              <a:extLst>
                <a:ext uri="{FF2B5EF4-FFF2-40B4-BE49-F238E27FC236}">
                  <a16:creationId xmlns:a16="http://schemas.microsoft.com/office/drawing/2014/main" id="{FC74CA9B-737D-47DB-BCBD-C26946E12D2C}"/>
                </a:ext>
              </a:extLst>
            </p:cNvPr>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35;p26">
              <a:extLst>
                <a:ext uri="{FF2B5EF4-FFF2-40B4-BE49-F238E27FC236}">
                  <a16:creationId xmlns:a16="http://schemas.microsoft.com/office/drawing/2014/main" id="{B8EF3526-5B72-4623-9764-7917978A0D91}"/>
                </a:ext>
              </a:extLst>
            </p:cNvPr>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36;p26">
              <a:extLst>
                <a:ext uri="{FF2B5EF4-FFF2-40B4-BE49-F238E27FC236}">
                  <a16:creationId xmlns:a16="http://schemas.microsoft.com/office/drawing/2014/main" id="{9063F855-4B50-4101-81DC-4D63344196B4}"/>
                </a:ext>
              </a:extLst>
            </p:cNvPr>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37;p26">
              <a:extLst>
                <a:ext uri="{FF2B5EF4-FFF2-40B4-BE49-F238E27FC236}">
                  <a16:creationId xmlns:a16="http://schemas.microsoft.com/office/drawing/2014/main" id="{580D6ADE-15D6-4BDC-9988-7F973D6AF275}"/>
                </a:ext>
              </a:extLst>
            </p:cNvPr>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8;p26">
              <a:extLst>
                <a:ext uri="{FF2B5EF4-FFF2-40B4-BE49-F238E27FC236}">
                  <a16:creationId xmlns:a16="http://schemas.microsoft.com/office/drawing/2014/main" id="{AA4453D3-D4E4-40E7-A6F1-5F7E5429280A}"/>
                </a:ext>
              </a:extLst>
            </p:cNvPr>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39;p26">
              <a:extLst>
                <a:ext uri="{FF2B5EF4-FFF2-40B4-BE49-F238E27FC236}">
                  <a16:creationId xmlns:a16="http://schemas.microsoft.com/office/drawing/2014/main" id="{971402DF-C873-428F-B3E0-65708B8D31E1}"/>
                </a:ext>
              </a:extLst>
            </p:cNvPr>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40;p26">
              <a:extLst>
                <a:ext uri="{FF2B5EF4-FFF2-40B4-BE49-F238E27FC236}">
                  <a16:creationId xmlns:a16="http://schemas.microsoft.com/office/drawing/2014/main" id="{34DAE30D-F7AD-4688-8483-FCAE38A015BF}"/>
                </a:ext>
              </a:extLst>
            </p:cNvPr>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41;p26">
              <a:extLst>
                <a:ext uri="{FF2B5EF4-FFF2-40B4-BE49-F238E27FC236}">
                  <a16:creationId xmlns:a16="http://schemas.microsoft.com/office/drawing/2014/main" id="{FB3D526D-BB69-499C-9AFF-DE9233901A93}"/>
                </a:ext>
              </a:extLst>
            </p:cNvPr>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42;p26">
              <a:extLst>
                <a:ext uri="{FF2B5EF4-FFF2-40B4-BE49-F238E27FC236}">
                  <a16:creationId xmlns:a16="http://schemas.microsoft.com/office/drawing/2014/main" id="{CBF3215F-32D8-445D-9110-3CDB842AE1E9}"/>
                </a:ext>
              </a:extLst>
            </p:cNvPr>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3;p26">
              <a:extLst>
                <a:ext uri="{FF2B5EF4-FFF2-40B4-BE49-F238E27FC236}">
                  <a16:creationId xmlns:a16="http://schemas.microsoft.com/office/drawing/2014/main" id="{371DCDD4-96CF-4753-BC75-6B7037B6B6D0}"/>
                </a:ext>
              </a:extLst>
            </p:cNvPr>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44;p26">
              <a:extLst>
                <a:ext uri="{FF2B5EF4-FFF2-40B4-BE49-F238E27FC236}">
                  <a16:creationId xmlns:a16="http://schemas.microsoft.com/office/drawing/2014/main" id="{7E20DB84-A5D8-400D-A882-1EC672134176}"/>
                </a:ext>
              </a:extLst>
            </p:cNvPr>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45;p26">
              <a:extLst>
                <a:ext uri="{FF2B5EF4-FFF2-40B4-BE49-F238E27FC236}">
                  <a16:creationId xmlns:a16="http://schemas.microsoft.com/office/drawing/2014/main" id="{CD934DD3-775A-4417-BB3B-89400B123962}"/>
                </a:ext>
              </a:extLst>
            </p:cNvPr>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6;p26">
              <a:extLst>
                <a:ext uri="{FF2B5EF4-FFF2-40B4-BE49-F238E27FC236}">
                  <a16:creationId xmlns:a16="http://schemas.microsoft.com/office/drawing/2014/main" id="{D992A56F-98B0-4F2E-B173-C234F3E9BAA6}"/>
                </a:ext>
              </a:extLst>
            </p:cNvPr>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47;p26">
              <a:extLst>
                <a:ext uri="{FF2B5EF4-FFF2-40B4-BE49-F238E27FC236}">
                  <a16:creationId xmlns:a16="http://schemas.microsoft.com/office/drawing/2014/main" id="{7873FFF3-584D-4924-AED3-ED414952B81F}"/>
                </a:ext>
              </a:extLst>
            </p:cNvPr>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48;p26">
              <a:extLst>
                <a:ext uri="{FF2B5EF4-FFF2-40B4-BE49-F238E27FC236}">
                  <a16:creationId xmlns:a16="http://schemas.microsoft.com/office/drawing/2014/main" id="{91C7CBD2-7389-488A-86D5-5FB2DF3E102C}"/>
                </a:ext>
              </a:extLst>
            </p:cNvPr>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49;p26">
              <a:extLst>
                <a:ext uri="{FF2B5EF4-FFF2-40B4-BE49-F238E27FC236}">
                  <a16:creationId xmlns:a16="http://schemas.microsoft.com/office/drawing/2014/main" id="{D8B1BB50-FCFF-402F-840C-4E8B5C21BFA4}"/>
                </a:ext>
              </a:extLst>
            </p:cNvPr>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0;p26">
              <a:extLst>
                <a:ext uri="{FF2B5EF4-FFF2-40B4-BE49-F238E27FC236}">
                  <a16:creationId xmlns:a16="http://schemas.microsoft.com/office/drawing/2014/main" id="{8CA71F61-1D06-486F-AF6B-F9DFF9421493}"/>
                </a:ext>
              </a:extLst>
            </p:cNvPr>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1;p26">
              <a:extLst>
                <a:ext uri="{FF2B5EF4-FFF2-40B4-BE49-F238E27FC236}">
                  <a16:creationId xmlns:a16="http://schemas.microsoft.com/office/drawing/2014/main" id="{97CC7D69-9D9B-4A8E-9B8C-A17CA5070F00}"/>
                </a:ext>
              </a:extLst>
            </p:cNvPr>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2;p26">
              <a:extLst>
                <a:ext uri="{FF2B5EF4-FFF2-40B4-BE49-F238E27FC236}">
                  <a16:creationId xmlns:a16="http://schemas.microsoft.com/office/drawing/2014/main" id="{CC655E3E-0A17-470C-9183-28B5680FDF98}"/>
                </a:ext>
              </a:extLst>
            </p:cNvPr>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3;p26">
              <a:extLst>
                <a:ext uri="{FF2B5EF4-FFF2-40B4-BE49-F238E27FC236}">
                  <a16:creationId xmlns:a16="http://schemas.microsoft.com/office/drawing/2014/main" id="{9B2EFC63-15A4-463F-82AD-BE29B4CD02FF}"/>
                </a:ext>
              </a:extLst>
            </p:cNvPr>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4;p26">
              <a:extLst>
                <a:ext uri="{FF2B5EF4-FFF2-40B4-BE49-F238E27FC236}">
                  <a16:creationId xmlns:a16="http://schemas.microsoft.com/office/drawing/2014/main" id="{D7BBDE7A-C07E-415F-9633-8DE4ACDFA073}"/>
                </a:ext>
              </a:extLst>
            </p:cNvPr>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5;p26">
              <a:extLst>
                <a:ext uri="{FF2B5EF4-FFF2-40B4-BE49-F238E27FC236}">
                  <a16:creationId xmlns:a16="http://schemas.microsoft.com/office/drawing/2014/main" id="{39A91433-9495-4F78-BE2A-F2B145122F9B}"/>
                </a:ext>
              </a:extLst>
            </p:cNvPr>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6;p26">
              <a:extLst>
                <a:ext uri="{FF2B5EF4-FFF2-40B4-BE49-F238E27FC236}">
                  <a16:creationId xmlns:a16="http://schemas.microsoft.com/office/drawing/2014/main" id="{BD3DA5E7-6878-4528-8DC6-F8D7B485CFA1}"/>
                </a:ext>
              </a:extLst>
            </p:cNvPr>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57;p26">
              <a:extLst>
                <a:ext uri="{FF2B5EF4-FFF2-40B4-BE49-F238E27FC236}">
                  <a16:creationId xmlns:a16="http://schemas.microsoft.com/office/drawing/2014/main" id="{D58C09FA-FEFE-4EA1-A184-8F981ED796ED}"/>
                </a:ext>
              </a:extLst>
            </p:cNvPr>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658;p26">
              <a:extLst>
                <a:ext uri="{FF2B5EF4-FFF2-40B4-BE49-F238E27FC236}">
                  <a16:creationId xmlns:a16="http://schemas.microsoft.com/office/drawing/2014/main" id="{1EDC48B3-060E-48BD-BCF4-6ACF0A23CC4C}"/>
                </a:ext>
              </a:extLst>
            </p:cNvPr>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59;p26">
              <a:extLst>
                <a:ext uri="{FF2B5EF4-FFF2-40B4-BE49-F238E27FC236}">
                  <a16:creationId xmlns:a16="http://schemas.microsoft.com/office/drawing/2014/main" id="{79FB797C-8084-4659-9851-D032015BEDCA}"/>
                </a:ext>
              </a:extLst>
            </p:cNvPr>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0;p26">
              <a:extLst>
                <a:ext uri="{FF2B5EF4-FFF2-40B4-BE49-F238E27FC236}">
                  <a16:creationId xmlns:a16="http://schemas.microsoft.com/office/drawing/2014/main" id="{59561958-B1AB-4DA6-B220-D659860C4540}"/>
                </a:ext>
              </a:extLst>
            </p:cNvPr>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1;p26">
              <a:extLst>
                <a:ext uri="{FF2B5EF4-FFF2-40B4-BE49-F238E27FC236}">
                  <a16:creationId xmlns:a16="http://schemas.microsoft.com/office/drawing/2014/main" id="{FD62040E-2B68-4FAA-9327-6E2AF997C1CB}"/>
                </a:ext>
              </a:extLst>
            </p:cNvPr>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2;p26">
              <a:extLst>
                <a:ext uri="{FF2B5EF4-FFF2-40B4-BE49-F238E27FC236}">
                  <a16:creationId xmlns:a16="http://schemas.microsoft.com/office/drawing/2014/main" id="{619BC973-39B2-4CFA-BE4F-919EEB1FBF09}"/>
                </a:ext>
              </a:extLst>
            </p:cNvPr>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3;p26">
              <a:extLst>
                <a:ext uri="{FF2B5EF4-FFF2-40B4-BE49-F238E27FC236}">
                  <a16:creationId xmlns:a16="http://schemas.microsoft.com/office/drawing/2014/main" id="{16350AB7-595E-45B7-89CB-4FF4F76ACD73}"/>
                </a:ext>
              </a:extLst>
            </p:cNvPr>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4;p26">
              <a:extLst>
                <a:ext uri="{FF2B5EF4-FFF2-40B4-BE49-F238E27FC236}">
                  <a16:creationId xmlns:a16="http://schemas.microsoft.com/office/drawing/2014/main" id="{65872D95-EA5A-4AA3-BFC0-7EF3A16AF3BD}"/>
                </a:ext>
              </a:extLst>
            </p:cNvPr>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5;p26">
              <a:extLst>
                <a:ext uri="{FF2B5EF4-FFF2-40B4-BE49-F238E27FC236}">
                  <a16:creationId xmlns:a16="http://schemas.microsoft.com/office/drawing/2014/main" id="{59283FCF-9279-42EE-A9E4-DB9D9DD211E2}"/>
                </a:ext>
              </a:extLst>
            </p:cNvPr>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6;p26">
              <a:extLst>
                <a:ext uri="{FF2B5EF4-FFF2-40B4-BE49-F238E27FC236}">
                  <a16:creationId xmlns:a16="http://schemas.microsoft.com/office/drawing/2014/main" id="{FCFF8047-1C49-43E4-B3D1-F5BD93A4BCE5}"/>
                </a:ext>
              </a:extLst>
            </p:cNvPr>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7;p26">
              <a:extLst>
                <a:ext uri="{FF2B5EF4-FFF2-40B4-BE49-F238E27FC236}">
                  <a16:creationId xmlns:a16="http://schemas.microsoft.com/office/drawing/2014/main" id="{49E67862-644B-4F32-B199-210587E31BBD}"/>
                </a:ext>
              </a:extLst>
            </p:cNvPr>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8;p26">
              <a:extLst>
                <a:ext uri="{FF2B5EF4-FFF2-40B4-BE49-F238E27FC236}">
                  <a16:creationId xmlns:a16="http://schemas.microsoft.com/office/drawing/2014/main" id="{5E838750-E05A-4A08-ADA3-F2BEAC17D4A8}"/>
                </a:ext>
              </a:extLst>
            </p:cNvPr>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9;p26">
              <a:extLst>
                <a:ext uri="{FF2B5EF4-FFF2-40B4-BE49-F238E27FC236}">
                  <a16:creationId xmlns:a16="http://schemas.microsoft.com/office/drawing/2014/main" id="{83E231B7-A7CE-486B-A1B0-10EF0A7F96EF}"/>
                </a:ext>
              </a:extLst>
            </p:cNvPr>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0;p26">
              <a:extLst>
                <a:ext uri="{FF2B5EF4-FFF2-40B4-BE49-F238E27FC236}">
                  <a16:creationId xmlns:a16="http://schemas.microsoft.com/office/drawing/2014/main" id="{2B1635F8-18B0-40B9-8007-F861FFB9533B}"/>
                </a:ext>
              </a:extLst>
            </p:cNvPr>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1;p26">
              <a:extLst>
                <a:ext uri="{FF2B5EF4-FFF2-40B4-BE49-F238E27FC236}">
                  <a16:creationId xmlns:a16="http://schemas.microsoft.com/office/drawing/2014/main" id="{E02AA5E9-52FF-4B90-A998-80B839904FA1}"/>
                </a:ext>
              </a:extLst>
            </p:cNvPr>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2;p26">
              <a:extLst>
                <a:ext uri="{FF2B5EF4-FFF2-40B4-BE49-F238E27FC236}">
                  <a16:creationId xmlns:a16="http://schemas.microsoft.com/office/drawing/2014/main" id="{D23E8AE0-408A-486B-BAD5-8953E08A6E59}"/>
                </a:ext>
              </a:extLst>
            </p:cNvPr>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73;p26">
              <a:extLst>
                <a:ext uri="{FF2B5EF4-FFF2-40B4-BE49-F238E27FC236}">
                  <a16:creationId xmlns:a16="http://schemas.microsoft.com/office/drawing/2014/main" id="{8664B60B-3BE4-4761-80C9-45C5C6FD50E7}"/>
                </a:ext>
              </a:extLst>
            </p:cNvPr>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4;p26">
              <a:extLst>
                <a:ext uri="{FF2B5EF4-FFF2-40B4-BE49-F238E27FC236}">
                  <a16:creationId xmlns:a16="http://schemas.microsoft.com/office/drawing/2014/main" id="{D06464C0-58DE-41C9-8C3B-2D415C98335B}"/>
                </a:ext>
              </a:extLst>
            </p:cNvPr>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5;p26">
              <a:extLst>
                <a:ext uri="{FF2B5EF4-FFF2-40B4-BE49-F238E27FC236}">
                  <a16:creationId xmlns:a16="http://schemas.microsoft.com/office/drawing/2014/main" id="{9354C4B5-93AE-41AA-A851-6C3986417F64}"/>
                </a:ext>
              </a:extLst>
            </p:cNvPr>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6;p26">
              <a:extLst>
                <a:ext uri="{FF2B5EF4-FFF2-40B4-BE49-F238E27FC236}">
                  <a16:creationId xmlns:a16="http://schemas.microsoft.com/office/drawing/2014/main" id="{7FD1C85D-FB71-470D-B298-C473D37C3190}"/>
                </a:ext>
              </a:extLst>
            </p:cNvPr>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7;p26">
              <a:extLst>
                <a:ext uri="{FF2B5EF4-FFF2-40B4-BE49-F238E27FC236}">
                  <a16:creationId xmlns:a16="http://schemas.microsoft.com/office/drawing/2014/main" id="{F9B70F41-76AE-4470-9C48-28D2AC302E41}"/>
                </a:ext>
              </a:extLst>
            </p:cNvPr>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78;p26">
              <a:extLst>
                <a:ext uri="{FF2B5EF4-FFF2-40B4-BE49-F238E27FC236}">
                  <a16:creationId xmlns:a16="http://schemas.microsoft.com/office/drawing/2014/main" id="{7E9B4D30-ED77-43E9-96E3-37FD57BE942C}"/>
                </a:ext>
              </a:extLst>
            </p:cNvPr>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79;p26">
              <a:extLst>
                <a:ext uri="{FF2B5EF4-FFF2-40B4-BE49-F238E27FC236}">
                  <a16:creationId xmlns:a16="http://schemas.microsoft.com/office/drawing/2014/main" id="{48E70A24-2546-4F3F-8727-4360CE059819}"/>
                </a:ext>
              </a:extLst>
            </p:cNvPr>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0;p26">
              <a:extLst>
                <a:ext uri="{FF2B5EF4-FFF2-40B4-BE49-F238E27FC236}">
                  <a16:creationId xmlns:a16="http://schemas.microsoft.com/office/drawing/2014/main" id="{5B8651AD-336F-461A-82C8-34A79FEA3BB9}"/>
                </a:ext>
              </a:extLst>
            </p:cNvPr>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1;p26">
              <a:extLst>
                <a:ext uri="{FF2B5EF4-FFF2-40B4-BE49-F238E27FC236}">
                  <a16:creationId xmlns:a16="http://schemas.microsoft.com/office/drawing/2014/main" id="{2A12755D-5B5C-4EA3-8638-297A59F28E0A}"/>
                </a:ext>
              </a:extLst>
            </p:cNvPr>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2;p26">
              <a:extLst>
                <a:ext uri="{FF2B5EF4-FFF2-40B4-BE49-F238E27FC236}">
                  <a16:creationId xmlns:a16="http://schemas.microsoft.com/office/drawing/2014/main" id="{7DA65350-11AE-4389-B74D-1CABBE8DA64D}"/>
                </a:ext>
              </a:extLst>
            </p:cNvPr>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3;p26">
              <a:extLst>
                <a:ext uri="{FF2B5EF4-FFF2-40B4-BE49-F238E27FC236}">
                  <a16:creationId xmlns:a16="http://schemas.microsoft.com/office/drawing/2014/main" id="{EADD4761-01E9-4538-9A4F-6FB298B7AF83}"/>
                </a:ext>
              </a:extLst>
            </p:cNvPr>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4;p26">
              <a:extLst>
                <a:ext uri="{FF2B5EF4-FFF2-40B4-BE49-F238E27FC236}">
                  <a16:creationId xmlns:a16="http://schemas.microsoft.com/office/drawing/2014/main" id="{1B68ABC1-7D65-4EDC-8F9C-85ECEA78A0F3}"/>
                </a:ext>
              </a:extLst>
            </p:cNvPr>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5;p26">
              <a:extLst>
                <a:ext uri="{FF2B5EF4-FFF2-40B4-BE49-F238E27FC236}">
                  <a16:creationId xmlns:a16="http://schemas.microsoft.com/office/drawing/2014/main" id="{1D9E2A85-56A0-49F2-9D7A-B01A76A72B33}"/>
                </a:ext>
              </a:extLst>
            </p:cNvPr>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6;p26">
              <a:extLst>
                <a:ext uri="{FF2B5EF4-FFF2-40B4-BE49-F238E27FC236}">
                  <a16:creationId xmlns:a16="http://schemas.microsoft.com/office/drawing/2014/main" id="{73A2678C-2C2C-4F98-8705-189745A80E74}"/>
                </a:ext>
              </a:extLst>
            </p:cNvPr>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87;p26">
              <a:extLst>
                <a:ext uri="{FF2B5EF4-FFF2-40B4-BE49-F238E27FC236}">
                  <a16:creationId xmlns:a16="http://schemas.microsoft.com/office/drawing/2014/main" id="{95BE0841-A7F4-460C-9F8E-A8C02A7FA6E5}"/>
                </a:ext>
              </a:extLst>
            </p:cNvPr>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88;p26">
              <a:extLst>
                <a:ext uri="{FF2B5EF4-FFF2-40B4-BE49-F238E27FC236}">
                  <a16:creationId xmlns:a16="http://schemas.microsoft.com/office/drawing/2014/main" id="{C7489510-B167-4EB2-9E30-265A414A576E}"/>
                </a:ext>
              </a:extLst>
            </p:cNvPr>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89;p26">
              <a:extLst>
                <a:ext uri="{FF2B5EF4-FFF2-40B4-BE49-F238E27FC236}">
                  <a16:creationId xmlns:a16="http://schemas.microsoft.com/office/drawing/2014/main" id="{F4A852C8-9B02-47B8-8A43-A16B68EC5B37}"/>
                </a:ext>
              </a:extLst>
            </p:cNvPr>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0;p26">
              <a:extLst>
                <a:ext uri="{FF2B5EF4-FFF2-40B4-BE49-F238E27FC236}">
                  <a16:creationId xmlns:a16="http://schemas.microsoft.com/office/drawing/2014/main" id="{409697E4-724E-46E1-ACD4-C42ED30BF417}"/>
                </a:ext>
              </a:extLst>
            </p:cNvPr>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1;p26">
              <a:extLst>
                <a:ext uri="{FF2B5EF4-FFF2-40B4-BE49-F238E27FC236}">
                  <a16:creationId xmlns:a16="http://schemas.microsoft.com/office/drawing/2014/main" id="{BAE3D2ED-FC3F-4134-BFA4-59612DCF4BDC}"/>
                </a:ext>
              </a:extLst>
            </p:cNvPr>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2;p26">
              <a:extLst>
                <a:ext uri="{FF2B5EF4-FFF2-40B4-BE49-F238E27FC236}">
                  <a16:creationId xmlns:a16="http://schemas.microsoft.com/office/drawing/2014/main" id="{9EE04793-A1CA-4E03-B37D-3690EF3A7052}"/>
                </a:ext>
              </a:extLst>
            </p:cNvPr>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3;p26">
              <a:extLst>
                <a:ext uri="{FF2B5EF4-FFF2-40B4-BE49-F238E27FC236}">
                  <a16:creationId xmlns:a16="http://schemas.microsoft.com/office/drawing/2014/main" id="{3BBC4BC9-A78B-4CF0-93CE-EB57A84642CB}"/>
                </a:ext>
              </a:extLst>
            </p:cNvPr>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4;p26">
              <a:extLst>
                <a:ext uri="{FF2B5EF4-FFF2-40B4-BE49-F238E27FC236}">
                  <a16:creationId xmlns:a16="http://schemas.microsoft.com/office/drawing/2014/main" id="{D43981F8-F7EB-4FA8-B2DF-DE999837C8DB}"/>
                </a:ext>
              </a:extLst>
            </p:cNvPr>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5;p26">
              <a:extLst>
                <a:ext uri="{FF2B5EF4-FFF2-40B4-BE49-F238E27FC236}">
                  <a16:creationId xmlns:a16="http://schemas.microsoft.com/office/drawing/2014/main" id="{988491C9-EF54-4B69-AB80-38278C0A02A5}"/>
                </a:ext>
              </a:extLst>
            </p:cNvPr>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6;p26">
              <a:extLst>
                <a:ext uri="{FF2B5EF4-FFF2-40B4-BE49-F238E27FC236}">
                  <a16:creationId xmlns:a16="http://schemas.microsoft.com/office/drawing/2014/main" id="{5E320C6F-F1B0-4664-A218-2D5F0A3C1D1D}"/>
                </a:ext>
              </a:extLst>
            </p:cNvPr>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97;p26">
              <a:extLst>
                <a:ext uri="{FF2B5EF4-FFF2-40B4-BE49-F238E27FC236}">
                  <a16:creationId xmlns:a16="http://schemas.microsoft.com/office/drawing/2014/main" id="{03304D79-7C2F-4594-A8E2-745948C7415D}"/>
                </a:ext>
              </a:extLst>
            </p:cNvPr>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98;p26">
              <a:extLst>
                <a:ext uri="{FF2B5EF4-FFF2-40B4-BE49-F238E27FC236}">
                  <a16:creationId xmlns:a16="http://schemas.microsoft.com/office/drawing/2014/main" id="{7EB4F57C-3C7A-4C45-A6A5-2B0380FD45C5}"/>
                </a:ext>
              </a:extLst>
            </p:cNvPr>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99;p26">
              <a:extLst>
                <a:ext uri="{FF2B5EF4-FFF2-40B4-BE49-F238E27FC236}">
                  <a16:creationId xmlns:a16="http://schemas.microsoft.com/office/drawing/2014/main" id="{2251472E-E637-4EBC-A11D-796268B4BFA7}"/>
                </a:ext>
              </a:extLst>
            </p:cNvPr>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0;p26">
              <a:extLst>
                <a:ext uri="{FF2B5EF4-FFF2-40B4-BE49-F238E27FC236}">
                  <a16:creationId xmlns:a16="http://schemas.microsoft.com/office/drawing/2014/main" id="{A22CFA01-B6B0-4233-B51C-72C31E08D31B}"/>
                </a:ext>
              </a:extLst>
            </p:cNvPr>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1;p26">
              <a:extLst>
                <a:ext uri="{FF2B5EF4-FFF2-40B4-BE49-F238E27FC236}">
                  <a16:creationId xmlns:a16="http://schemas.microsoft.com/office/drawing/2014/main" id="{296D0526-DB98-4AFF-99D8-04785F2DA87D}"/>
                </a:ext>
              </a:extLst>
            </p:cNvPr>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2;p26">
              <a:extLst>
                <a:ext uri="{FF2B5EF4-FFF2-40B4-BE49-F238E27FC236}">
                  <a16:creationId xmlns:a16="http://schemas.microsoft.com/office/drawing/2014/main" id="{D04DB584-FC57-4EE6-B020-3A492DA78331}"/>
                </a:ext>
              </a:extLst>
            </p:cNvPr>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3;p26">
              <a:extLst>
                <a:ext uri="{FF2B5EF4-FFF2-40B4-BE49-F238E27FC236}">
                  <a16:creationId xmlns:a16="http://schemas.microsoft.com/office/drawing/2014/main" id="{B4216D54-72F6-4BE0-8A0D-225CC1FBD610}"/>
                </a:ext>
              </a:extLst>
            </p:cNvPr>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94663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4"/>
          <p:cNvSpPr/>
          <p:nvPr/>
        </p:nvSpPr>
        <p:spPr>
          <a:xfrm>
            <a:off x="1382967" y="2374463"/>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34"/>
          <p:cNvSpPr/>
          <p:nvPr/>
        </p:nvSpPr>
        <p:spPr>
          <a:xfrm>
            <a:off x="1382967" y="1321255"/>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1409441" y="3427671"/>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txBox="1">
            <a:spLocks noGrp="1"/>
          </p:cNvSpPr>
          <p:nvPr>
            <p:ph type="subTitle" idx="1"/>
          </p:nvPr>
        </p:nvSpPr>
        <p:spPr>
          <a:xfrm>
            <a:off x="2477667" y="1697958"/>
            <a:ext cx="3959902" cy="4206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800" i="0" dirty="0">
                <a:solidFill>
                  <a:srgbClr val="724332"/>
                </a:solidFill>
                <a:latin typeface="+mj-lt"/>
              </a:rPr>
              <a:t>ĐA DẠNG SINH HỌC</a:t>
            </a:r>
            <a:endParaRPr sz="2800" i="0" dirty="0">
              <a:solidFill>
                <a:srgbClr val="724332"/>
              </a:solidFill>
              <a:latin typeface="+mj-lt"/>
            </a:endParaRPr>
          </a:p>
        </p:txBody>
      </p:sp>
      <p:sp>
        <p:nvSpPr>
          <p:cNvPr id="374" name="Google Shape;374;p34"/>
          <p:cNvSpPr txBox="1">
            <a:spLocks noGrp="1"/>
          </p:cNvSpPr>
          <p:nvPr>
            <p:ph type="title" idx="15"/>
          </p:nvPr>
        </p:nvSpPr>
        <p:spPr>
          <a:xfrm>
            <a:off x="984000" y="330722"/>
            <a:ext cx="7176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400" b="1" dirty="0">
                <a:solidFill>
                  <a:srgbClr val="724332"/>
                </a:solidFill>
                <a:latin typeface="+mj-lt"/>
              </a:rPr>
              <a:t>NỘI DUNG BÀI HỌC</a:t>
            </a:r>
            <a:endParaRPr sz="3400" b="1" dirty="0">
              <a:solidFill>
                <a:srgbClr val="724332"/>
              </a:solidFill>
              <a:latin typeface="+mj-lt"/>
            </a:endParaRPr>
          </a:p>
        </p:txBody>
      </p:sp>
      <p:sp>
        <p:nvSpPr>
          <p:cNvPr id="375" name="Google Shape;375;p34"/>
          <p:cNvSpPr txBox="1">
            <a:spLocks noGrp="1"/>
          </p:cNvSpPr>
          <p:nvPr>
            <p:ph type="title"/>
          </p:nvPr>
        </p:nvSpPr>
        <p:spPr>
          <a:xfrm>
            <a:off x="1540167" y="1579705"/>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1</a:t>
            </a:r>
            <a:endParaRPr b="1" i="0" dirty="0">
              <a:solidFill>
                <a:srgbClr val="724332"/>
              </a:solidFill>
              <a:latin typeface="+mj-lt"/>
            </a:endParaRPr>
          </a:p>
        </p:txBody>
      </p:sp>
      <p:sp>
        <p:nvSpPr>
          <p:cNvPr id="377" name="Google Shape;377;p34"/>
          <p:cNvSpPr txBox="1">
            <a:spLocks noGrp="1"/>
          </p:cNvSpPr>
          <p:nvPr>
            <p:ph type="title" idx="3"/>
          </p:nvPr>
        </p:nvSpPr>
        <p:spPr>
          <a:xfrm>
            <a:off x="1540167" y="2605163"/>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2</a:t>
            </a:r>
            <a:endParaRPr b="1" i="0" dirty="0">
              <a:solidFill>
                <a:srgbClr val="724332"/>
              </a:solidFill>
              <a:latin typeface="+mj-lt"/>
            </a:endParaRPr>
          </a:p>
        </p:txBody>
      </p:sp>
      <p:sp>
        <p:nvSpPr>
          <p:cNvPr id="379" name="Google Shape;379;p34"/>
          <p:cNvSpPr txBox="1">
            <a:spLocks noGrp="1"/>
          </p:cNvSpPr>
          <p:nvPr>
            <p:ph type="title" idx="4"/>
          </p:nvPr>
        </p:nvSpPr>
        <p:spPr>
          <a:xfrm>
            <a:off x="1566641" y="3661821"/>
            <a:ext cx="623100" cy="4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0" dirty="0">
                <a:solidFill>
                  <a:srgbClr val="724332"/>
                </a:solidFill>
                <a:latin typeface="+mj-lt"/>
              </a:rPr>
              <a:t>3</a:t>
            </a:r>
            <a:endParaRPr b="1" i="0" dirty="0">
              <a:solidFill>
                <a:srgbClr val="724332"/>
              </a:solidFill>
              <a:latin typeface="+mj-lt"/>
            </a:endParaRPr>
          </a:p>
        </p:txBody>
      </p:sp>
      <p:pic>
        <p:nvPicPr>
          <p:cNvPr id="386" name="Google Shape;386;p34"/>
          <p:cNvPicPr preferRelativeResize="0"/>
          <p:nvPr/>
        </p:nvPicPr>
        <p:blipFill>
          <a:blip r:embed="rId3">
            <a:alphaModFix/>
          </a:blip>
          <a:stretch>
            <a:fillRect/>
          </a:stretch>
        </p:blipFill>
        <p:spPr>
          <a:xfrm rot="-1016633">
            <a:off x="1155330" y="3491209"/>
            <a:ext cx="615730" cy="867208"/>
          </a:xfrm>
          <a:prstGeom prst="rect">
            <a:avLst/>
          </a:prstGeom>
          <a:noFill/>
          <a:ln>
            <a:noFill/>
          </a:ln>
        </p:spPr>
      </p:pic>
      <p:pic>
        <p:nvPicPr>
          <p:cNvPr id="387" name="Google Shape;387;p34"/>
          <p:cNvPicPr preferRelativeResize="0"/>
          <p:nvPr/>
        </p:nvPicPr>
        <p:blipFill>
          <a:blip r:embed="rId4">
            <a:alphaModFix/>
          </a:blip>
          <a:stretch>
            <a:fillRect/>
          </a:stretch>
        </p:blipFill>
        <p:spPr>
          <a:xfrm rot="850657" flipH="1">
            <a:off x="1122157" y="2495216"/>
            <a:ext cx="637629" cy="747498"/>
          </a:xfrm>
          <a:prstGeom prst="rect">
            <a:avLst/>
          </a:prstGeom>
          <a:noFill/>
          <a:ln>
            <a:noFill/>
          </a:ln>
        </p:spPr>
      </p:pic>
      <p:pic>
        <p:nvPicPr>
          <p:cNvPr id="388" name="Google Shape;388;p34"/>
          <p:cNvPicPr preferRelativeResize="0"/>
          <p:nvPr/>
        </p:nvPicPr>
        <p:blipFill>
          <a:blip r:embed="rId3">
            <a:alphaModFix/>
          </a:blip>
          <a:stretch>
            <a:fillRect/>
          </a:stretch>
        </p:blipFill>
        <p:spPr>
          <a:xfrm rot="-1016633">
            <a:off x="1149457" y="1264354"/>
            <a:ext cx="615730" cy="867208"/>
          </a:xfrm>
          <a:prstGeom prst="rect">
            <a:avLst/>
          </a:prstGeom>
          <a:noFill/>
          <a:ln>
            <a:noFill/>
          </a:ln>
        </p:spPr>
      </p:pic>
      <p:sp>
        <p:nvSpPr>
          <p:cNvPr id="39" name="Google Shape;373;p34">
            <a:extLst>
              <a:ext uri="{FF2B5EF4-FFF2-40B4-BE49-F238E27FC236}">
                <a16:creationId xmlns:a16="http://schemas.microsoft.com/office/drawing/2014/main" id="{22D6DB8B-928A-433F-B6CB-ACD9F59025F4}"/>
              </a:ext>
            </a:extLst>
          </p:cNvPr>
          <p:cNvSpPr txBox="1">
            <a:spLocks/>
          </p:cNvSpPr>
          <p:nvPr/>
        </p:nvSpPr>
        <p:spPr>
          <a:xfrm>
            <a:off x="2477667" y="2706235"/>
            <a:ext cx="6183651"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800" i="0" dirty="0">
                <a:solidFill>
                  <a:srgbClr val="724332"/>
                </a:solidFill>
                <a:latin typeface="+mj-lt"/>
              </a:rPr>
              <a:t>VAI TRÒ CỦA ĐA DẠNG SINH HỌC</a:t>
            </a:r>
          </a:p>
        </p:txBody>
      </p:sp>
      <p:sp>
        <p:nvSpPr>
          <p:cNvPr id="40" name="Google Shape;373;p34">
            <a:extLst>
              <a:ext uri="{FF2B5EF4-FFF2-40B4-BE49-F238E27FC236}">
                <a16:creationId xmlns:a16="http://schemas.microsoft.com/office/drawing/2014/main" id="{444334D9-4386-4D36-A0FC-9CE8A5B2287B}"/>
              </a:ext>
            </a:extLst>
          </p:cNvPr>
          <p:cNvSpPr txBox="1">
            <a:spLocks/>
          </p:cNvSpPr>
          <p:nvPr/>
        </p:nvSpPr>
        <p:spPr>
          <a:xfrm>
            <a:off x="2477667" y="3714512"/>
            <a:ext cx="5304251"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800" i="0" dirty="0">
                <a:solidFill>
                  <a:srgbClr val="724332"/>
                </a:solidFill>
                <a:latin typeface="+mj-lt"/>
              </a:rPr>
              <a:t>BẢO VỆ ĐA DẠNG SINH HỌC</a:t>
            </a: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71"/>
                                        </p:tgtEl>
                                        <p:attrNameLst>
                                          <p:attrName>style.visibility</p:attrName>
                                        </p:attrNameLst>
                                      </p:cBhvr>
                                      <p:to>
                                        <p:strVal val="visible"/>
                                      </p:to>
                                    </p:set>
                                    <p:animEffect transition="in" filter="barn(inVertical)">
                                      <p:cBhvr>
                                        <p:cTn id="11" dur="300"/>
                                        <p:tgtEl>
                                          <p:spTgt spid="371"/>
                                        </p:tgtEl>
                                      </p:cBhvr>
                                    </p:animEffect>
                                  </p:childTnLst>
                                </p:cTn>
                              </p:par>
                              <p:par>
                                <p:cTn id="12" presetID="16" presetClass="entr" presetSubtype="21" fill="hold" nodeType="withEffect">
                                  <p:stCondLst>
                                    <p:cond delay="0"/>
                                  </p:stCondLst>
                                  <p:childTnLst>
                                    <p:set>
                                      <p:cBhvr>
                                        <p:cTn id="13" dur="1" fill="hold">
                                          <p:stCondLst>
                                            <p:cond delay="0"/>
                                          </p:stCondLst>
                                        </p:cTn>
                                        <p:tgtEl>
                                          <p:spTgt spid="388"/>
                                        </p:tgtEl>
                                        <p:attrNameLst>
                                          <p:attrName>style.visibility</p:attrName>
                                        </p:attrNameLst>
                                      </p:cBhvr>
                                      <p:to>
                                        <p:strVal val="visible"/>
                                      </p:to>
                                    </p:set>
                                    <p:animEffect transition="in" filter="barn(inVertical)">
                                      <p:cBhvr>
                                        <p:cTn id="14" dur="300"/>
                                        <p:tgtEl>
                                          <p:spTgt spid="38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75"/>
                                        </p:tgtEl>
                                        <p:attrNameLst>
                                          <p:attrName>style.visibility</p:attrName>
                                        </p:attrNameLst>
                                      </p:cBhvr>
                                      <p:to>
                                        <p:strVal val="visible"/>
                                      </p:to>
                                    </p:set>
                                    <p:animEffect transition="in" filter="barn(inVertical)">
                                      <p:cBhvr>
                                        <p:cTn id="17" dur="300"/>
                                        <p:tgtEl>
                                          <p:spTgt spid="3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3">
                                            <p:txEl>
                                              <p:pRg st="0" end="0"/>
                                            </p:txEl>
                                          </p:spTgt>
                                        </p:tgtEl>
                                        <p:attrNameLst>
                                          <p:attrName>style.visibility</p:attrName>
                                        </p:attrNameLst>
                                      </p:cBhvr>
                                      <p:to>
                                        <p:strVal val="visible"/>
                                      </p:to>
                                    </p:set>
                                    <p:animEffect transition="in" filter="fade">
                                      <p:cBhvr>
                                        <p:cTn id="22" dur="300"/>
                                        <p:tgtEl>
                                          <p:spTgt spid="37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69"/>
                                        </p:tgtEl>
                                        <p:attrNameLst>
                                          <p:attrName>style.visibility</p:attrName>
                                        </p:attrNameLst>
                                      </p:cBhvr>
                                      <p:to>
                                        <p:strVal val="visible"/>
                                      </p:to>
                                    </p:set>
                                    <p:animEffect transition="in" filter="barn(inVertical)">
                                      <p:cBhvr>
                                        <p:cTn id="27" dur="300"/>
                                        <p:tgtEl>
                                          <p:spTgt spid="369"/>
                                        </p:tgtEl>
                                      </p:cBhvr>
                                    </p:animEffect>
                                  </p:childTnLst>
                                </p:cTn>
                              </p:par>
                              <p:par>
                                <p:cTn id="28" presetID="16" presetClass="entr" presetSubtype="21" fill="hold" nodeType="withEffect">
                                  <p:stCondLst>
                                    <p:cond delay="0"/>
                                  </p:stCondLst>
                                  <p:childTnLst>
                                    <p:set>
                                      <p:cBhvr>
                                        <p:cTn id="29" dur="1" fill="hold">
                                          <p:stCondLst>
                                            <p:cond delay="0"/>
                                          </p:stCondLst>
                                        </p:cTn>
                                        <p:tgtEl>
                                          <p:spTgt spid="387"/>
                                        </p:tgtEl>
                                        <p:attrNameLst>
                                          <p:attrName>style.visibility</p:attrName>
                                        </p:attrNameLst>
                                      </p:cBhvr>
                                      <p:to>
                                        <p:strVal val="visible"/>
                                      </p:to>
                                    </p:set>
                                    <p:animEffect transition="in" filter="barn(inVertical)">
                                      <p:cBhvr>
                                        <p:cTn id="30" dur="300"/>
                                        <p:tgtEl>
                                          <p:spTgt spid="38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7"/>
                                        </p:tgtEl>
                                        <p:attrNameLst>
                                          <p:attrName>style.visibility</p:attrName>
                                        </p:attrNameLst>
                                      </p:cBhvr>
                                      <p:to>
                                        <p:strVal val="visible"/>
                                      </p:to>
                                    </p:set>
                                    <p:animEffect transition="in" filter="barn(inVertical)">
                                      <p:cBhvr>
                                        <p:cTn id="33" dur="300"/>
                                        <p:tgtEl>
                                          <p:spTgt spid="37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3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72"/>
                                        </p:tgtEl>
                                        <p:attrNameLst>
                                          <p:attrName>style.visibility</p:attrName>
                                        </p:attrNameLst>
                                      </p:cBhvr>
                                      <p:to>
                                        <p:strVal val="visible"/>
                                      </p:to>
                                    </p:set>
                                    <p:animEffect transition="in" filter="barn(inVertical)">
                                      <p:cBhvr>
                                        <p:cTn id="43" dur="300"/>
                                        <p:tgtEl>
                                          <p:spTgt spid="372"/>
                                        </p:tgtEl>
                                      </p:cBhvr>
                                    </p:animEffect>
                                  </p:childTnLst>
                                </p:cTn>
                              </p:par>
                              <p:par>
                                <p:cTn id="44" presetID="16" presetClass="entr" presetSubtype="21" fill="hold" nodeType="withEffect">
                                  <p:stCondLst>
                                    <p:cond delay="0"/>
                                  </p:stCondLst>
                                  <p:childTnLst>
                                    <p:set>
                                      <p:cBhvr>
                                        <p:cTn id="45" dur="1" fill="hold">
                                          <p:stCondLst>
                                            <p:cond delay="0"/>
                                          </p:stCondLst>
                                        </p:cTn>
                                        <p:tgtEl>
                                          <p:spTgt spid="386"/>
                                        </p:tgtEl>
                                        <p:attrNameLst>
                                          <p:attrName>style.visibility</p:attrName>
                                        </p:attrNameLst>
                                      </p:cBhvr>
                                      <p:to>
                                        <p:strVal val="visible"/>
                                      </p:to>
                                    </p:set>
                                    <p:animEffect transition="in" filter="barn(inVertical)">
                                      <p:cBhvr>
                                        <p:cTn id="46" dur="300"/>
                                        <p:tgtEl>
                                          <p:spTgt spid="38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79"/>
                                        </p:tgtEl>
                                        <p:attrNameLst>
                                          <p:attrName>style.visibility</p:attrName>
                                        </p:attrNameLst>
                                      </p:cBhvr>
                                      <p:to>
                                        <p:strVal val="visible"/>
                                      </p:to>
                                    </p:set>
                                    <p:animEffect transition="in" filter="barn(inVertical)">
                                      <p:cBhvr>
                                        <p:cTn id="49" dur="300"/>
                                        <p:tgtEl>
                                          <p:spTgt spid="37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3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animBg="1"/>
      <p:bldP spid="371" grpId="0" animBg="1"/>
      <p:bldP spid="372" grpId="0" animBg="1"/>
      <p:bldP spid="373" grpId="0" build="p"/>
      <p:bldP spid="374" grpId="0"/>
      <p:bldP spid="375" grpId="0"/>
      <p:bldP spid="377" grpId="0"/>
      <p:bldP spid="379"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27" name="Google Shape;427;p36"/>
          <p:cNvPicPr preferRelativeResize="0"/>
          <p:nvPr/>
        </p:nvPicPr>
        <p:blipFill>
          <a:blip r:embed="rId3">
            <a:alphaModFix/>
          </a:blip>
          <a:stretch>
            <a:fillRect/>
          </a:stretch>
        </p:blipFill>
        <p:spPr>
          <a:xfrm rot="-9149488">
            <a:off x="-1767459" y="15588"/>
            <a:ext cx="996762" cy="324151"/>
          </a:xfrm>
          <a:prstGeom prst="rect">
            <a:avLst/>
          </a:prstGeom>
          <a:noFill/>
          <a:ln>
            <a:noFill/>
          </a:ln>
        </p:spPr>
      </p:pic>
      <p:sp>
        <p:nvSpPr>
          <p:cNvPr id="20" name="Google Shape;373;p34">
            <a:extLst>
              <a:ext uri="{FF2B5EF4-FFF2-40B4-BE49-F238E27FC236}">
                <a16:creationId xmlns:a16="http://schemas.microsoft.com/office/drawing/2014/main" id="{E6B9E375-3B4A-4F62-9395-A9720365461F}"/>
              </a:ext>
            </a:extLst>
          </p:cNvPr>
          <p:cNvSpPr txBox="1">
            <a:spLocks noGrp="1"/>
          </p:cNvSpPr>
          <p:nvPr>
            <p:ph type="subTitle" idx="4294967295"/>
          </p:nvPr>
        </p:nvSpPr>
        <p:spPr>
          <a:xfrm>
            <a:off x="2014537" y="590391"/>
            <a:ext cx="5114925" cy="42068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400" b="1" i="0" dirty="0">
                <a:latin typeface="+mj-lt"/>
              </a:rPr>
              <a:t>1. ĐA DẠNG SINH HỌC</a:t>
            </a:r>
            <a:endParaRPr sz="3400" b="1" i="0" dirty="0">
              <a:latin typeface="+mj-lt"/>
            </a:endParaRPr>
          </a:p>
        </p:txBody>
      </p:sp>
      <p:sp>
        <p:nvSpPr>
          <p:cNvPr id="10" name="TextBox 9">
            <a:extLst>
              <a:ext uri="{FF2B5EF4-FFF2-40B4-BE49-F238E27FC236}">
                <a16:creationId xmlns:a16="http://schemas.microsoft.com/office/drawing/2014/main" id="{5EFA5ABA-CBC0-4FA1-8C3D-D5A5731026BE}"/>
              </a:ext>
            </a:extLst>
          </p:cNvPr>
          <p:cNvSpPr txBox="1"/>
          <p:nvPr/>
        </p:nvSpPr>
        <p:spPr>
          <a:xfrm>
            <a:off x="340084" y="1207407"/>
            <a:ext cx="8293392" cy="3477875"/>
          </a:xfrm>
          <a:prstGeom prst="rect">
            <a:avLst/>
          </a:prstGeom>
          <a:noFill/>
        </p:spPr>
        <p:txBody>
          <a:bodyPr wrap="square" rtlCol="0">
            <a:spAutoFit/>
          </a:bodyPr>
          <a:lstStyle/>
          <a:p>
            <a:pPr algn="just">
              <a:lnSpc>
                <a:spcPct val="150000"/>
              </a:lnSpc>
            </a:pP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a:t>
            </a:r>
            <a:r>
              <a:rPr lang="en-US" sz="2200" dirty="0" err="1">
                <a:solidFill>
                  <a:srgbClr val="724332"/>
                </a:solidFill>
                <a:effectLst/>
                <a:latin typeface="+mj-lt"/>
                <a:ea typeface="Calibri" panose="020F0502020204030204" pitchFamily="34" charset="0"/>
              </a:rPr>
              <a:t>là</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sự</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phong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phú</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về</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số</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lượng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loài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số</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cá</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thể</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trong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loài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và</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môi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trường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sống</a:t>
            </a:r>
            <a:r>
              <a:rPr lang="en-US" sz="2200" dirty="0">
                <a:solidFill>
                  <a:srgbClr val="724332"/>
                </a:solidFill>
                <a:effectLst/>
                <a:latin typeface="+mj-lt"/>
                <a:ea typeface="Calibri" panose="020F0502020204030204" pitchFamily="34" charset="0"/>
              </a:rPr>
              <a:t>.</a:t>
            </a:r>
          </a:p>
          <a:p>
            <a:pPr algn="just">
              <a:lnSpc>
                <a:spcPct val="150000"/>
              </a:lnSpc>
            </a:pP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a:t>
            </a:r>
            <a:r>
              <a:rPr lang="en-US" sz="2200" dirty="0" err="1">
                <a:solidFill>
                  <a:srgbClr val="724332"/>
                </a:solidFill>
                <a:effectLst/>
                <a:latin typeface="+mj-lt"/>
                <a:ea typeface="Calibri" panose="020F0502020204030204" pitchFamily="34" charset="0"/>
              </a:rPr>
              <a:t>hể</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hiện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sự</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thích</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nghi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của</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sinh</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vật</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với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các</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điều</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kiện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sống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khác</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nhau</a:t>
            </a:r>
            <a:r>
              <a:rPr lang="en-US" sz="2200" dirty="0">
                <a:solidFill>
                  <a:srgbClr val="724332"/>
                </a:solidFill>
                <a:effectLst/>
                <a:latin typeface="+mj-lt"/>
                <a:ea typeface="Calibri" panose="020F0502020204030204" pitchFamily="34" charset="0"/>
              </a:rPr>
              <a:t>.</a:t>
            </a:r>
          </a:p>
          <a:p>
            <a:pPr algn="just">
              <a:lnSpc>
                <a:spcPct val="150000"/>
              </a:lnSpc>
            </a:pP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Dựa</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vào</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điều</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kiện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khí</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hậu</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đa</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dạng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sinh</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học</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được</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phân</a:t>
            </a:r>
            <a:r>
              <a:rPr lang="en-US" sz="2200" dirty="0">
                <a:solidFill>
                  <a:srgbClr val="724332"/>
                </a:solidFill>
                <a:effectLst/>
                <a:latin typeface="+mj-lt"/>
                <a:ea typeface="Calibri" panose="020F0502020204030204" pitchFamily="34" charset="0"/>
              </a:rPr>
              <a:t> chia </a:t>
            </a:r>
            <a:r>
              <a:rPr lang="en-US" sz="2200" dirty="0" err="1">
                <a:solidFill>
                  <a:srgbClr val="724332"/>
                </a:solidFill>
                <a:effectLst/>
                <a:latin typeface="+mj-lt"/>
                <a:ea typeface="Calibri" panose="020F0502020204030204" pitchFamily="34" charset="0"/>
              </a:rPr>
              <a:t>theo</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các</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khu</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vực</a:t>
            </a:r>
            <a:r>
              <a:rPr lang="en-US" sz="2200" dirty="0">
                <a:solidFill>
                  <a:srgbClr val="724332"/>
                </a:solidFill>
                <a:effectLst/>
                <a:latin typeface="+mj-lt"/>
                <a:ea typeface="Calibri" panose="020F0502020204030204" pitchFamily="34" charset="0"/>
              </a:rPr>
              <a:t>:</a:t>
            </a:r>
          </a:p>
          <a:p>
            <a:endParaRPr lang="en-US" sz="2200" dirty="0">
              <a:solidFill>
                <a:srgbClr val="724332"/>
              </a:solidFill>
            </a:endParaRPr>
          </a:p>
        </p:txBody>
      </p:sp>
      <p:sp>
        <p:nvSpPr>
          <p:cNvPr id="2" name="Thought Bubble: Cloud 1">
            <a:extLst>
              <a:ext uri="{FF2B5EF4-FFF2-40B4-BE49-F238E27FC236}">
                <a16:creationId xmlns:a16="http://schemas.microsoft.com/office/drawing/2014/main" id="{65007F8E-BDD2-4299-8F4B-95FF7E63AC21}"/>
              </a:ext>
            </a:extLst>
          </p:cNvPr>
          <p:cNvSpPr/>
          <p:nvPr/>
        </p:nvSpPr>
        <p:spPr>
          <a:xfrm>
            <a:off x="4571999" y="1011079"/>
            <a:ext cx="3826780" cy="2270886"/>
          </a:xfrm>
          <a:prstGeom prst="cloudCallout">
            <a:avLst>
              <a:gd name="adj1" fmla="val -77935"/>
              <a:gd name="adj2" fmla="val 19291"/>
            </a:avLst>
          </a:prstGeom>
          <a:ln w="28575">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a:solidFill>
                  <a:srgbClr val="724332"/>
                </a:solidFill>
              </a:rPr>
              <a:t>Theo </a:t>
            </a:r>
            <a:r>
              <a:rPr lang="en-US" sz="2200" dirty="0" err="1">
                <a:solidFill>
                  <a:srgbClr val="724332"/>
                </a:solidFill>
              </a:rPr>
              <a:t>em</a:t>
            </a:r>
            <a:r>
              <a:rPr lang="en-US" sz="2200" dirty="0">
                <a:solidFill>
                  <a:srgbClr val="724332"/>
                </a:solidFill>
              </a:rPr>
              <a:t> </a:t>
            </a:r>
            <a:r>
              <a:rPr lang="en-US" sz="2200" dirty="0" err="1">
                <a:solidFill>
                  <a:srgbClr val="724332"/>
                </a:solidFill>
              </a:rPr>
              <a:t>hiểu</a:t>
            </a:r>
            <a:r>
              <a:rPr lang="en-US" sz="2200" dirty="0">
                <a:solidFill>
                  <a:srgbClr val="724332"/>
                </a:solidFill>
              </a:rPr>
              <a:t>, </a:t>
            </a:r>
            <a:r>
              <a:rPr lang="en-US" sz="2200" dirty="0" err="1">
                <a:solidFill>
                  <a:srgbClr val="724332"/>
                </a:solidFill>
              </a:rPr>
              <a:t>thế</a:t>
            </a:r>
            <a:r>
              <a:rPr lang="en-US" sz="2200" dirty="0">
                <a:solidFill>
                  <a:srgbClr val="724332"/>
                </a:solidFill>
              </a:rPr>
              <a:t> </a:t>
            </a:r>
            <a:r>
              <a:rPr lang="en-US" sz="2200" dirty="0" err="1">
                <a:solidFill>
                  <a:srgbClr val="724332"/>
                </a:solidFill>
              </a:rPr>
              <a:t>nào</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a:t>
            </a:r>
          </a:p>
        </p:txBody>
      </p:sp>
      <p:pic>
        <p:nvPicPr>
          <p:cNvPr id="25" name="Picture 3">
            <a:extLst>
              <a:ext uri="{FF2B5EF4-FFF2-40B4-BE49-F238E27FC236}">
                <a16:creationId xmlns:a16="http://schemas.microsoft.com/office/drawing/2014/main" id="{EA0CE5D1-46B0-4624-8695-AFE040C1E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2483" y="1686733"/>
            <a:ext cx="2438591" cy="34567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299"/>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arn(inVertical)">
                                      <p:cBhvr>
                                        <p:cTn id="13" dur="3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3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barn(inVertical)">
                                      <p:cBhvr>
                                        <p:cTn id="23" dur="3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6" name="Picture 5">
            <a:extLst>
              <a:ext uri="{FF2B5EF4-FFF2-40B4-BE49-F238E27FC236}">
                <a16:creationId xmlns:a16="http://schemas.microsoft.com/office/drawing/2014/main" id="{D65A64DE-43AC-47C9-8C73-A921607335C2}"/>
              </a:ext>
            </a:extLst>
          </p:cNvPr>
          <p:cNvPicPr>
            <a:picLocks noChangeAspect="1"/>
          </p:cNvPicPr>
          <p:nvPr/>
        </p:nvPicPr>
        <p:blipFill>
          <a:blip r:embed="rId3"/>
          <a:stretch>
            <a:fillRect/>
          </a:stretch>
        </p:blipFill>
        <p:spPr>
          <a:xfrm>
            <a:off x="437209" y="1594147"/>
            <a:ext cx="4216853" cy="2966127"/>
          </a:xfrm>
          <a:prstGeom prst="rect">
            <a:avLst/>
          </a:prstGeom>
        </p:spPr>
      </p:pic>
      <p:sp>
        <p:nvSpPr>
          <p:cNvPr id="434" name="Google Shape;434;p37"/>
          <p:cNvSpPr txBox="1">
            <a:spLocks noGrp="1"/>
          </p:cNvSpPr>
          <p:nvPr>
            <p:ph type="title"/>
          </p:nvPr>
        </p:nvSpPr>
        <p:spPr>
          <a:xfrm>
            <a:off x="1005483" y="736000"/>
            <a:ext cx="5769900" cy="572700"/>
          </a:xfrm>
          <a:prstGeom prst="rect">
            <a:avLst/>
          </a:prstGeom>
        </p:spPr>
        <p:txBody>
          <a:bodyPr spcFirstLastPara="1" wrap="square" lIns="91425" tIns="91425" rIns="91425" bIns="91425" anchor="t" anchorCtr="0">
            <a:noAutofit/>
          </a:bodyPr>
          <a:lstStyle/>
          <a:p>
            <a:pPr lvl="0" algn="just" rtl="0">
              <a:spcBef>
                <a:spcPts val="0"/>
              </a:spcBef>
              <a:spcAft>
                <a:spcPts val="0"/>
              </a:spcAft>
            </a:pPr>
            <a:r>
              <a:rPr lang="en-US" sz="2200" dirty="0">
                <a:latin typeface="+mj-lt"/>
              </a:rPr>
              <a:t>+ </a:t>
            </a:r>
            <a:r>
              <a:rPr lang="en-US" sz="2200" dirty="0" err="1">
                <a:latin typeface="+mj-lt"/>
              </a:rPr>
              <a:t>Đa</a:t>
            </a:r>
            <a:r>
              <a:rPr lang="en-US" sz="2200" dirty="0">
                <a:latin typeface="+mj-lt"/>
              </a:rPr>
              <a:t> </a:t>
            </a:r>
            <a:r>
              <a:rPr lang="en-US" sz="2200" dirty="0" err="1">
                <a:latin typeface="+mj-lt"/>
              </a:rPr>
              <a:t>dạng</a:t>
            </a:r>
            <a:r>
              <a:rPr lang="en-US" sz="2200" dirty="0">
                <a:latin typeface="+mj-lt"/>
              </a:rPr>
              <a:t> </a:t>
            </a:r>
            <a:r>
              <a:rPr lang="en-US" sz="2200" dirty="0" err="1">
                <a:latin typeface="+mj-lt"/>
              </a:rPr>
              <a:t>sinh</a:t>
            </a:r>
            <a:r>
              <a:rPr lang="en-US" sz="2200" dirty="0">
                <a:latin typeface="+mj-lt"/>
              </a:rPr>
              <a:t> </a:t>
            </a:r>
            <a:r>
              <a:rPr lang="en-US" sz="2200" dirty="0" err="1">
                <a:latin typeface="+mj-lt"/>
              </a:rPr>
              <a:t>học</a:t>
            </a:r>
            <a:r>
              <a:rPr lang="en-US" sz="2200" dirty="0">
                <a:latin typeface="+mj-lt"/>
              </a:rPr>
              <a:t> ở </a:t>
            </a:r>
            <a:r>
              <a:rPr lang="en-US" sz="2200" dirty="0" err="1">
                <a:latin typeface="+mj-lt"/>
              </a:rPr>
              <a:t>sa</a:t>
            </a:r>
            <a:r>
              <a:rPr lang="en-US" sz="2200" dirty="0">
                <a:latin typeface="+mj-lt"/>
              </a:rPr>
              <a:t> </a:t>
            </a:r>
            <a:r>
              <a:rPr lang="en-US" sz="2200" dirty="0" err="1">
                <a:latin typeface="+mj-lt"/>
              </a:rPr>
              <a:t>mạc</a:t>
            </a:r>
            <a:r>
              <a:rPr lang="en-US" sz="2200" dirty="0">
                <a:latin typeface="+mj-lt"/>
              </a:rPr>
              <a:t>: </a:t>
            </a:r>
            <a:endParaRPr sz="2200" dirty="0">
              <a:latin typeface="+mj-lt"/>
            </a:endParaRPr>
          </a:p>
        </p:txBody>
      </p:sp>
      <p:pic>
        <p:nvPicPr>
          <p:cNvPr id="7" name="Picture 6">
            <a:extLst>
              <a:ext uri="{FF2B5EF4-FFF2-40B4-BE49-F238E27FC236}">
                <a16:creationId xmlns:a16="http://schemas.microsoft.com/office/drawing/2014/main" id="{9A8C48A1-544F-4D24-8BD4-F05CA5844008}"/>
              </a:ext>
            </a:extLst>
          </p:cNvPr>
          <p:cNvPicPr>
            <a:picLocks noChangeAspect="1"/>
          </p:cNvPicPr>
          <p:nvPr/>
        </p:nvPicPr>
        <p:blipFill>
          <a:blip r:embed="rId4"/>
          <a:stretch>
            <a:fillRect/>
          </a:stretch>
        </p:blipFill>
        <p:spPr>
          <a:xfrm>
            <a:off x="4841631" y="1594148"/>
            <a:ext cx="3865160" cy="296612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300"/>
                                        <p:tgtEl>
                                          <p:spTgt spid="434"/>
                                        </p:tgtEl>
                                      </p:cBhvr>
                                    </p:animEffect>
                                    <p:anim calcmode="lin" valueType="num">
                                      <p:cBhvr>
                                        <p:cTn id="8" dur="300" fill="hold"/>
                                        <p:tgtEl>
                                          <p:spTgt spid="434"/>
                                        </p:tgtEl>
                                        <p:attrNameLst>
                                          <p:attrName>ppt_x</p:attrName>
                                        </p:attrNameLst>
                                      </p:cBhvr>
                                      <p:tavLst>
                                        <p:tav tm="0">
                                          <p:val>
                                            <p:strVal val="#ppt_x"/>
                                          </p:val>
                                        </p:tav>
                                        <p:tav tm="100000">
                                          <p:val>
                                            <p:strVal val="#ppt_x"/>
                                          </p:val>
                                        </p:tav>
                                      </p:tavLst>
                                    </p:anim>
                                    <p:anim calcmode="lin" valueType="num">
                                      <p:cBhvr>
                                        <p:cTn id="9" dur="3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3" name="Picture 2">
            <a:extLst>
              <a:ext uri="{FF2B5EF4-FFF2-40B4-BE49-F238E27FC236}">
                <a16:creationId xmlns:a16="http://schemas.microsoft.com/office/drawing/2014/main" id="{4009B541-22FF-48F3-B6B3-612E47F29C82}"/>
              </a:ext>
            </a:extLst>
          </p:cNvPr>
          <p:cNvPicPr>
            <a:picLocks noChangeAspect="1"/>
          </p:cNvPicPr>
          <p:nvPr/>
        </p:nvPicPr>
        <p:blipFill>
          <a:blip r:embed="rId3"/>
          <a:stretch>
            <a:fillRect/>
          </a:stretch>
        </p:blipFill>
        <p:spPr>
          <a:xfrm>
            <a:off x="556100" y="1591733"/>
            <a:ext cx="3925589" cy="2849034"/>
          </a:xfrm>
          <a:prstGeom prst="rect">
            <a:avLst/>
          </a:prstGeom>
        </p:spPr>
      </p:pic>
      <p:pic>
        <p:nvPicPr>
          <p:cNvPr id="6" name="Picture 5">
            <a:extLst>
              <a:ext uri="{FF2B5EF4-FFF2-40B4-BE49-F238E27FC236}">
                <a16:creationId xmlns:a16="http://schemas.microsoft.com/office/drawing/2014/main" id="{395FFBE4-8782-4153-B9EA-1570E6FC7BB5}"/>
              </a:ext>
            </a:extLst>
          </p:cNvPr>
          <p:cNvPicPr>
            <a:picLocks noChangeAspect="1"/>
          </p:cNvPicPr>
          <p:nvPr/>
        </p:nvPicPr>
        <p:blipFill>
          <a:blip r:embed="rId4"/>
          <a:stretch>
            <a:fillRect/>
          </a:stretch>
        </p:blipFill>
        <p:spPr>
          <a:xfrm>
            <a:off x="4801300" y="1591733"/>
            <a:ext cx="4015899" cy="2849034"/>
          </a:xfrm>
          <a:prstGeom prst="rect">
            <a:avLst/>
          </a:prstGeom>
        </p:spPr>
      </p:pic>
      <p:sp>
        <p:nvSpPr>
          <p:cNvPr id="7" name="Google Shape;434;p37">
            <a:extLst>
              <a:ext uri="{FF2B5EF4-FFF2-40B4-BE49-F238E27FC236}">
                <a16:creationId xmlns:a16="http://schemas.microsoft.com/office/drawing/2014/main" id="{599755A2-A364-4F51-B061-15B9CCD21380}"/>
              </a:ext>
            </a:extLst>
          </p:cNvPr>
          <p:cNvSpPr txBox="1">
            <a:spLocks noGrp="1"/>
          </p:cNvSpPr>
          <p:nvPr>
            <p:ph type="title"/>
          </p:nvPr>
        </p:nvSpPr>
        <p:spPr>
          <a:xfrm>
            <a:off x="1005483" y="736000"/>
            <a:ext cx="5769900" cy="572700"/>
          </a:xfrm>
          <a:prstGeom prst="rect">
            <a:avLst/>
          </a:prstGeom>
        </p:spPr>
        <p:txBody>
          <a:bodyPr spcFirstLastPara="1" wrap="square" lIns="91425" tIns="91425" rIns="91425" bIns="91425" anchor="t" anchorCtr="0">
            <a:noAutofit/>
          </a:bodyPr>
          <a:lstStyle/>
          <a:p>
            <a:pPr lvl="0" algn="just" rtl="0">
              <a:spcBef>
                <a:spcPts val="0"/>
              </a:spcBef>
              <a:spcAft>
                <a:spcPts val="0"/>
              </a:spcAft>
            </a:pPr>
            <a:r>
              <a:rPr lang="en-US" sz="2200" dirty="0">
                <a:latin typeface="+mj-lt"/>
              </a:rPr>
              <a:t>+ </a:t>
            </a:r>
            <a:r>
              <a:rPr lang="en-US" sz="2200" dirty="0" err="1">
                <a:latin typeface="+mj-lt"/>
              </a:rPr>
              <a:t>Đa</a:t>
            </a:r>
            <a:r>
              <a:rPr lang="en-US" sz="2200" dirty="0">
                <a:latin typeface="+mj-lt"/>
              </a:rPr>
              <a:t> </a:t>
            </a:r>
            <a:r>
              <a:rPr lang="en-US" sz="2200" dirty="0" err="1">
                <a:latin typeface="+mj-lt"/>
              </a:rPr>
              <a:t>dạng</a:t>
            </a:r>
            <a:r>
              <a:rPr lang="en-US" sz="2200" dirty="0">
                <a:latin typeface="+mj-lt"/>
              </a:rPr>
              <a:t> </a:t>
            </a:r>
            <a:r>
              <a:rPr lang="en-US" sz="2200" dirty="0" err="1">
                <a:latin typeface="+mj-lt"/>
              </a:rPr>
              <a:t>sinh</a:t>
            </a:r>
            <a:r>
              <a:rPr lang="en-US" sz="2200" dirty="0">
                <a:latin typeface="+mj-lt"/>
              </a:rPr>
              <a:t> </a:t>
            </a:r>
            <a:r>
              <a:rPr lang="en-US" sz="2200" dirty="0" err="1">
                <a:latin typeface="+mj-lt"/>
              </a:rPr>
              <a:t>học</a:t>
            </a:r>
            <a:r>
              <a:rPr lang="en-US" sz="2200" dirty="0">
                <a:latin typeface="+mj-lt"/>
              </a:rPr>
              <a:t> ở </a:t>
            </a:r>
            <a:r>
              <a:rPr lang="en-US" sz="2200" dirty="0" err="1">
                <a:latin typeface="+mj-lt"/>
              </a:rPr>
              <a:t>đài</a:t>
            </a:r>
            <a:r>
              <a:rPr lang="en-US" sz="2200" dirty="0">
                <a:latin typeface="+mj-lt"/>
              </a:rPr>
              <a:t> </a:t>
            </a:r>
            <a:r>
              <a:rPr lang="en-US" sz="2200" dirty="0" err="1">
                <a:latin typeface="+mj-lt"/>
              </a:rPr>
              <a:t>nguyên</a:t>
            </a:r>
            <a:r>
              <a:rPr lang="en-US" sz="2200" dirty="0">
                <a:latin typeface="+mj-lt"/>
              </a:rPr>
              <a:t>: </a:t>
            </a:r>
            <a:endParaRPr sz="2200" dirty="0">
              <a:latin typeface="+mj-lt"/>
            </a:endParaRPr>
          </a:p>
        </p:txBody>
      </p:sp>
    </p:spTree>
    <p:extLst>
      <p:ext uri="{BB962C8B-B14F-4D97-AF65-F5344CB8AC3E}">
        <p14:creationId xmlns:p14="http://schemas.microsoft.com/office/powerpoint/2010/main" val="18948267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anim calcmode="lin" valueType="num">
                                      <p:cBhvr>
                                        <p:cTn id="8" dur="300" fill="hold"/>
                                        <p:tgtEl>
                                          <p:spTgt spid="7"/>
                                        </p:tgtEl>
                                        <p:attrNameLst>
                                          <p:attrName>ppt_x</p:attrName>
                                        </p:attrNameLst>
                                      </p:cBhvr>
                                      <p:tavLst>
                                        <p:tav tm="0">
                                          <p:val>
                                            <p:strVal val="#ppt_x"/>
                                          </p:val>
                                        </p:tav>
                                        <p:tav tm="100000">
                                          <p:val>
                                            <p:strVal val="#ppt_x"/>
                                          </p:val>
                                        </p:tav>
                                      </p:tavLst>
                                    </p:anim>
                                    <p:anim calcmode="lin" valueType="num">
                                      <p:cBhvr>
                                        <p:cTn id="9"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3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 name="Picture 3">
            <a:extLst>
              <a:ext uri="{FF2B5EF4-FFF2-40B4-BE49-F238E27FC236}">
                <a16:creationId xmlns:a16="http://schemas.microsoft.com/office/drawing/2014/main" id="{E76D5AEC-CBDF-4B92-A362-F9D65C61B401}"/>
              </a:ext>
            </a:extLst>
          </p:cNvPr>
          <p:cNvPicPr>
            <a:picLocks noChangeAspect="1"/>
          </p:cNvPicPr>
          <p:nvPr/>
        </p:nvPicPr>
        <p:blipFill>
          <a:blip r:embed="rId3"/>
          <a:stretch>
            <a:fillRect/>
          </a:stretch>
        </p:blipFill>
        <p:spPr>
          <a:xfrm>
            <a:off x="604484" y="1194372"/>
            <a:ext cx="4503738" cy="3627335"/>
          </a:xfrm>
          <a:prstGeom prst="rect">
            <a:avLst/>
          </a:prstGeom>
        </p:spPr>
      </p:pic>
      <p:pic>
        <p:nvPicPr>
          <p:cNvPr id="11" name="Picture 10">
            <a:extLst>
              <a:ext uri="{FF2B5EF4-FFF2-40B4-BE49-F238E27FC236}">
                <a16:creationId xmlns:a16="http://schemas.microsoft.com/office/drawing/2014/main" id="{7D2F2F98-50B6-455F-B646-AF6C4BE09318}"/>
              </a:ext>
            </a:extLst>
          </p:cNvPr>
          <p:cNvPicPr>
            <a:picLocks noChangeAspect="1"/>
          </p:cNvPicPr>
          <p:nvPr/>
        </p:nvPicPr>
        <p:blipFill rotWithShape="1">
          <a:blip r:embed="rId4"/>
          <a:srcRect b="10832"/>
          <a:stretch/>
        </p:blipFill>
        <p:spPr>
          <a:xfrm>
            <a:off x="5259949" y="1194372"/>
            <a:ext cx="3098602" cy="1687868"/>
          </a:xfrm>
          <a:prstGeom prst="rect">
            <a:avLst/>
          </a:prstGeom>
        </p:spPr>
      </p:pic>
      <p:pic>
        <p:nvPicPr>
          <p:cNvPr id="13" name="Picture 12">
            <a:extLst>
              <a:ext uri="{FF2B5EF4-FFF2-40B4-BE49-F238E27FC236}">
                <a16:creationId xmlns:a16="http://schemas.microsoft.com/office/drawing/2014/main" id="{FE597E1E-AF0C-4D3D-9757-4BE86DCD171D}"/>
              </a:ext>
            </a:extLst>
          </p:cNvPr>
          <p:cNvPicPr>
            <a:picLocks noChangeAspect="1"/>
          </p:cNvPicPr>
          <p:nvPr/>
        </p:nvPicPr>
        <p:blipFill>
          <a:blip r:embed="rId5"/>
          <a:stretch>
            <a:fillRect/>
          </a:stretch>
        </p:blipFill>
        <p:spPr>
          <a:xfrm>
            <a:off x="5259949" y="3008039"/>
            <a:ext cx="3098602" cy="1813668"/>
          </a:xfrm>
          <a:prstGeom prst="rect">
            <a:avLst/>
          </a:prstGeom>
        </p:spPr>
      </p:pic>
      <p:sp>
        <p:nvSpPr>
          <p:cNvPr id="8" name="Google Shape;434;p37">
            <a:extLst>
              <a:ext uri="{FF2B5EF4-FFF2-40B4-BE49-F238E27FC236}">
                <a16:creationId xmlns:a16="http://schemas.microsoft.com/office/drawing/2014/main" id="{D63D8663-25E7-4F63-AF72-1F8C13486986}"/>
              </a:ext>
            </a:extLst>
          </p:cNvPr>
          <p:cNvSpPr txBox="1">
            <a:spLocks noGrp="1"/>
          </p:cNvSpPr>
          <p:nvPr>
            <p:ph type="title"/>
          </p:nvPr>
        </p:nvSpPr>
        <p:spPr>
          <a:xfrm>
            <a:off x="903883" y="541298"/>
            <a:ext cx="5769900" cy="572700"/>
          </a:xfrm>
          <a:prstGeom prst="rect">
            <a:avLst/>
          </a:prstGeom>
        </p:spPr>
        <p:txBody>
          <a:bodyPr spcFirstLastPara="1" wrap="square" lIns="91425" tIns="91425" rIns="91425" bIns="91425" anchor="t" anchorCtr="0">
            <a:noAutofit/>
          </a:bodyPr>
          <a:lstStyle/>
          <a:p>
            <a:pPr lvl="0" algn="just" rtl="0">
              <a:spcBef>
                <a:spcPts val="0"/>
              </a:spcBef>
              <a:spcAft>
                <a:spcPts val="0"/>
              </a:spcAft>
            </a:pPr>
            <a:r>
              <a:rPr lang="en-US" sz="2200" dirty="0">
                <a:latin typeface="+mj-lt"/>
              </a:rPr>
              <a:t>+ </a:t>
            </a:r>
            <a:r>
              <a:rPr lang="en-US" sz="2200" dirty="0" err="1">
                <a:latin typeface="+mj-lt"/>
              </a:rPr>
              <a:t>Đa</a:t>
            </a:r>
            <a:r>
              <a:rPr lang="en-US" sz="2200" dirty="0">
                <a:latin typeface="+mj-lt"/>
              </a:rPr>
              <a:t> </a:t>
            </a:r>
            <a:r>
              <a:rPr lang="en-US" sz="2200" dirty="0" err="1">
                <a:latin typeface="+mj-lt"/>
              </a:rPr>
              <a:t>dạng</a:t>
            </a:r>
            <a:r>
              <a:rPr lang="en-US" sz="2200" dirty="0">
                <a:latin typeface="+mj-lt"/>
              </a:rPr>
              <a:t> </a:t>
            </a:r>
            <a:r>
              <a:rPr lang="en-US" sz="2200" dirty="0" err="1">
                <a:latin typeface="+mj-lt"/>
              </a:rPr>
              <a:t>sinh</a:t>
            </a:r>
            <a:r>
              <a:rPr lang="en-US" sz="2200" dirty="0">
                <a:latin typeface="+mj-lt"/>
              </a:rPr>
              <a:t> </a:t>
            </a:r>
            <a:r>
              <a:rPr lang="en-US" sz="2200" dirty="0" err="1">
                <a:latin typeface="+mj-lt"/>
              </a:rPr>
              <a:t>học</a:t>
            </a:r>
            <a:r>
              <a:rPr lang="en-US" sz="2200" dirty="0">
                <a:latin typeface="+mj-lt"/>
              </a:rPr>
              <a:t> ở </a:t>
            </a:r>
            <a:r>
              <a:rPr lang="en-US" sz="2200" dirty="0" err="1">
                <a:latin typeface="+mj-lt"/>
              </a:rPr>
              <a:t>rừng</a:t>
            </a:r>
            <a:r>
              <a:rPr lang="en-US" sz="2200" dirty="0">
                <a:latin typeface="+mj-lt"/>
              </a:rPr>
              <a:t> </a:t>
            </a:r>
            <a:r>
              <a:rPr lang="en-US" sz="2200" dirty="0" err="1">
                <a:latin typeface="+mj-lt"/>
              </a:rPr>
              <a:t>mưa</a:t>
            </a:r>
            <a:r>
              <a:rPr lang="en-US" sz="2200" dirty="0">
                <a:latin typeface="+mj-lt"/>
              </a:rPr>
              <a:t> </a:t>
            </a:r>
            <a:r>
              <a:rPr lang="en-US" sz="2200" dirty="0" err="1">
                <a:latin typeface="+mj-lt"/>
              </a:rPr>
              <a:t>nhiệt</a:t>
            </a:r>
            <a:r>
              <a:rPr lang="en-US" sz="2200" dirty="0">
                <a:latin typeface="+mj-lt"/>
              </a:rPr>
              <a:t> </a:t>
            </a:r>
            <a:r>
              <a:rPr lang="en-US" sz="2200" dirty="0" err="1">
                <a:latin typeface="+mj-lt"/>
              </a:rPr>
              <a:t>đới</a:t>
            </a:r>
            <a:r>
              <a:rPr lang="en-US" sz="2200" dirty="0">
                <a:latin typeface="+mj-lt"/>
              </a:rPr>
              <a:t>: </a:t>
            </a:r>
            <a:endParaRPr sz="2200" dirty="0">
              <a:latin typeface="+mj-lt"/>
            </a:endParaRPr>
          </a:p>
        </p:txBody>
      </p:sp>
    </p:spTree>
    <p:extLst>
      <p:ext uri="{BB962C8B-B14F-4D97-AF65-F5344CB8AC3E}">
        <p14:creationId xmlns:p14="http://schemas.microsoft.com/office/powerpoint/2010/main" val="3979936993"/>
      </p:ext>
    </p:extLst>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3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3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50" name="Google Shape;850;p48"/>
          <p:cNvPicPr preferRelativeResize="0"/>
          <p:nvPr/>
        </p:nvPicPr>
        <p:blipFill>
          <a:blip r:embed="rId3">
            <a:alphaModFix/>
          </a:blip>
          <a:stretch>
            <a:fillRect/>
          </a:stretch>
        </p:blipFill>
        <p:spPr>
          <a:xfrm rot="10799994" flipH="1">
            <a:off x="-434498" y="465872"/>
            <a:ext cx="1028565" cy="1448653"/>
          </a:xfrm>
          <a:prstGeom prst="rect">
            <a:avLst/>
          </a:prstGeom>
          <a:noFill/>
          <a:ln>
            <a:noFill/>
          </a:ln>
        </p:spPr>
      </p:pic>
      <p:sp>
        <p:nvSpPr>
          <p:cNvPr id="15" name="TextBox 14">
            <a:extLst>
              <a:ext uri="{FF2B5EF4-FFF2-40B4-BE49-F238E27FC236}">
                <a16:creationId xmlns:a16="http://schemas.microsoft.com/office/drawing/2014/main" id="{4D205A05-73C8-4619-B723-DAF91F9904CA}"/>
              </a:ext>
            </a:extLst>
          </p:cNvPr>
          <p:cNvSpPr txBox="1"/>
          <p:nvPr/>
        </p:nvSpPr>
        <p:spPr>
          <a:xfrm>
            <a:off x="3098800" y="812800"/>
            <a:ext cx="45719" cy="307777"/>
          </a:xfrm>
          <a:prstGeom prst="rect">
            <a:avLst/>
          </a:prstGeom>
          <a:noFill/>
        </p:spPr>
        <p:txBody>
          <a:bodyPr wrap="square" rtlCol="0">
            <a:spAutoFit/>
          </a:bodyPr>
          <a:lstStyle/>
          <a:p>
            <a:endParaRPr lang="en-US" dirty="0"/>
          </a:p>
        </p:txBody>
      </p:sp>
      <p:sp>
        <p:nvSpPr>
          <p:cNvPr id="16" name="TextBox 15">
            <a:extLst>
              <a:ext uri="{FF2B5EF4-FFF2-40B4-BE49-F238E27FC236}">
                <a16:creationId xmlns:a16="http://schemas.microsoft.com/office/drawing/2014/main" id="{DA16FE0A-C871-412B-9A49-14EC93F59B56}"/>
              </a:ext>
            </a:extLst>
          </p:cNvPr>
          <p:cNvSpPr txBox="1"/>
          <p:nvPr/>
        </p:nvSpPr>
        <p:spPr>
          <a:xfrm>
            <a:off x="2753349" y="298404"/>
            <a:ext cx="3637281" cy="738664"/>
          </a:xfrm>
          <a:prstGeom prst="rect">
            <a:avLst/>
          </a:prstGeom>
          <a:noFill/>
        </p:spPr>
        <p:txBody>
          <a:bodyPr wrap="square" rtlCol="0">
            <a:spAutoFit/>
          </a:bodyPr>
          <a:lstStyle/>
          <a:p>
            <a:r>
              <a:rPr lang="en-US" sz="2800" b="1" dirty="0">
                <a:solidFill>
                  <a:srgbClr val="724332"/>
                </a:solidFill>
              </a:rPr>
              <a:t>HOẠT ĐỘNG NHÓM</a:t>
            </a:r>
          </a:p>
          <a:p>
            <a:endParaRPr lang="en-US" dirty="0"/>
          </a:p>
        </p:txBody>
      </p:sp>
      <p:sp>
        <p:nvSpPr>
          <p:cNvPr id="21" name="Rectangle: Rounded Corners 20">
            <a:extLst>
              <a:ext uri="{FF2B5EF4-FFF2-40B4-BE49-F238E27FC236}">
                <a16:creationId xmlns:a16="http://schemas.microsoft.com/office/drawing/2014/main" id="{CF475003-2A02-4A7E-A4B4-49E344182FDE}"/>
              </a:ext>
            </a:extLst>
          </p:cNvPr>
          <p:cNvSpPr/>
          <p:nvPr/>
        </p:nvSpPr>
        <p:spPr>
          <a:xfrm>
            <a:off x="746759" y="963284"/>
            <a:ext cx="7650481" cy="38846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Table 18">
            <a:extLst>
              <a:ext uri="{FF2B5EF4-FFF2-40B4-BE49-F238E27FC236}">
                <a16:creationId xmlns:a16="http://schemas.microsoft.com/office/drawing/2014/main" id="{B53213DC-C6DF-4EB7-B549-53275C9A7DAC}"/>
              </a:ext>
            </a:extLst>
          </p:cNvPr>
          <p:cNvGraphicFramePr>
            <a:graphicFrameLocks noGrp="1"/>
          </p:cNvGraphicFramePr>
          <p:nvPr>
            <p:extLst>
              <p:ext uri="{D42A27DB-BD31-4B8C-83A1-F6EECF244321}">
                <p14:modId xmlns:p14="http://schemas.microsoft.com/office/powerpoint/2010/main" val="2277499992"/>
              </p:ext>
            </p:extLst>
          </p:nvPr>
        </p:nvGraphicFramePr>
        <p:xfrm>
          <a:off x="1473192" y="2005583"/>
          <a:ext cx="6197599" cy="2353146"/>
        </p:xfrm>
        <a:graphic>
          <a:graphicData uri="http://schemas.openxmlformats.org/drawingml/2006/table">
            <a:tbl>
              <a:tblPr firstRow="1" firstCol="1" bandRow="1">
                <a:tableStyleId>{F48DB9BB-1C90-4500-9BC2-E82D0B72C091}</a:tableStyleId>
              </a:tblPr>
              <a:tblGrid>
                <a:gridCol w="1220168">
                  <a:extLst>
                    <a:ext uri="{9D8B030D-6E8A-4147-A177-3AD203B41FA5}">
                      <a16:colId xmlns:a16="http://schemas.microsoft.com/office/drawing/2014/main" val="3757711505"/>
                    </a:ext>
                  </a:extLst>
                </a:gridCol>
                <a:gridCol w="1551259">
                  <a:extLst>
                    <a:ext uri="{9D8B030D-6E8A-4147-A177-3AD203B41FA5}">
                      <a16:colId xmlns:a16="http://schemas.microsoft.com/office/drawing/2014/main" val="1157597143"/>
                    </a:ext>
                  </a:extLst>
                </a:gridCol>
                <a:gridCol w="1557867">
                  <a:extLst>
                    <a:ext uri="{9D8B030D-6E8A-4147-A177-3AD203B41FA5}">
                      <a16:colId xmlns:a16="http://schemas.microsoft.com/office/drawing/2014/main" val="1694103957"/>
                    </a:ext>
                  </a:extLst>
                </a:gridCol>
                <a:gridCol w="1868305">
                  <a:extLst>
                    <a:ext uri="{9D8B030D-6E8A-4147-A177-3AD203B41FA5}">
                      <a16:colId xmlns:a16="http://schemas.microsoft.com/office/drawing/2014/main" val="3938697222"/>
                    </a:ext>
                  </a:extLst>
                </a:gridCol>
              </a:tblGrid>
              <a:tr h="784382">
                <a:tc>
                  <a:txBody>
                    <a:bodyPr/>
                    <a:lstStyle/>
                    <a:p>
                      <a:pPr algn="ctr"/>
                      <a:r>
                        <a:rPr lang="en-US" sz="2000" dirty="0" err="1">
                          <a:solidFill>
                            <a:schemeClr val="bg1"/>
                          </a:solidFill>
                          <a:effectLst/>
                          <a:latin typeface="+mj-lt"/>
                        </a:rPr>
                        <a:t>Đặc</a:t>
                      </a:r>
                      <a:r>
                        <a:rPr lang="en-US" sz="2000" dirty="0">
                          <a:solidFill>
                            <a:schemeClr val="bg1"/>
                          </a:solidFill>
                          <a:effectLst/>
                          <a:latin typeface="+mj-lt"/>
                        </a:rPr>
                        <a:t> </a:t>
                      </a:r>
                      <a:r>
                        <a:rPr lang="en-US" sz="2000" dirty="0" err="1">
                          <a:solidFill>
                            <a:schemeClr val="bg1"/>
                          </a:solidFill>
                          <a:effectLst/>
                          <a:latin typeface="+mj-lt"/>
                        </a:rPr>
                        <a:t>điểm</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dirty="0">
                          <a:solidFill>
                            <a:schemeClr val="bg1"/>
                          </a:solidFill>
                          <a:effectLst/>
                          <a:latin typeface="+mj-lt"/>
                        </a:rPr>
                        <a:t>Hoang </a:t>
                      </a:r>
                      <a:r>
                        <a:rPr lang="en-US" sz="2000" dirty="0" err="1">
                          <a:solidFill>
                            <a:schemeClr val="bg1"/>
                          </a:solidFill>
                          <a:effectLst/>
                          <a:latin typeface="+mj-lt"/>
                        </a:rPr>
                        <a:t>mạc</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dirty="0" err="1">
                          <a:solidFill>
                            <a:schemeClr val="bg1"/>
                          </a:solidFill>
                          <a:effectLst/>
                          <a:latin typeface="+mj-lt"/>
                        </a:rPr>
                        <a:t>Đài</a:t>
                      </a:r>
                      <a:r>
                        <a:rPr lang="en-US" sz="2000" dirty="0">
                          <a:solidFill>
                            <a:schemeClr val="bg1"/>
                          </a:solidFill>
                          <a:effectLst/>
                          <a:latin typeface="+mj-lt"/>
                        </a:rPr>
                        <a:t> </a:t>
                      </a:r>
                      <a:r>
                        <a:rPr lang="en-US" sz="2000" dirty="0" err="1">
                          <a:solidFill>
                            <a:schemeClr val="bg1"/>
                          </a:solidFill>
                          <a:effectLst/>
                          <a:latin typeface="+mj-lt"/>
                        </a:rPr>
                        <a:t>nguyên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dirty="0" err="1">
                          <a:solidFill>
                            <a:schemeClr val="bg1"/>
                          </a:solidFill>
                          <a:effectLst/>
                          <a:latin typeface="+mj-lt"/>
                        </a:rPr>
                        <a:t>Rừng</a:t>
                      </a:r>
                      <a:r>
                        <a:rPr lang="en-US" sz="2000" dirty="0">
                          <a:solidFill>
                            <a:schemeClr val="bg1"/>
                          </a:solidFill>
                          <a:effectLst/>
                          <a:latin typeface="+mj-lt"/>
                        </a:rPr>
                        <a:t> </a:t>
                      </a:r>
                      <a:r>
                        <a:rPr lang="en-US" sz="2000" dirty="0" err="1">
                          <a:solidFill>
                            <a:schemeClr val="bg1"/>
                          </a:solidFill>
                          <a:effectLst/>
                          <a:latin typeface="+mj-lt"/>
                        </a:rPr>
                        <a:t>mưa</a:t>
                      </a:r>
                      <a:r>
                        <a:rPr lang="en-US" sz="2000" dirty="0">
                          <a:solidFill>
                            <a:schemeClr val="bg1"/>
                          </a:solidFill>
                          <a:effectLst/>
                          <a:latin typeface="+mj-lt"/>
                        </a:rPr>
                        <a:t> </a:t>
                      </a:r>
                      <a:r>
                        <a:rPr lang="en-US" sz="2000" dirty="0" err="1">
                          <a:solidFill>
                            <a:schemeClr val="bg1"/>
                          </a:solidFill>
                          <a:effectLst/>
                          <a:latin typeface="+mj-lt"/>
                        </a:rPr>
                        <a:t>nhiệt</a:t>
                      </a:r>
                      <a:r>
                        <a:rPr lang="en-US" sz="2000" dirty="0">
                          <a:solidFill>
                            <a:schemeClr val="bg1"/>
                          </a:solidFill>
                          <a:effectLst/>
                          <a:latin typeface="+mj-lt"/>
                        </a:rPr>
                        <a:t> </a:t>
                      </a:r>
                      <a:r>
                        <a:rPr lang="en-US" sz="2000" dirty="0" err="1">
                          <a:solidFill>
                            <a:schemeClr val="bg1"/>
                          </a:solidFill>
                          <a:effectLst/>
                          <a:latin typeface="+mj-lt"/>
                        </a:rPr>
                        <a:t>đới</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29226869"/>
                  </a:ext>
                </a:extLst>
              </a:tr>
              <a:tr h="784382">
                <a:tc>
                  <a:txBody>
                    <a:bodyPr/>
                    <a:lstStyle/>
                    <a:p>
                      <a:pPr algn="ctr"/>
                      <a:r>
                        <a:rPr lang="en-US" sz="2000" dirty="0" err="1">
                          <a:solidFill>
                            <a:schemeClr val="bg1"/>
                          </a:solidFill>
                          <a:effectLst/>
                          <a:latin typeface="+mj-lt"/>
                        </a:rPr>
                        <a:t>Khí</a:t>
                      </a:r>
                      <a:r>
                        <a:rPr lang="en-US" sz="2000" dirty="0">
                          <a:solidFill>
                            <a:schemeClr val="bg1"/>
                          </a:solidFill>
                          <a:effectLst/>
                          <a:latin typeface="+mj-lt"/>
                        </a:rPr>
                        <a:t> </a:t>
                      </a:r>
                      <a:r>
                        <a:rPr lang="en-US" sz="2000" dirty="0" err="1">
                          <a:solidFill>
                            <a:schemeClr val="bg1"/>
                          </a:solidFill>
                          <a:effectLst/>
                          <a:latin typeface="+mj-lt"/>
                        </a:rPr>
                        <a:t>hậu</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dirty="0">
                        <a:solidFill>
                          <a:srgbClr val="724332"/>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724332"/>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724332"/>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3557123"/>
                  </a:ext>
                </a:extLst>
              </a:tr>
              <a:tr h="784382">
                <a:tc>
                  <a:txBody>
                    <a:bodyPr/>
                    <a:lstStyle/>
                    <a:p>
                      <a:pPr algn="ctr"/>
                      <a:r>
                        <a:rPr lang="en-US" sz="2000" dirty="0" err="1">
                          <a:solidFill>
                            <a:schemeClr val="bg1"/>
                          </a:solidFill>
                          <a:effectLst/>
                          <a:latin typeface="+mj-lt"/>
                        </a:rPr>
                        <a:t>Thực</a:t>
                      </a:r>
                      <a:r>
                        <a:rPr lang="en-US" sz="2000" dirty="0">
                          <a:solidFill>
                            <a:schemeClr val="bg1"/>
                          </a:solidFill>
                          <a:effectLst/>
                          <a:latin typeface="+mj-lt"/>
                        </a:rPr>
                        <a:t> </a:t>
                      </a:r>
                      <a:r>
                        <a:rPr lang="en-US" sz="2000" dirty="0" err="1">
                          <a:solidFill>
                            <a:schemeClr val="bg1"/>
                          </a:solidFill>
                          <a:effectLst/>
                          <a:latin typeface="+mj-lt"/>
                        </a:rPr>
                        <a:t>vật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dirty="0">
                        <a:solidFill>
                          <a:srgbClr val="724332"/>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724332"/>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724332"/>
                        </a:solidFill>
                        <a:effectLst/>
                        <a:latin typeface="+mj-lt"/>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649603"/>
                  </a:ext>
                </a:extLst>
              </a:tr>
            </a:tbl>
          </a:graphicData>
        </a:graphic>
      </p:graphicFrame>
      <p:pic>
        <p:nvPicPr>
          <p:cNvPr id="28" name="Picture 6">
            <a:extLst>
              <a:ext uri="{FF2B5EF4-FFF2-40B4-BE49-F238E27FC236}">
                <a16:creationId xmlns:a16="http://schemas.microsoft.com/office/drawing/2014/main" id="{35FC232B-66FF-4067-83D3-02418B2993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63769" y="3190914"/>
            <a:ext cx="2330137" cy="1952586"/>
          </a:xfrm>
          <a:prstGeom prst="rect">
            <a:avLst/>
          </a:prstGeom>
        </p:spPr>
      </p:pic>
      <p:sp>
        <p:nvSpPr>
          <p:cNvPr id="30" name="TextBox 29">
            <a:extLst>
              <a:ext uri="{FF2B5EF4-FFF2-40B4-BE49-F238E27FC236}">
                <a16:creationId xmlns:a16="http://schemas.microsoft.com/office/drawing/2014/main" id="{B04F99FA-148A-48C1-B6E5-2B431A035B68}"/>
              </a:ext>
            </a:extLst>
          </p:cNvPr>
          <p:cNvSpPr txBox="1"/>
          <p:nvPr/>
        </p:nvSpPr>
        <p:spPr>
          <a:xfrm>
            <a:off x="1898306" y="1072357"/>
            <a:ext cx="5347369" cy="769441"/>
          </a:xfrm>
          <a:prstGeom prst="rect">
            <a:avLst/>
          </a:prstGeom>
          <a:noFill/>
        </p:spPr>
        <p:txBody>
          <a:bodyPr wrap="square" rtlCol="0">
            <a:spAutoFit/>
          </a:bodyPr>
          <a:lstStyle/>
          <a:p>
            <a:pPr algn="ctr"/>
            <a:r>
              <a:rPr lang="en-US" sz="2200" dirty="0" err="1">
                <a:solidFill>
                  <a:srgbClr val="724332"/>
                </a:solidFill>
              </a:rPr>
              <a:t>Thảo</a:t>
            </a:r>
            <a:r>
              <a:rPr lang="en-US" sz="2200" dirty="0">
                <a:solidFill>
                  <a:srgbClr val="724332"/>
                </a:solidFill>
              </a:rPr>
              <a:t> </a:t>
            </a:r>
            <a:r>
              <a:rPr lang="en-US" sz="2200" dirty="0" err="1">
                <a:solidFill>
                  <a:srgbClr val="724332"/>
                </a:solidFill>
              </a:rPr>
              <a:t>luận</a:t>
            </a:r>
            <a:r>
              <a:rPr lang="en-US" sz="2200" dirty="0">
                <a:solidFill>
                  <a:srgbClr val="724332"/>
                </a:solidFill>
              </a:rPr>
              <a:t> </a:t>
            </a:r>
            <a:r>
              <a:rPr lang="en-US" sz="2200" dirty="0" err="1">
                <a:solidFill>
                  <a:srgbClr val="724332"/>
                </a:solidFill>
              </a:rPr>
              <a:t>theo</a:t>
            </a:r>
            <a:r>
              <a:rPr lang="en-US" sz="2200" dirty="0">
                <a:solidFill>
                  <a:srgbClr val="724332"/>
                </a:solidFill>
              </a:rPr>
              <a:t> </a:t>
            </a:r>
            <a:r>
              <a:rPr lang="en-US" sz="2200" dirty="0" err="1">
                <a:solidFill>
                  <a:srgbClr val="724332"/>
                </a:solidFill>
              </a:rPr>
              <a:t>nhóm</a:t>
            </a:r>
            <a:r>
              <a:rPr lang="en-US" sz="2200" dirty="0">
                <a:solidFill>
                  <a:srgbClr val="724332"/>
                </a:solidFill>
              </a:rPr>
              <a:t> </a:t>
            </a:r>
            <a:r>
              <a:rPr lang="en-US" sz="2200" dirty="0" err="1">
                <a:solidFill>
                  <a:srgbClr val="724332"/>
                </a:solidFill>
              </a:rPr>
              <a:t>từ</a:t>
            </a:r>
            <a:r>
              <a:rPr lang="en-US" sz="2200" dirty="0">
                <a:solidFill>
                  <a:srgbClr val="724332"/>
                </a:solidFill>
              </a:rPr>
              <a:t> 3-4 </a:t>
            </a:r>
            <a:r>
              <a:rPr lang="en-US" sz="2200" dirty="0" err="1">
                <a:solidFill>
                  <a:srgbClr val="724332"/>
                </a:solidFill>
              </a:rPr>
              <a:t>học</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hoàn</a:t>
            </a:r>
            <a:r>
              <a:rPr lang="en-US" sz="2200" dirty="0">
                <a:solidFill>
                  <a:srgbClr val="724332"/>
                </a:solidFill>
              </a:rPr>
              <a:t> </a:t>
            </a:r>
            <a:r>
              <a:rPr lang="en-US" sz="2200" dirty="0" err="1">
                <a:solidFill>
                  <a:srgbClr val="724332"/>
                </a:solidFill>
              </a:rPr>
              <a:t>thành</a:t>
            </a:r>
            <a:r>
              <a:rPr lang="en-US" sz="2200" dirty="0">
                <a:solidFill>
                  <a:srgbClr val="724332"/>
                </a:solidFill>
              </a:rPr>
              <a:t> </a:t>
            </a:r>
            <a:r>
              <a:rPr lang="en-US" sz="2200" dirty="0" err="1">
                <a:solidFill>
                  <a:srgbClr val="724332"/>
                </a:solidFill>
              </a:rPr>
              <a:t>bảng</a:t>
            </a:r>
            <a:r>
              <a:rPr lang="en-US" sz="2200" dirty="0">
                <a:solidFill>
                  <a:srgbClr val="724332"/>
                </a:solidFill>
              </a:rPr>
              <a:t> </a:t>
            </a:r>
            <a:r>
              <a:rPr lang="en-US" sz="2200" dirty="0" err="1">
                <a:solidFill>
                  <a:srgbClr val="724332"/>
                </a:solidFill>
              </a:rPr>
              <a:t>sau</a:t>
            </a:r>
            <a:r>
              <a:rPr lang="en-US" sz="2200" dirty="0">
                <a:solidFill>
                  <a:srgbClr val="724332"/>
                </a:solidFill>
              </a:rPr>
              <a:t>: </a:t>
            </a: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299"/>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3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30" grpId="0"/>
    </p:bldLst>
  </p:timing>
</p:sld>
</file>

<file path=ppt/theme/theme1.xml><?xml version="1.0" encoding="utf-8"?>
<a:theme xmlns:a="http://schemas.openxmlformats.org/drawingml/2006/main"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1096</Words>
  <Application>Microsoft Office PowerPoint</Application>
  <PresentationFormat>On-screen Show (16:9)</PresentationFormat>
  <Paragraphs>117</Paragraphs>
  <Slides>31</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Muli</vt:lpstr>
      <vt:lpstr>Times New Roman</vt:lpstr>
      <vt:lpstr>Arial</vt:lpstr>
      <vt:lpstr>Karla</vt:lpstr>
      <vt:lpstr>Segoe MDL2 Assets</vt:lpstr>
      <vt:lpstr>Rochester</vt:lpstr>
      <vt:lpstr>Roboto Condensed Light</vt:lpstr>
      <vt:lpstr>Open Sans</vt:lpstr>
      <vt:lpstr>Wingdings</vt:lpstr>
      <vt:lpstr>Language Arts Subject for Highschool - 9th Grade: Comparing Texts</vt:lpstr>
      <vt:lpstr>CHÀO MỪNG CÁC EM ĐẾN VỚI BUỔI HỌC NGÀY HÔM NAY!</vt:lpstr>
      <vt:lpstr>KHỞI ĐỘNG</vt:lpstr>
      <vt:lpstr>BÀI 33: ĐA DẠNG SINH HỌC</vt:lpstr>
      <vt:lpstr>NỘI DUNG BÀI HỌC</vt:lpstr>
      <vt:lpstr>PowerPoint Presentation</vt:lpstr>
      <vt:lpstr>+ Đa dạng sinh học ở sa mạc: </vt:lpstr>
      <vt:lpstr>+ Đa dạng sinh học ở đài nguyên: </vt:lpstr>
      <vt:lpstr>+ Đa dạng sinh học ở rừng mưa nhiệt đới: </vt:lpstr>
      <vt:lpstr>PowerPoint Presentation</vt:lpstr>
      <vt:lpstr>PowerPoint Presentation</vt:lpstr>
      <vt:lpstr>PowerPoint Presentation</vt:lpstr>
      <vt:lpstr>PowerPoint Presentation</vt:lpstr>
      <vt:lpstr>PowerPoint Presentation</vt:lpstr>
      <vt:lpstr>2. VAI TRÒ CỦA ĐA DẠNG SINH HỌC</vt:lpstr>
      <vt:lpstr>- Vai trò đa dạng sinh học trong tự nhiên:</vt:lpstr>
      <vt:lpstr>- Vai trò đa dạng sinh học trong thực tiễn: cung cấp các sản phẩm cho con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Admin</cp:lastModifiedBy>
  <cp:revision>63</cp:revision>
  <dcterms:modified xsi:type="dcterms:W3CDTF">2021-09-11T11:40:21Z</dcterms:modified>
</cp:coreProperties>
</file>