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37"/>
  </p:notesMasterIdLst>
  <p:sldIdLst>
    <p:sldId id="256" r:id="rId2"/>
    <p:sldId id="257" r:id="rId3"/>
    <p:sldId id="320" r:id="rId4"/>
    <p:sldId id="258" r:id="rId5"/>
    <p:sldId id="260" r:id="rId6"/>
    <p:sldId id="365" r:id="rId7"/>
    <p:sldId id="356" r:id="rId8"/>
    <p:sldId id="372" r:id="rId9"/>
    <p:sldId id="370" r:id="rId10"/>
    <p:sldId id="349" r:id="rId11"/>
    <p:sldId id="376" r:id="rId12"/>
    <p:sldId id="377" r:id="rId13"/>
    <p:sldId id="266" r:id="rId14"/>
    <p:sldId id="368" r:id="rId15"/>
    <p:sldId id="382" r:id="rId16"/>
    <p:sldId id="373" r:id="rId17"/>
    <p:sldId id="375" r:id="rId18"/>
    <p:sldId id="383" r:id="rId19"/>
    <p:sldId id="351" r:id="rId20"/>
    <p:sldId id="263" r:id="rId21"/>
    <p:sldId id="384" r:id="rId22"/>
    <p:sldId id="271" r:id="rId23"/>
    <p:sldId id="280" r:id="rId24"/>
    <p:sldId id="277" r:id="rId25"/>
    <p:sldId id="326" r:id="rId26"/>
    <p:sldId id="327" r:id="rId27"/>
    <p:sldId id="380" r:id="rId28"/>
    <p:sldId id="385" r:id="rId29"/>
    <p:sldId id="386" r:id="rId30"/>
    <p:sldId id="278" r:id="rId31"/>
    <p:sldId id="357" r:id="rId32"/>
    <p:sldId id="282" r:id="rId33"/>
    <p:sldId id="366" r:id="rId34"/>
    <p:sldId id="279" r:id="rId35"/>
    <p:sldId id="298" r:id="rId36"/>
  </p:sldIdLst>
  <p:sldSz cx="9144000" cy="5143500" type="screen16x9"/>
  <p:notesSz cx="6858000" cy="9144000"/>
  <p:embeddedFontLst>
    <p:embeddedFont>
      <p:font typeface="Roboto Condensed Light" panose="020B0604020202020204" charset="0"/>
      <p:regular r:id="rId38"/>
      <p:italic r:id="rId39"/>
    </p:embeddedFont>
    <p:embeddedFont>
      <p:font typeface="Fredoka One" panose="020B0604020202020204" charset="0"/>
      <p:regular r:id="rId40"/>
    </p:embeddedFont>
    <p:embeddedFont>
      <p:font typeface="Cairo Black" panose="020B0604020202020204" charset="-78"/>
      <p:bold r:id="rId41"/>
    </p:embeddedFont>
    <p:embeddedFont>
      <p:font typeface="Abhaya Libre" panose="020B0604020202020204" charset="0"/>
      <p:bold r:id="rId42"/>
    </p:embeddedFont>
    <p:embeddedFont>
      <p:font typeface="Lato" panose="020B0604020202020204" charset="0"/>
      <p:regular r:id="rId43"/>
      <p:bold r:id="rId44"/>
      <p:italic r:id="rId45"/>
      <p:boldItalic r:id="rId46"/>
    </p:embeddedFont>
    <p:embeddedFont>
      <p:font typeface="Cairo" panose="020B0604020202020204" charset="-78"/>
      <p:regular r:id="rId47"/>
      <p:bold r:id="rId48"/>
    </p:embeddedFont>
    <p:embeddedFont>
      <p:font typeface="Calibri" panose="020F0502020204030204" pitchFamily="34" charset="0"/>
      <p:regular r:id="rId49"/>
      <p:bold r:id="rId50"/>
      <p:italic r:id="rId51"/>
      <p:boldItalic r:id="rId52"/>
    </p:embeddedFont>
    <p:embeddedFont>
      <p:font typeface="Albert Sans"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FDF8"/>
    <a:srgbClr val="6600CC"/>
    <a:srgbClr val="000000"/>
    <a:srgbClr val="996600"/>
    <a:srgbClr val="FFE9AB"/>
    <a:srgbClr val="9900CC"/>
    <a:srgbClr val="EFE7FF"/>
    <a:srgbClr val="E6D9FF"/>
    <a:srgbClr val="D6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CCB601-6C64-421B-9112-85AB62DE9F02}">
  <a:tblStyle styleId="{09CCB601-6C64-421B-9112-85AB62DE9F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95" autoAdjust="0"/>
  </p:normalViewPr>
  <p:slideViewPr>
    <p:cSldViewPr snapToGrid="0">
      <p:cViewPr varScale="1">
        <p:scale>
          <a:sx n="105" d="100"/>
          <a:sy n="105" d="100"/>
        </p:scale>
        <p:origin x="802" y="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32108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582fa11c66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582fa11c66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68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82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157d03485c9_2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157d03485c9_2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22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0968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023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2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99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79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0391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80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157d03485c9_2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157d03485c9_2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45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5207a1783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5207a1783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68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152a7caf94b_1_2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152a7caf94b_1_2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94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252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a:extLst>
            <a:ext uri="{FF2B5EF4-FFF2-40B4-BE49-F238E27FC236}">
              <a16:creationId xmlns:a16="http://schemas.microsoft.com/office/drawing/2014/main" id="{CF8A6C0B-9843-8EB6-ADAF-4F6DF7B82DD7}"/>
            </a:ext>
          </a:extLst>
        </p:cNvPr>
        <p:cNvGrpSpPr/>
        <p:nvPr/>
      </p:nvGrpSpPr>
      <p:grpSpPr>
        <a:xfrm>
          <a:off x="0" y="0"/>
          <a:ext cx="0" cy="0"/>
          <a:chOff x="0" y="0"/>
          <a:chExt cx="0" cy="0"/>
        </a:xfrm>
      </p:grpSpPr>
      <p:sp>
        <p:nvSpPr>
          <p:cNvPr id="1211" name="Google Shape;1211;g152a7caf94b_1_1652:notes">
            <a:extLst>
              <a:ext uri="{FF2B5EF4-FFF2-40B4-BE49-F238E27FC236}">
                <a16:creationId xmlns:a16="http://schemas.microsoft.com/office/drawing/2014/main" id="{E2B3780C-17E3-6CA3-4CA1-2BE07553FD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152a7caf94b_1_1652:notes">
            <a:extLst>
              <a:ext uri="{FF2B5EF4-FFF2-40B4-BE49-F238E27FC236}">
                <a16:creationId xmlns:a16="http://schemas.microsoft.com/office/drawing/2014/main" id="{8230E21A-8F42-967F-69B7-C1C95F156A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Câu trả lời sai sẽ được làm mờ</a:t>
            </a:r>
            <a:r>
              <a:rPr lang="en-US" smtClean="0"/>
              <a:t>. A</a:t>
            </a:r>
            <a:endParaRPr lang="en-US"/>
          </a:p>
          <a:p>
            <a:pPr marL="171450" lvl="0" indent="-171450" algn="l" rtl="0">
              <a:spcBef>
                <a:spcPts val="0"/>
              </a:spcBef>
              <a:spcAft>
                <a:spcPts val="0"/>
              </a:spcAft>
            </a:pPr>
            <a:r>
              <a:rPr lang="en-US"/>
              <a:t>Câu trả lời đúng sẽ nhấp nháy.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hình “máu” để hiện câu trả lời đúng/sai.</a:t>
            </a:r>
          </a:p>
        </p:txBody>
      </p:sp>
    </p:spTree>
    <p:extLst>
      <p:ext uri="{BB962C8B-B14F-4D97-AF65-F5344CB8AC3E}">
        <p14:creationId xmlns:p14="http://schemas.microsoft.com/office/powerpoint/2010/main" val="3804876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a:extLst>
            <a:ext uri="{FF2B5EF4-FFF2-40B4-BE49-F238E27FC236}">
              <a16:creationId xmlns:a16="http://schemas.microsoft.com/office/drawing/2014/main" id="{71540799-0C58-B98B-5528-E4C518929896}"/>
            </a:ext>
          </a:extLst>
        </p:cNvPr>
        <p:cNvGrpSpPr/>
        <p:nvPr/>
      </p:nvGrpSpPr>
      <p:grpSpPr>
        <a:xfrm>
          <a:off x="0" y="0"/>
          <a:ext cx="0" cy="0"/>
          <a:chOff x="0" y="0"/>
          <a:chExt cx="0" cy="0"/>
        </a:xfrm>
      </p:grpSpPr>
      <p:sp>
        <p:nvSpPr>
          <p:cNvPr id="1211" name="Google Shape;1211;g152a7caf94b_1_1652:notes">
            <a:extLst>
              <a:ext uri="{FF2B5EF4-FFF2-40B4-BE49-F238E27FC236}">
                <a16:creationId xmlns:a16="http://schemas.microsoft.com/office/drawing/2014/main" id="{149AEB74-0A19-7EDF-8E5C-F229281EC8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152a7caf94b_1_1652:notes">
            <a:extLst>
              <a:ext uri="{FF2B5EF4-FFF2-40B4-BE49-F238E27FC236}">
                <a16:creationId xmlns:a16="http://schemas.microsoft.com/office/drawing/2014/main" id="{75F82634-1117-F22A-E903-5F5533585E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Câu trả lời sai sẽ được làm mờ</a:t>
            </a:r>
            <a:r>
              <a:rPr lang="en-US" smtClean="0"/>
              <a:t>. B</a:t>
            </a:r>
            <a:endParaRPr lang="en-US"/>
          </a:p>
          <a:p>
            <a:pPr marL="171450" lvl="0" indent="-171450" algn="l" rtl="0">
              <a:spcBef>
                <a:spcPts val="0"/>
              </a:spcBef>
              <a:spcAft>
                <a:spcPts val="0"/>
              </a:spcAft>
            </a:pPr>
            <a:r>
              <a:rPr lang="en-US"/>
              <a:t>Câu trả lời đúng sẽ nhấp nháy.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hình “máu” để hiện câu trả lời đúng/sai.</a:t>
            </a:r>
          </a:p>
        </p:txBody>
      </p:sp>
    </p:spTree>
    <p:extLst>
      <p:ext uri="{BB962C8B-B14F-4D97-AF65-F5344CB8AC3E}">
        <p14:creationId xmlns:p14="http://schemas.microsoft.com/office/powerpoint/2010/main" val="3009913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a:extLst>
            <a:ext uri="{FF2B5EF4-FFF2-40B4-BE49-F238E27FC236}">
              <a16:creationId xmlns:a16="http://schemas.microsoft.com/office/drawing/2014/main" id="{CF8A6C0B-9843-8EB6-ADAF-4F6DF7B82DD7}"/>
            </a:ext>
          </a:extLst>
        </p:cNvPr>
        <p:cNvGrpSpPr/>
        <p:nvPr/>
      </p:nvGrpSpPr>
      <p:grpSpPr>
        <a:xfrm>
          <a:off x="0" y="0"/>
          <a:ext cx="0" cy="0"/>
          <a:chOff x="0" y="0"/>
          <a:chExt cx="0" cy="0"/>
        </a:xfrm>
      </p:grpSpPr>
      <p:sp>
        <p:nvSpPr>
          <p:cNvPr id="1211" name="Google Shape;1211;g152a7caf94b_1_1652:notes">
            <a:extLst>
              <a:ext uri="{FF2B5EF4-FFF2-40B4-BE49-F238E27FC236}">
                <a16:creationId xmlns:a16="http://schemas.microsoft.com/office/drawing/2014/main" id="{E2B3780C-17E3-6CA3-4CA1-2BE07553FD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152a7caf94b_1_1652:notes">
            <a:extLst>
              <a:ext uri="{FF2B5EF4-FFF2-40B4-BE49-F238E27FC236}">
                <a16:creationId xmlns:a16="http://schemas.microsoft.com/office/drawing/2014/main" id="{8230E21A-8F42-967F-69B7-C1C95F156A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Câu trả lời sai sẽ được làm mờ</a:t>
            </a:r>
            <a:r>
              <a:rPr lang="en-US" smtClean="0"/>
              <a:t>. A</a:t>
            </a:r>
            <a:endParaRPr lang="en-US"/>
          </a:p>
          <a:p>
            <a:pPr marL="171450" lvl="0" indent="-171450" algn="l" rtl="0">
              <a:spcBef>
                <a:spcPts val="0"/>
              </a:spcBef>
              <a:spcAft>
                <a:spcPts val="0"/>
              </a:spcAft>
            </a:pPr>
            <a:r>
              <a:rPr lang="en-US"/>
              <a:t>Câu trả lời đúng sẽ nhấp nháy.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hình “máu” để hiện câu trả lời đúng/sai.</a:t>
            </a:r>
          </a:p>
        </p:txBody>
      </p:sp>
    </p:spTree>
    <p:extLst>
      <p:ext uri="{BB962C8B-B14F-4D97-AF65-F5344CB8AC3E}">
        <p14:creationId xmlns:p14="http://schemas.microsoft.com/office/powerpoint/2010/main" val="942457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a:extLst>
            <a:ext uri="{FF2B5EF4-FFF2-40B4-BE49-F238E27FC236}">
              <a16:creationId xmlns:a16="http://schemas.microsoft.com/office/drawing/2014/main" id="{CF8A6C0B-9843-8EB6-ADAF-4F6DF7B82DD7}"/>
            </a:ext>
          </a:extLst>
        </p:cNvPr>
        <p:cNvGrpSpPr/>
        <p:nvPr/>
      </p:nvGrpSpPr>
      <p:grpSpPr>
        <a:xfrm>
          <a:off x="0" y="0"/>
          <a:ext cx="0" cy="0"/>
          <a:chOff x="0" y="0"/>
          <a:chExt cx="0" cy="0"/>
        </a:xfrm>
      </p:grpSpPr>
      <p:sp>
        <p:nvSpPr>
          <p:cNvPr id="1211" name="Google Shape;1211;g152a7caf94b_1_1652:notes">
            <a:extLst>
              <a:ext uri="{FF2B5EF4-FFF2-40B4-BE49-F238E27FC236}">
                <a16:creationId xmlns:a16="http://schemas.microsoft.com/office/drawing/2014/main" id="{E2B3780C-17E3-6CA3-4CA1-2BE07553FD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152a7caf94b_1_1652:notes">
            <a:extLst>
              <a:ext uri="{FF2B5EF4-FFF2-40B4-BE49-F238E27FC236}">
                <a16:creationId xmlns:a16="http://schemas.microsoft.com/office/drawing/2014/main" id="{8230E21A-8F42-967F-69B7-C1C95F156A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Câu trả lời sai sẽ được làm mờ</a:t>
            </a:r>
            <a:r>
              <a:rPr lang="en-US" smtClean="0"/>
              <a:t>. A</a:t>
            </a:r>
            <a:endParaRPr lang="en-US"/>
          </a:p>
          <a:p>
            <a:pPr marL="171450" lvl="0" indent="-171450" algn="l" rtl="0">
              <a:spcBef>
                <a:spcPts val="0"/>
              </a:spcBef>
              <a:spcAft>
                <a:spcPts val="0"/>
              </a:spcAft>
            </a:pPr>
            <a:r>
              <a:rPr lang="en-US"/>
              <a:t>Câu trả lời đúng sẽ nhấp nháy.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hình “máu” để hiện câu trả lời đúng/sai.</a:t>
            </a:r>
          </a:p>
        </p:txBody>
      </p:sp>
    </p:spTree>
    <p:extLst>
      <p:ext uri="{BB962C8B-B14F-4D97-AF65-F5344CB8AC3E}">
        <p14:creationId xmlns:p14="http://schemas.microsoft.com/office/powerpoint/2010/main" val="1593759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a:extLst>
            <a:ext uri="{FF2B5EF4-FFF2-40B4-BE49-F238E27FC236}">
              <a16:creationId xmlns:a16="http://schemas.microsoft.com/office/drawing/2014/main" id="{CF8A6C0B-9843-8EB6-ADAF-4F6DF7B82DD7}"/>
            </a:ext>
          </a:extLst>
        </p:cNvPr>
        <p:cNvGrpSpPr/>
        <p:nvPr/>
      </p:nvGrpSpPr>
      <p:grpSpPr>
        <a:xfrm>
          <a:off x="0" y="0"/>
          <a:ext cx="0" cy="0"/>
          <a:chOff x="0" y="0"/>
          <a:chExt cx="0" cy="0"/>
        </a:xfrm>
      </p:grpSpPr>
      <p:sp>
        <p:nvSpPr>
          <p:cNvPr id="1211" name="Google Shape;1211;g152a7caf94b_1_1652:notes">
            <a:extLst>
              <a:ext uri="{FF2B5EF4-FFF2-40B4-BE49-F238E27FC236}">
                <a16:creationId xmlns:a16="http://schemas.microsoft.com/office/drawing/2014/main" id="{E2B3780C-17E3-6CA3-4CA1-2BE07553FD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152a7caf94b_1_1652:notes">
            <a:extLst>
              <a:ext uri="{FF2B5EF4-FFF2-40B4-BE49-F238E27FC236}">
                <a16:creationId xmlns:a16="http://schemas.microsoft.com/office/drawing/2014/main" id="{8230E21A-8F42-967F-69B7-C1C95F156A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Câu trả lời sai sẽ được làm mờ</a:t>
            </a:r>
            <a:r>
              <a:rPr lang="en-US" smtClean="0"/>
              <a:t>. A</a:t>
            </a:r>
            <a:endParaRPr lang="en-US"/>
          </a:p>
          <a:p>
            <a:pPr marL="171450" lvl="0" indent="-171450" algn="l" rtl="0">
              <a:spcBef>
                <a:spcPts val="0"/>
              </a:spcBef>
              <a:spcAft>
                <a:spcPts val="0"/>
              </a:spcAft>
            </a:pPr>
            <a:r>
              <a:rPr lang="en-US"/>
              <a:t>Câu trả lời đúng sẽ nhấp nháy.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hình “máu” để hiện câu trả lời đúng/sai.</a:t>
            </a:r>
          </a:p>
        </p:txBody>
      </p:sp>
    </p:spTree>
    <p:extLst>
      <p:ext uri="{BB962C8B-B14F-4D97-AF65-F5344CB8AC3E}">
        <p14:creationId xmlns:p14="http://schemas.microsoft.com/office/powerpoint/2010/main" val="4022440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152a7caf94b_1_1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152a7caf94b_1_1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Câu trả lời sai sẽ được làm </a:t>
            </a:r>
            <a:r>
              <a:rPr lang="en-US" smtClean="0"/>
              <a:t>mờ.D</a:t>
            </a:r>
            <a:endParaRPr lang="en-US"/>
          </a:p>
          <a:p>
            <a:pPr marL="171450" lvl="0" indent="-171450" algn="l" rtl="0">
              <a:spcBef>
                <a:spcPts val="0"/>
              </a:spcBef>
              <a:spcAft>
                <a:spcPts val="0"/>
              </a:spcAft>
            </a:pPr>
            <a:r>
              <a:rPr lang="en-US"/>
              <a:t>Câu trả lời đúng sẽ nhấp nháy.</a:t>
            </a:r>
          </a:p>
          <a:p>
            <a:pPr marL="171450" lvl="0" indent="-171450" algn="l" rtl="0">
              <a:spcBef>
                <a:spcPts val="0"/>
              </a:spcBef>
              <a:spcAft>
                <a:spcPts val="0"/>
              </a:spcAft>
            </a:pPr>
            <a:r>
              <a:rPr lang="en-US"/>
              <a:t>Nhấn vào hình “máu” để hiện câu trả lời đúng/sai.</a:t>
            </a:r>
            <a:endParaRPr/>
          </a:p>
        </p:txBody>
      </p:sp>
    </p:spTree>
    <p:extLst>
      <p:ext uri="{BB962C8B-B14F-4D97-AF65-F5344CB8AC3E}">
        <p14:creationId xmlns:p14="http://schemas.microsoft.com/office/powerpoint/2010/main" val="581901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52a7caf94b_1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52a7caf94b_1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172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152a7caf94b_1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2a7caf94b_1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6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700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52a7caf94b_1_2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52a7caf94b_1_2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27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5e0f666cd7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25e0f666cd7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34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58719f21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58719f21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18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47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96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07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01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74">
            <a:off x="713225" y="1337524"/>
            <a:ext cx="5943600" cy="1986600"/>
          </a:xfrm>
          <a:prstGeom prst="rect">
            <a:avLst/>
          </a:prstGeom>
          <a:noFill/>
        </p:spPr>
        <p:txBody>
          <a:bodyPr spcFirstLastPara="1" wrap="square" lIns="91425" tIns="91425" rIns="91425" bIns="91425" anchor="ctr" anchorCtr="0">
            <a:noAutofit/>
          </a:bodyPr>
          <a:lstStyle>
            <a:lvl1pPr lvl="0">
              <a:spcBef>
                <a:spcPts val="0"/>
              </a:spcBef>
              <a:spcAft>
                <a:spcPts val="0"/>
              </a:spcAft>
              <a:buSzPts val="5000"/>
              <a:buNone/>
              <a:defRPr sz="5000" b="0">
                <a:latin typeface="Cairo Black"/>
                <a:ea typeface="Cairo Black"/>
                <a:cs typeface="Cairo Black"/>
                <a:sym typeface="Cairo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3324225"/>
            <a:ext cx="3543300" cy="457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245275" y="-61949"/>
            <a:ext cx="936749" cy="936749"/>
            <a:chOff x="245275" y="-61949"/>
            <a:chExt cx="936749" cy="936749"/>
          </a:xfrm>
        </p:grpSpPr>
        <p:sp>
          <p:nvSpPr>
            <p:cNvPr id="12" name="Google Shape;12;p2"/>
            <p:cNvSpPr/>
            <p:nvPr/>
          </p:nvSpPr>
          <p:spPr>
            <a:xfrm>
              <a:off x="245275" y="761100"/>
              <a:ext cx="113700" cy="113700"/>
            </a:xfrm>
            <a:prstGeom prst="ellipse">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13;p2"/>
            <p:cNvCxnSpPr>
              <a:stCxn id="12" idx="7"/>
            </p:cNvCxnSpPr>
            <p:nvPr/>
          </p:nvCxnSpPr>
          <p:spPr>
            <a:xfrm rot="10800000" flipH="1">
              <a:off x="342324" y="-61949"/>
              <a:ext cx="839700" cy="839700"/>
            </a:xfrm>
            <a:prstGeom prst="straightConnector1">
              <a:avLst/>
            </a:prstGeom>
            <a:noFill/>
            <a:ln w="9525" cap="flat" cmpd="sng">
              <a:solidFill>
                <a:schemeClr val="accent3"/>
              </a:solidFill>
              <a:prstDash val="solid"/>
              <a:round/>
              <a:headEnd type="none" w="med" len="med"/>
              <a:tailEnd type="none" w="med" len="med"/>
            </a:ln>
          </p:spPr>
        </p:cxnSp>
      </p:grpSp>
      <p:sp>
        <p:nvSpPr>
          <p:cNvPr id="14" name="Google Shape;14;p2"/>
          <p:cNvSpPr/>
          <p:nvPr/>
        </p:nvSpPr>
        <p:spPr>
          <a:xfrm>
            <a:off x="3245325" y="3471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30450" y="44451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54"/>
        <p:cNvGrpSpPr/>
        <p:nvPr/>
      </p:nvGrpSpPr>
      <p:grpSpPr>
        <a:xfrm>
          <a:off x="0" y="0"/>
          <a:ext cx="0" cy="0"/>
          <a:chOff x="0" y="0"/>
          <a:chExt cx="0" cy="0"/>
        </a:xfrm>
      </p:grpSpPr>
      <p:sp>
        <p:nvSpPr>
          <p:cNvPr id="155" name="Google Shape;155;p15"/>
          <p:cNvSpPr txBox="1">
            <a:spLocks noGrp="1"/>
          </p:cNvSpPr>
          <p:nvPr>
            <p:ph type="title"/>
          </p:nvPr>
        </p:nvSpPr>
        <p:spPr>
          <a:xfrm>
            <a:off x="745675" y="2398600"/>
            <a:ext cx="4634400" cy="106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4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56" name="Google Shape;156;p15"/>
          <p:cNvSpPr txBox="1">
            <a:spLocks noGrp="1"/>
          </p:cNvSpPr>
          <p:nvPr>
            <p:ph type="title" idx="2" hasCustomPrompt="1"/>
          </p:nvPr>
        </p:nvSpPr>
        <p:spPr>
          <a:xfrm>
            <a:off x="4144675" y="1265800"/>
            <a:ext cx="1235400" cy="1132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57" name="Google Shape;157;p15"/>
          <p:cNvSpPr txBox="1">
            <a:spLocks noGrp="1"/>
          </p:cNvSpPr>
          <p:nvPr>
            <p:ph type="subTitle" idx="1"/>
          </p:nvPr>
        </p:nvSpPr>
        <p:spPr>
          <a:xfrm>
            <a:off x="745675" y="3458900"/>
            <a:ext cx="4634400" cy="418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grpSp>
        <p:nvGrpSpPr>
          <p:cNvPr id="158" name="Google Shape;158;p15"/>
          <p:cNvGrpSpPr/>
          <p:nvPr/>
        </p:nvGrpSpPr>
        <p:grpSpPr>
          <a:xfrm>
            <a:off x="6990388" y="4334946"/>
            <a:ext cx="613379" cy="610156"/>
            <a:chOff x="4705338" y="292646"/>
            <a:chExt cx="613379" cy="610156"/>
          </a:xfrm>
        </p:grpSpPr>
        <p:sp>
          <p:nvSpPr>
            <p:cNvPr id="159" name="Google Shape;159;p15"/>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1" name="Google Shape;161;p15"/>
          <p:cNvCxnSpPr/>
          <p:nvPr/>
        </p:nvCxnSpPr>
        <p:spPr>
          <a:xfrm flipH="1">
            <a:off x="5491187" y="4608575"/>
            <a:ext cx="587100" cy="587100"/>
          </a:xfrm>
          <a:prstGeom prst="straightConnector1">
            <a:avLst/>
          </a:prstGeom>
          <a:noFill/>
          <a:ln w="19050" cap="flat" cmpd="sng">
            <a:solidFill>
              <a:schemeClr val="dk1"/>
            </a:solidFill>
            <a:prstDash val="dot"/>
            <a:round/>
            <a:headEnd type="none" w="med" len="med"/>
            <a:tailEnd type="none" w="med" len="med"/>
          </a:ln>
        </p:spPr>
      </p:cxnSp>
      <p:cxnSp>
        <p:nvCxnSpPr>
          <p:cNvPr id="162" name="Google Shape;162;p15"/>
          <p:cNvCxnSpPr/>
          <p:nvPr/>
        </p:nvCxnSpPr>
        <p:spPr>
          <a:xfrm flipH="1">
            <a:off x="226313" y="1028050"/>
            <a:ext cx="587100" cy="587100"/>
          </a:xfrm>
          <a:prstGeom prst="straightConnector1">
            <a:avLst/>
          </a:prstGeom>
          <a:noFill/>
          <a:ln w="19050" cap="flat" cmpd="sng">
            <a:solidFill>
              <a:schemeClr val="dk1"/>
            </a:solidFill>
            <a:prstDash val="dot"/>
            <a:round/>
            <a:headEnd type="none" w="med" len="med"/>
            <a:tailEnd type="oval" w="med" len="med"/>
          </a:ln>
        </p:spPr>
      </p:cxnSp>
      <p:grpSp>
        <p:nvGrpSpPr>
          <p:cNvPr id="163" name="Google Shape;163;p15"/>
          <p:cNvGrpSpPr/>
          <p:nvPr/>
        </p:nvGrpSpPr>
        <p:grpSpPr>
          <a:xfrm>
            <a:off x="2665238" y="71126"/>
            <a:ext cx="936749" cy="936749"/>
            <a:chOff x="245275" y="-61949"/>
            <a:chExt cx="936749" cy="936749"/>
          </a:xfrm>
        </p:grpSpPr>
        <p:sp>
          <p:nvSpPr>
            <p:cNvPr id="164" name="Google Shape;164;p15"/>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 name="Google Shape;165;p15"/>
            <p:cNvCxnSpPr>
              <a:stCxn id="164"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166" name="Google Shape;166;p15"/>
          <p:cNvSpPr/>
          <p:nvPr/>
        </p:nvSpPr>
        <p:spPr>
          <a:xfrm flipH="1">
            <a:off x="226314" y="3761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355627" y="48408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249077" y="5056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_HEADER_3">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xfrm>
            <a:off x="3154775" y="1776350"/>
            <a:ext cx="4725000" cy="106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4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71" name="Google Shape;171;p16"/>
          <p:cNvSpPr txBox="1">
            <a:spLocks noGrp="1"/>
          </p:cNvSpPr>
          <p:nvPr>
            <p:ph type="title" idx="2" hasCustomPrompt="1"/>
          </p:nvPr>
        </p:nvSpPr>
        <p:spPr>
          <a:xfrm>
            <a:off x="1408550" y="1776350"/>
            <a:ext cx="1332600" cy="1060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72" name="Google Shape;172;p16"/>
          <p:cNvSpPr txBox="1">
            <a:spLocks noGrp="1"/>
          </p:cNvSpPr>
          <p:nvPr>
            <p:ph type="subTitle" idx="1"/>
          </p:nvPr>
        </p:nvSpPr>
        <p:spPr>
          <a:xfrm>
            <a:off x="3154775" y="2836650"/>
            <a:ext cx="4725000" cy="418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rtl="0">
              <a:lnSpc>
                <a:spcPct val="115000"/>
              </a:lnSpc>
              <a:spcBef>
                <a:spcPts val="0"/>
              </a:spcBef>
              <a:spcAft>
                <a:spcPts val="0"/>
              </a:spcAft>
              <a:buNone/>
              <a:defRPr sz="1600"/>
            </a:lvl1pPr>
            <a:lvl2pPr lvl="1" rtl="0">
              <a:lnSpc>
                <a:spcPct val="115000"/>
              </a:lnSpc>
              <a:spcBef>
                <a:spcPts val="0"/>
              </a:spcBef>
              <a:spcAft>
                <a:spcPts val="0"/>
              </a:spcAft>
              <a:buNone/>
              <a:defRPr sz="1600"/>
            </a:lvl2pPr>
            <a:lvl3pPr lvl="2" rtl="0">
              <a:lnSpc>
                <a:spcPct val="115000"/>
              </a:lnSpc>
              <a:spcBef>
                <a:spcPts val="0"/>
              </a:spcBef>
              <a:spcAft>
                <a:spcPts val="0"/>
              </a:spcAft>
              <a:buNone/>
              <a:defRPr sz="1600"/>
            </a:lvl3pPr>
            <a:lvl4pPr lvl="3" rtl="0">
              <a:lnSpc>
                <a:spcPct val="115000"/>
              </a:lnSpc>
              <a:spcBef>
                <a:spcPts val="0"/>
              </a:spcBef>
              <a:spcAft>
                <a:spcPts val="0"/>
              </a:spcAft>
              <a:buNone/>
              <a:defRPr sz="1600"/>
            </a:lvl4pPr>
            <a:lvl5pPr lvl="4" rtl="0">
              <a:lnSpc>
                <a:spcPct val="115000"/>
              </a:lnSpc>
              <a:spcBef>
                <a:spcPts val="0"/>
              </a:spcBef>
              <a:spcAft>
                <a:spcPts val="0"/>
              </a:spcAft>
              <a:buNone/>
              <a:defRPr sz="1600"/>
            </a:lvl5pPr>
            <a:lvl6pPr lvl="5" rtl="0">
              <a:lnSpc>
                <a:spcPct val="115000"/>
              </a:lnSpc>
              <a:spcBef>
                <a:spcPts val="0"/>
              </a:spcBef>
              <a:spcAft>
                <a:spcPts val="0"/>
              </a:spcAft>
              <a:buNone/>
              <a:defRPr sz="1600"/>
            </a:lvl6pPr>
            <a:lvl7pPr lvl="6" rtl="0">
              <a:lnSpc>
                <a:spcPct val="115000"/>
              </a:lnSpc>
              <a:spcBef>
                <a:spcPts val="0"/>
              </a:spcBef>
              <a:spcAft>
                <a:spcPts val="0"/>
              </a:spcAft>
              <a:buNone/>
              <a:defRPr sz="1600"/>
            </a:lvl7pPr>
            <a:lvl8pPr lvl="7" rtl="0">
              <a:lnSpc>
                <a:spcPct val="115000"/>
              </a:lnSpc>
              <a:spcBef>
                <a:spcPts val="0"/>
              </a:spcBef>
              <a:spcAft>
                <a:spcPts val="0"/>
              </a:spcAft>
              <a:buNone/>
              <a:defRPr sz="1600"/>
            </a:lvl8pPr>
            <a:lvl9pPr lvl="8" rtl="0">
              <a:lnSpc>
                <a:spcPct val="115000"/>
              </a:lnSpc>
              <a:spcBef>
                <a:spcPts val="0"/>
              </a:spcBef>
              <a:spcAft>
                <a:spcPts val="0"/>
              </a:spcAft>
              <a:buNone/>
              <a:defRPr sz="1600"/>
            </a:lvl9pPr>
          </a:lstStyle>
          <a:p>
            <a:endParaRPr/>
          </a:p>
        </p:txBody>
      </p:sp>
      <p:sp>
        <p:nvSpPr>
          <p:cNvPr id="173" name="Google Shape;173;p16"/>
          <p:cNvSpPr/>
          <p:nvPr/>
        </p:nvSpPr>
        <p:spPr>
          <a:xfrm>
            <a:off x="-165400" y="250446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6"/>
          <p:cNvGrpSpPr/>
          <p:nvPr/>
        </p:nvGrpSpPr>
        <p:grpSpPr>
          <a:xfrm>
            <a:off x="6648563" y="193996"/>
            <a:ext cx="613379" cy="610156"/>
            <a:chOff x="4705338" y="292646"/>
            <a:chExt cx="613379" cy="610156"/>
          </a:xfrm>
        </p:grpSpPr>
        <p:sp>
          <p:nvSpPr>
            <p:cNvPr id="175" name="Google Shape;175;p16"/>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6"/>
          <p:cNvGrpSpPr/>
          <p:nvPr/>
        </p:nvGrpSpPr>
        <p:grpSpPr>
          <a:xfrm>
            <a:off x="854400" y="3795726"/>
            <a:ext cx="936749" cy="936749"/>
            <a:chOff x="245275" y="-61949"/>
            <a:chExt cx="936749" cy="936749"/>
          </a:xfrm>
        </p:grpSpPr>
        <p:sp>
          <p:nvSpPr>
            <p:cNvPr id="178" name="Google Shape;178;p16"/>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9" name="Google Shape;179;p16"/>
            <p:cNvCxnSpPr>
              <a:stCxn id="178"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180" name="Google Shape;180;p16"/>
          <p:cNvSpPr/>
          <p:nvPr/>
        </p:nvSpPr>
        <p:spPr>
          <a:xfrm>
            <a:off x="213138" y="-134500"/>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627200" y="3761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16"/>
          <p:cNvCxnSpPr/>
          <p:nvPr/>
        </p:nvCxnSpPr>
        <p:spPr>
          <a:xfrm flipH="1">
            <a:off x="8759950" y="608600"/>
            <a:ext cx="587100" cy="587100"/>
          </a:xfrm>
          <a:prstGeom prst="straightConnector1">
            <a:avLst/>
          </a:prstGeom>
          <a:noFill/>
          <a:ln w="19050" cap="flat" cmpd="sng">
            <a:solidFill>
              <a:schemeClr val="dk1"/>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23_1_2_2">
    <p:spTree>
      <p:nvGrpSpPr>
        <p:cNvPr id="1" name="Shape 183"/>
        <p:cNvGrpSpPr/>
        <p:nvPr/>
      </p:nvGrpSpPr>
      <p:grpSpPr>
        <a:xfrm>
          <a:off x="0" y="0"/>
          <a:ext cx="0" cy="0"/>
          <a:chOff x="0" y="0"/>
          <a:chExt cx="0" cy="0"/>
        </a:xfrm>
      </p:grpSpPr>
      <p:sp>
        <p:nvSpPr>
          <p:cNvPr id="184" name="Google Shape;184;p17"/>
          <p:cNvSpPr txBox="1">
            <a:spLocks noGrp="1"/>
          </p:cNvSpPr>
          <p:nvPr>
            <p:ph type="subTitle" idx="1"/>
          </p:nvPr>
        </p:nvSpPr>
        <p:spPr>
          <a:xfrm>
            <a:off x="4486025" y="1475300"/>
            <a:ext cx="3944700" cy="4833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None/>
              <a:defRPr sz="2200" b="1">
                <a:latin typeface="Cairo"/>
                <a:ea typeface="Cairo"/>
                <a:cs typeface="Cairo"/>
                <a:sym typeface="Cairo"/>
              </a:defRPr>
            </a:lvl1pPr>
            <a:lvl2pPr lvl="1" rtl="0">
              <a:lnSpc>
                <a:spcPct val="115000"/>
              </a:lnSpc>
              <a:spcBef>
                <a:spcPts val="0"/>
              </a:spcBef>
              <a:spcAft>
                <a:spcPts val="0"/>
              </a:spcAft>
              <a:buNone/>
              <a:defRPr sz="2200" b="1">
                <a:latin typeface="Cairo"/>
                <a:ea typeface="Cairo"/>
                <a:cs typeface="Cairo"/>
                <a:sym typeface="Cairo"/>
              </a:defRPr>
            </a:lvl2pPr>
            <a:lvl3pPr lvl="2" rtl="0">
              <a:lnSpc>
                <a:spcPct val="115000"/>
              </a:lnSpc>
              <a:spcBef>
                <a:spcPts val="0"/>
              </a:spcBef>
              <a:spcAft>
                <a:spcPts val="0"/>
              </a:spcAft>
              <a:buNone/>
              <a:defRPr sz="2200" b="1">
                <a:latin typeface="Cairo"/>
                <a:ea typeface="Cairo"/>
                <a:cs typeface="Cairo"/>
                <a:sym typeface="Cairo"/>
              </a:defRPr>
            </a:lvl3pPr>
            <a:lvl4pPr lvl="3" rtl="0">
              <a:lnSpc>
                <a:spcPct val="115000"/>
              </a:lnSpc>
              <a:spcBef>
                <a:spcPts val="0"/>
              </a:spcBef>
              <a:spcAft>
                <a:spcPts val="0"/>
              </a:spcAft>
              <a:buNone/>
              <a:defRPr sz="2200" b="1">
                <a:latin typeface="Cairo"/>
                <a:ea typeface="Cairo"/>
                <a:cs typeface="Cairo"/>
                <a:sym typeface="Cairo"/>
              </a:defRPr>
            </a:lvl4pPr>
            <a:lvl5pPr lvl="4" rtl="0">
              <a:lnSpc>
                <a:spcPct val="115000"/>
              </a:lnSpc>
              <a:spcBef>
                <a:spcPts val="0"/>
              </a:spcBef>
              <a:spcAft>
                <a:spcPts val="0"/>
              </a:spcAft>
              <a:buNone/>
              <a:defRPr sz="2200" b="1">
                <a:latin typeface="Cairo"/>
                <a:ea typeface="Cairo"/>
                <a:cs typeface="Cairo"/>
                <a:sym typeface="Cairo"/>
              </a:defRPr>
            </a:lvl5pPr>
            <a:lvl6pPr lvl="5" rtl="0">
              <a:lnSpc>
                <a:spcPct val="115000"/>
              </a:lnSpc>
              <a:spcBef>
                <a:spcPts val="0"/>
              </a:spcBef>
              <a:spcAft>
                <a:spcPts val="0"/>
              </a:spcAft>
              <a:buNone/>
              <a:defRPr sz="2200" b="1">
                <a:latin typeface="Cairo"/>
                <a:ea typeface="Cairo"/>
                <a:cs typeface="Cairo"/>
                <a:sym typeface="Cairo"/>
              </a:defRPr>
            </a:lvl6pPr>
            <a:lvl7pPr lvl="6" rtl="0">
              <a:lnSpc>
                <a:spcPct val="115000"/>
              </a:lnSpc>
              <a:spcBef>
                <a:spcPts val="0"/>
              </a:spcBef>
              <a:spcAft>
                <a:spcPts val="0"/>
              </a:spcAft>
              <a:buNone/>
              <a:defRPr sz="2200" b="1">
                <a:latin typeface="Cairo"/>
                <a:ea typeface="Cairo"/>
                <a:cs typeface="Cairo"/>
                <a:sym typeface="Cairo"/>
              </a:defRPr>
            </a:lvl7pPr>
            <a:lvl8pPr lvl="7" rtl="0">
              <a:lnSpc>
                <a:spcPct val="115000"/>
              </a:lnSpc>
              <a:spcBef>
                <a:spcPts val="0"/>
              </a:spcBef>
              <a:spcAft>
                <a:spcPts val="0"/>
              </a:spcAft>
              <a:buNone/>
              <a:defRPr sz="2200" b="1">
                <a:latin typeface="Cairo"/>
                <a:ea typeface="Cairo"/>
                <a:cs typeface="Cairo"/>
                <a:sym typeface="Cairo"/>
              </a:defRPr>
            </a:lvl8pPr>
            <a:lvl9pPr lvl="8" rtl="0">
              <a:lnSpc>
                <a:spcPct val="115000"/>
              </a:lnSpc>
              <a:spcBef>
                <a:spcPts val="0"/>
              </a:spcBef>
              <a:spcAft>
                <a:spcPts val="0"/>
              </a:spcAft>
              <a:buNone/>
              <a:defRPr sz="2200" b="1">
                <a:latin typeface="Cairo"/>
                <a:ea typeface="Cairo"/>
                <a:cs typeface="Cairo"/>
                <a:sym typeface="Cairo"/>
              </a:defRPr>
            </a:lvl9pPr>
          </a:lstStyle>
          <a:p>
            <a:endParaRPr/>
          </a:p>
        </p:txBody>
      </p:sp>
      <p:sp>
        <p:nvSpPr>
          <p:cNvPr id="185" name="Google Shape;185;p17"/>
          <p:cNvSpPr txBox="1">
            <a:spLocks noGrp="1"/>
          </p:cNvSpPr>
          <p:nvPr>
            <p:ph type="subTitle" idx="2"/>
          </p:nvPr>
        </p:nvSpPr>
        <p:spPr>
          <a:xfrm>
            <a:off x="4486027" y="1893238"/>
            <a:ext cx="39447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a:endParaRPr/>
          </a:p>
        </p:txBody>
      </p:sp>
      <p:sp>
        <p:nvSpPr>
          <p:cNvPr id="186" name="Google Shape;186;p17"/>
          <p:cNvSpPr txBox="1">
            <a:spLocks noGrp="1"/>
          </p:cNvSpPr>
          <p:nvPr>
            <p:ph type="subTitle" idx="3"/>
          </p:nvPr>
        </p:nvSpPr>
        <p:spPr>
          <a:xfrm>
            <a:off x="4486025" y="2980900"/>
            <a:ext cx="3944700" cy="4833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None/>
              <a:defRPr sz="2200" b="1">
                <a:latin typeface="Cairo"/>
                <a:ea typeface="Cairo"/>
                <a:cs typeface="Cairo"/>
                <a:sym typeface="Cairo"/>
              </a:defRPr>
            </a:lvl1pPr>
            <a:lvl2pPr lvl="1" rtl="0">
              <a:lnSpc>
                <a:spcPct val="115000"/>
              </a:lnSpc>
              <a:spcBef>
                <a:spcPts val="0"/>
              </a:spcBef>
              <a:spcAft>
                <a:spcPts val="0"/>
              </a:spcAft>
              <a:buNone/>
              <a:defRPr sz="2200" b="1">
                <a:latin typeface="Cairo"/>
                <a:ea typeface="Cairo"/>
                <a:cs typeface="Cairo"/>
                <a:sym typeface="Cairo"/>
              </a:defRPr>
            </a:lvl2pPr>
            <a:lvl3pPr lvl="2" rtl="0">
              <a:lnSpc>
                <a:spcPct val="115000"/>
              </a:lnSpc>
              <a:spcBef>
                <a:spcPts val="0"/>
              </a:spcBef>
              <a:spcAft>
                <a:spcPts val="0"/>
              </a:spcAft>
              <a:buNone/>
              <a:defRPr sz="2200" b="1">
                <a:latin typeface="Cairo"/>
                <a:ea typeface="Cairo"/>
                <a:cs typeface="Cairo"/>
                <a:sym typeface="Cairo"/>
              </a:defRPr>
            </a:lvl3pPr>
            <a:lvl4pPr lvl="3" rtl="0">
              <a:lnSpc>
                <a:spcPct val="115000"/>
              </a:lnSpc>
              <a:spcBef>
                <a:spcPts val="0"/>
              </a:spcBef>
              <a:spcAft>
                <a:spcPts val="0"/>
              </a:spcAft>
              <a:buNone/>
              <a:defRPr sz="2200" b="1">
                <a:latin typeface="Cairo"/>
                <a:ea typeface="Cairo"/>
                <a:cs typeface="Cairo"/>
                <a:sym typeface="Cairo"/>
              </a:defRPr>
            </a:lvl4pPr>
            <a:lvl5pPr lvl="4" rtl="0">
              <a:lnSpc>
                <a:spcPct val="115000"/>
              </a:lnSpc>
              <a:spcBef>
                <a:spcPts val="0"/>
              </a:spcBef>
              <a:spcAft>
                <a:spcPts val="0"/>
              </a:spcAft>
              <a:buNone/>
              <a:defRPr sz="2200" b="1">
                <a:latin typeface="Cairo"/>
                <a:ea typeface="Cairo"/>
                <a:cs typeface="Cairo"/>
                <a:sym typeface="Cairo"/>
              </a:defRPr>
            </a:lvl5pPr>
            <a:lvl6pPr lvl="5" rtl="0">
              <a:lnSpc>
                <a:spcPct val="115000"/>
              </a:lnSpc>
              <a:spcBef>
                <a:spcPts val="0"/>
              </a:spcBef>
              <a:spcAft>
                <a:spcPts val="0"/>
              </a:spcAft>
              <a:buNone/>
              <a:defRPr sz="2200" b="1">
                <a:latin typeface="Cairo"/>
                <a:ea typeface="Cairo"/>
                <a:cs typeface="Cairo"/>
                <a:sym typeface="Cairo"/>
              </a:defRPr>
            </a:lvl6pPr>
            <a:lvl7pPr lvl="6" rtl="0">
              <a:lnSpc>
                <a:spcPct val="115000"/>
              </a:lnSpc>
              <a:spcBef>
                <a:spcPts val="0"/>
              </a:spcBef>
              <a:spcAft>
                <a:spcPts val="0"/>
              </a:spcAft>
              <a:buNone/>
              <a:defRPr sz="2200" b="1">
                <a:latin typeface="Cairo"/>
                <a:ea typeface="Cairo"/>
                <a:cs typeface="Cairo"/>
                <a:sym typeface="Cairo"/>
              </a:defRPr>
            </a:lvl7pPr>
            <a:lvl8pPr lvl="7" rtl="0">
              <a:lnSpc>
                <a:spcPct val="115000"/>
              </a:lnSpc>
              <a:spcBef>
                <a:spcPts val="0"/>
              </a:spcBef>
              <a:spcAft>
                <a:spcPts val="0"/>
              </a:spcAft>
              <a:buNone/>
              <a:defRPr sz="2200" b="1">
                <a:latin typeface="Cairo"/>
                <a:ea typeface="Cairo"/>
                <a:cs typeface="Cairo"/>
                <a:sym typeface="Cairo"/>
              </a:defRPr>
            </a:lvl8pPr>
            <a:lvl9pPr lvl="8" rtl="0">
              <a:lnSpc>
                <a:spcPct val="115000"/>
              </a:lnSpc>
              <a:spcBef>
                <a:spcPts val="0"/>
              </a:spcBef>
              <a:spcAft>
                <a:spcPts val="0"/>
              </a:spcAft>
              <a:buNone/>
              <a:defRPr sz="2200" b="1">
                <a:latin typeface="Cairo"/>
                <a:ea typeface="Cairo"/>
                <a:cs typeface="Cairo"/>
                <a:sym typeface="Cairo"/>
              </a:defRPr>
            </a:lvl9pPr>
          </a:lstStyle>
          <a:p>
            <a:endParaRPr/>
          </a:p>
        </p:txBody>
      </p:sp>
      <p:sp>
        <p:nvSpPr>
          <p:cNvPr id="187" name="Google Shape;187;p17"/>
          <p:cNvSpPr txBox="1">
            <a:spLocks noGrp="1"/>
          </p:cNvSpPr>
          <p:nvPr>
            <p:ph type="subTitle" idx="4"/>
          </p:nvPr>
        </p:nvSpPr>
        <p:spPr>
          <a:xfrm>
            <a:off x="4486027" y="3398650"/>
            <a:ext cx="39447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a:endParaRPr/>
          </a:p>
        </p:txBody>
      </p:sp>
      <p:sp>
        <p:nvSpPr>
          <p:cNvPr id="188" name="Google Shape;188;p17"/>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189" name="Google Shape;189;p17"/>
          <p:cNvSpPr>
            <a:spLocks noGrp="1"/>
          </p:cNvSpPr>
          <p:nvPr>
            <p:ph type="pic" idx="5"/>
          </p:nvPr>
        </p:nvSpPr>
        <p:spPr>
          <a:xfrm>
            <a:off x="713225" y="1475300"/>
            <a:ext cx="2979000" cy="2970900"/>
          </a:xfrm>
          <a:prstGeom prst="rect">
            <a:avLst/>
          </a:prstGeom>
          <a:noFill/>
          <a:ln w="9525" cap="flat" cmpd="sng">
            <a:solidFill>
              <a:schemeClr val="accent3"/>
            </a:solidFill>
            <a:prstDash val="solid"/>
            <a:round/>
            <a:headEnd type="none" w="sm" len="sm"/>
            <a:tailEnd type="none" w="sm" len="sm"/>
          </a:ln>
        </p:spPr>
      </p:sp>
      <p:sp>
        <p:nvSpPr>
          <p:cNvPr id="190" name="Google Shape;190;p17"/>
          <p:cNvSpPr/>
          <p:nvPr/>
        </p:nvSpPr>
        <p:spPr>
          <a:xfrm>
            <a:off x="845650" y="469127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 name="Google Shape;191;p17"/>
          <p:cNvCxnSpPr/>
          <p:nvPr/>
        </p:nvCxnSpPr>
        <p:spPr>
          <a:xfrm flipH="1">
            <a:off x="96325" y="4608575"/>
            <a:ext cx="587100" cy="587100"/>
          </a:xfrm>
          <a:prstGeom prst="straightConnector1">
            <a:avLst/>
          </a:prstGeom>
          <a:noFill/>
          <a:ln w="19050" cap="flat" cmpd="sng">
            <a:solidFill>
              <a:schemeClr val="dk1"/>
            </a:solidFill>
            <a:prstDash val="dot"/>
            <a:round/>
            <a:headEnd type="none" w="med" len="med"/>
            <a:tailEnd type="none" w="med" len="med"/>
          </a:ln>
        </p:spPr>
      </p:cxnSp>
      <p:sp>
        <p:nvSpPr>
          <p:cNvPr id="192" name="Google Shape;192;p17"/>
          <p:cNvSpPr/>
          <p:nvPr/>
        </p:nvSpPr>
        <p:spPr>
          <a:xfrm>
            <a:off x="8625925" y="6764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7"/>
          <p:cNvGrpSpPr/>
          <p:nvPr/>
        </p:nvGrpSpPr>
        <p:grpSpPr>
          <a:xfrm>
            <a:off x="4009813" y="4770196"/>
            <a:ext cx="613379" cy="610156"/>
            <a:chOff x="4705338" y="292646"/>
            <a:chExt cx="613379" cy="610156"/>
          </a:xfrm>
        </p:grpSpPr>
        <p:sp>
          <p:nvSpPr>
            <p:cNvPr id="194" name="Google Shape;194;p17"/>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7"/>
          <p:cNvGrpSpPr/>
          <p:nvPr/>
        </p:nvGrpSpPr>
        <p:grpSpPr>
          <a:xfrm>
            <a:off x="7902350" y="3992601"/>
            <a:ext cx="936749" cy="936749"/>
            <a:chOff x="245275" y="-61949"/>
            <a:chExt cx="936749" cy="936749"/>
          </a:xfrm>
        </p:grpSpPr>
        <p:sp>
          <p:nvSpPr>
            <p:cNvPr id="197" name="Google Shape;197;p17"/>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 name="Google Shape;198;p17"/>
            <p:cNvCxnSpPr>
              <a:stCxn id="197"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199" name="Google Shape;199;p17"/>
          <p:cNvSpPr/>
          <p:nvPr/>
        </p:nvSpPr>
        <p:spPr>
          <a:xfrm>
            <a:off x="7200525" y="47387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 name="Google Shape;200;p17"/>
          <p:cNvCxnSpPr/>
          <p:nvPr/>
        </p:nvCxnSpPr>
        <p:spPr>
          <a:xfrm flipH="1">
            <a:off x="161150" y="149025"/>
            <a:ext cx="587100" cy="587100"/>
          </a:xfrm>
          <a:prstGeom prst="straightConnector1">
            <a:avLst/>
          </a:prstGeom>
          <a:noFill/>
          <a:ln w="19050" cap="flat" cmpd="sng">
            <a:solidFill>
              <a:schemeClr val="dk1"/>
            </a:solidFill>
            <a:prstDash val="dot"/>
            <a:round/>
            <a:headEnd type="none" w="med" len="med"/>
            <a:tailEnd type="oval" w="med" len="med"/>
          </a:ln>
        </p:spPr>
      </p:cxnSp>
      <p:cxnSp>
        <p:nvCxnSpPr>
          <p:cNvPr id="201" name="Google Shape;201;p17"/>
          <p:cNvCxnSpPr/>
          <p:nvPr/>
        </p:nvCxnSpPr>
        <p:spPr>
          <a:xfrm flipH="1">
            <a:off x="8473900" y="-108200"/>
            <a:ext cx="587100" cy="587100"/>
          </a:xfrm>
          <a:prstGeom prst="straightConnector1">
            <a:avLst/>
          </a:prstGeom>
          <a:noFill/>
          <a:ln w="19050" cap="flat" cmpd="sng">
            <a:solidFill>
              <a:schemeClr val="dk1"/>
            </a:solidFill>
            <a:prstDash val="dot"/>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8_1_1">
    <p:spTree>
      <p:nvGrpSpPr>
        <p:cNvPr id="1" name="Shape 259"/>
        <p:cNvGrpSpPr/>
        <p:nvPr/>
      </p:nvGrpSpPr>
      <p:grpSpPr>
        <a:xfrm>
          <a:off x="0" y="0"/>
          <a:ext cx="0" cy="0"/>
          <a:chOff x="0" y="0"/>
          <a:chExt cx="0" cy="0"/>
        </a:xfrm>
      </p:grpSpPr>
      <p:sp>
        <p:nvSpPr>
          <p:cNvPr id="260" name="Google Shape;260;p22"/>
          <p:cNvSpPr txBox="1">
            <a:spLocks noGrp="1"/>
          </p:cNvSpPr>
          <p:nvPr>
            <p:ph type="title"/>
          </p:nvPr>
        </p:nvSpPr>
        <p:spPr>
          <a:xfrm>
            <a:off x="2223561" y="3494085"/>
            <a:ext cx="4798200" cy="4023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None/>
              <a:defRPr sz="2200"/>
            </a:lvl1pPr>
            <a:lvl2pPr lvl="1" algn="ctr" rtl="0">
              <a:lnSpc>
                <a:spcPct val="115000"/>
              </a:lnSpc>
              <a:spcBef>
                <a:spcPts val="0"/>
              </a:spcBef>
              <a:spcAft>
                <a:spcPts val="0"/>
              </a:spcAft>
              <a:buNone/>
              <a:defRPr sz="2200"/>
            </a:lvl2pPr>
            <a:lvl3pPr lvl="2" algn="ctr" rtl="0">
              <a:lnSpc>
                <a:spcPct val="115000"/>
              </a:lnSpc>
              <a:spcBef>
                <a:spcPts val="0"/>
              </a:spcBef>
              <a:spcAft>
                <a:spcPts val="0"/>
              </a:spcAft>
              <a:buNone/>
              <a:defRPr sz="2200"/>
            </a:lvl3pPr>
            <a:lvl4pPr lvl="3" algn="ctr" rtl="0">
              <a:lnSpc>
                <a:spcPct val="115000"/>
              </a:lnSpc>
              <a:spcBef>
                <a:spcPts val="0"/>
              </a:spcBef>
              <a:spcAft>
                <a:spcPts val="0"/>
              </a:spcAft>
              <a:buNone/>
              <a:defRPr sz="2200"/>
            </a:lvl4pPr>
            <a:lvl5pPr lvl="4" algn="ctr" rtl="0">
              <a:lnSpc>
                <a:spcPct val="115000"/>
              </a:lnSpc>
              <a:spcBef>
                <a:spcPts val="0"/>
              </a:spcBef>
              <a:spcAft>
                <a:spcPts val="0"/>
              </a:spcAft>
              <a:buNone/>
              <a:defRPr sz="2200"/>
            </a:lvl5pPr>
            <a:lvl6pPr lvl="5" algn="ctr" rtl="0">
              <a:lnSpc>
                <a:spcPct val="115000"/>
              </a:lnSpc>
              <a:spcBef>
                <a:spcPts val="0"/>
              </a:spcBef>
              <a:spcAft>
                <a:spcPts val="0"/>
              </a:spcAft>
              <a:buNone/>
              <a:defRPr sz="2200"/>
            </a:lvl6pPr>
            <a:lvl7pPr lvl="6" algn="ctr" rtl="0">
              <a:lnSpc>
                <a:spcPct val="115000"/>
              </a:lnSpc>
              <a:spcBef>
                <a:spcPts val="0"/>
              </a:spcBef>
              <a:spcAft>
                <a:spcPts val="0"/>
              </a:spcAft>
              <a:buNone/>
              <a:defRPr sz="2200"/>
            </a:lvl7pPr>
            <a:lvl8pPr lvl="7" algn="ctr" rtl="0">
              <a:lnSpc>
                <a:spcPct val="115000"/>
              </a:lnSpc>
              <a:spcBef>
                <a:spcPts val="0"/>
              </a:spcBef>
              <a:spcAft>
                <a:spcPts val="0"/>
              </a:spcAft>
              <a:buNone/>
              <a:defRPr sz="2200"/>
            </a:lvl8pPr>
            <a:lvl9pPr lvl="8" algn="ctr" rtl="0">
              <a:lnSpc>
                <a:spcPct val="115000"/>
              </a:lnSpc>
              <a:spcBef>
                <a:spcPts val="0"/>
              </a:spcBef>
              <a:spcAft>
                <a:spcPts val="0"/>
              </a:spcAft>
              <a:buNone/>
              <a:defRPr sz="2200"/>
            </a:lvl9pPr>
          </a:lstStyle>
          <a:p>
            <a:endParaRPr/>
          </a:p>
        </p:txBody>
      </p:sp>
      <p:sp>
        <p:nvSpPr>
          <p:cNvPr id="261" name="Google Shape;261;p22"/>
          <p:cNvSpPr txBox="1">
            <a:spLocks noGrp="1"/>
          </p:cNvSpPr>
          <p:nvPr>
            <p:ph type="subTitle" idx="1"/>
          </p:nvPr>
        </p:nvSpPr>
        <p:spPr>
          <a:xfrm>
            <a:off x="1825200" y="1215700"/>
            <a:ext cx="5493600" cy="1936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2800"/>
            </a:lvl1pPr>
            <a:lvl2pPr lvl="1" algn="ctr" rtl="0">
              <a:lnSpc>
                <a:spcPct val="115000"/>
              </a:lnSpc>
              <a:spcBef>
                <a:spcPts val="0"/>
              </a:spcBef>
              <a:spcAft>
                <a:spcPts val="0"/>
              </a:spcAft>
              <a:buNone/>
              <a:defRPr sz="2800"/>
            </a:lvl2pPr>
            <a:lvl3pPr lvl="2" algn="ctr" rtl="0">
              <a:lnSpc>
                <a:spcPct val="115000"/>
              </a:lnSpc>
              <a:spcBef>
                <a:spcPts val="0"/>
              </a:spcBef>
              <a:spcAft>
                <a:spcPts val="0"/>
              </a:spcAft>
              <a:buNone/>
              <a:defRPr sz="2800"/>
            </a:lvl3pPr>
            <a:lvl4pPr lvl="3" algn="ctr" rtl="0">
              <a:lnSpc>
                <a:spcPct val="115000"/>
              </a:lnSpc>
              <a:spcBef>
                <a:spcPts val="0"/>
              </a:spcBef>
              <a:spcAft>
                <a:spcPts val="0"/>
              </a:spcAft>
              <a:buNone/>
              <a:defRPr sz="2800"/>
            </a:lvl4pPr>
            <a:lvl5pPr lvl="4" algn="ctr" rtl="0">
              <a:lnSpc>
                <a:spcPct val="115000"/>
              </a:lnSpc>
              <a:spcBef>
                <a:spcPts val="0"/>
              </a:spcBef>
              <a:spcAft>
                <a:spcPts val="0"/>
              </a:spcAft>
              <a:buNone/>
              <a:defRPr sz="2800"/>
            </a:lvl5pPr>
            <a:lvl6pPr lvl="5" algn="ctr" rtl="0">
              <a:lnSpc>
                <a:spcPct val="115000"/>
              </a:lnSpc>
              <a:spcBef>
                <a:spcPts val="0"/>
              </a:spcBef>
              <a:spcAft>
                <a:spcPts val="0"/>
              </a:spcAft>
              <a:buNone/>
              <a:defRPr sz="2800"/>
            </a:lvl6pPr>
            <a:lvl7pPr lvl="6" algn="ctr" rtl="0">
              <a:lnSpc>
                <a:spcPct val="115000"/>
              </a:lnSpc>
              <a:spcBef>
                <a:spcPts val="0"/>
              </a:spcBef>
              <a:spcAft>
                <a:spcPts val="0"/>
              </a:spcAft>
              <a:buNone/>
              <a:defRPr sz="2800"/>
            </a:lvl7pPr>
            <a:lvl8pPr lvl="7" algn="ctr" rtl="0">
              <a:lnSpc>
                <a:spcPct val="115000"/>
              </a:lnSpc>
              <a:spcBef>
                <a:spcPts val="0"/>
              </a:spcBef>
              <a:spcAft>
                <a:spcPts val="0"/>
              </a:spcAft>
              <a:buNone/>
              <a:defRPr sz="2800"/>
            </a:lvl8pPr>
            <a:lvl9pPr lvl="8" algn="ctr" rtl="0">
              <a:lnSpc>
                <a:spcPct val="115000"/>
              </a:lnSpc>
              <a:spcBef>
                <a:spcPts val="0"/>
              </a:spcBef>
              <a:spcAft>
                <a:spcPts val="0"/>
              </a:spcAft>
              <a:buNone/>
              <a:defRPr sz="2800"/>
            </a:lvl9pPr>
          </a:lstStyle>
          <a:p>
            <a:endParaRPr/>
          </a:p>
        </p:txBody>
      </p:sp>
      <p:cxnSp>
        <p:nvCxnSpPr>
          <p:cNvPr id="262" name="Google Shape;262;p22"/>
          <p:cNvCxnSpPr/>
          <p:nvPr/>
        </p:nvCxnSpPr>
        <p:spPr>
          <a:xfrm flipH="1">
            <a:off x="6984950" y="4080425"/>
            <a:ext cx="587100" cy="587100"/>
          </a:xfrm>
          <a:prstGeom prst="straightConnector1">
            <a:avLst/>
          </a:prstGeom>
          <a:noFill/>
          <a:ln w="19050" cap="flat" cmpd="sng">
            <a:solidFill>
              <a:schemeClr val="dk1"/>
            </a:solidFill>
            <a:prstDash val="dot"/>
            <a:round/>
            <a:headEnd type="none" w="med" len="med"/>
            <a:tailEnd type="oval" w="med" len="med"/>
          </a:ln>
        </p:spPr>
      </p:cxnSp>
      <p:sp>
        <p:nvSpPr>
          <p:cNvPr id="263" name="Google Shape;263;p22"/>
          <p:cNvSpPr/>
          <p:nvPr/>
        </p:nvSpPr>
        <p:spPr>
          <a:xfrm>
            <a:off x="8102275" y="2127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22"/>
          <p:cNvGrpSpPr/>
          <p:nvPr/>
        </p:nvGrpSpPr>
        <p:grpSpPr>
          <a:xfrm>
            <a:off x="1211813" y="-182954"/>
            <a:ext cx="613379" cy="610156"/>
            <a:chOff x="4705338" y="292646"/>
            <a:chExt cx="613379" cy="610156"/>
          </a:xfrm>
        </p:grpSpPr>
        <p:sp>
          <p:nvSpPr>
            <p:cNvPr id="265" name="Google Shape;265;p22"/>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2"/>
          <p:cNvGrpSpPr/>
          <p:nvPr/>
        </p:nvGrpSpPr>
        <p:grpSpPr>
          <a:xfrm>
            <a:off x="1182150" y="4118301"/>
            <a:ext cx="936749" cy="936749"/>
            <a:chOff x="245275" y="-61949"/>
            <a:chExt cx="936749" cy="936749"/>
          </a:xfrm>
        </p:grpSpPr>
        <p:sp>
          <p:nvSpPr>
            <p:cNvPr id="268" name="Google Shape;268;p22"/>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9" name="Google Shape;269;p22"/>
            <p:cNvCxnSpPr>
              <a:stCxn id="268"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270" name="Google Shape;270;p22"/>
          <p:cNvSpPr/>
          <p:nvPr/>
        </p:nvSpPr>
        <p:spPr>
          <a:xfrm>
            <a:off x="713225" y="67207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a:off x="777650" y="3703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22"/>
          <p:cNvGrpSpPr/>
          <p:nvPr/>
        </p:nvGrpSpPr>
        <p:grpSpPr>
          <a:xfrm>
            <a:off x="8187038" y="3703346"/>
            <a:ext cx="613379" cy="610156"/>
            <a:chOff x="4705338" y="292646"/>
            <a:chExt cx="613379" cy="610156"/>
          </a:xfrm>
        </p:grpSpPr>
        <p:sp>
          <p:nvSpPr>
            <p:cNvPr id="273" name="Google Shape;273;p22"/>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5" name="Google Shape;275;p22"/>
          <p:cNvCxnSpPr/>
          <p:nvPr/>
        </p:nvCxnSpPr>
        <p:spPr>
          <a:xfrm flipH="1">
            <a:off x="8321450" y="784150"/>
            <a:ext cx="587100" cy="587100"/>
          </a:xfrm>
          <a:prstGeom prst="straightConnector1">
            <a:avLst/>
          </a:prstGeom>
          <a:noFill/>
          <a:ln w="19050" cap="flat" cmpd="sng">
            <a:solidFill>
              <a:schemeClr val="dk1"/>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90"/>
        <p:cNvGrpSpPr/>
        <p:nvPr/>
      </p:nvGrpSpPr>
      <p:grpSpPr>
        <a:xfrm>
          <a:off x="0" y="0"/>
          <a:ext cx="0" cy="0"/>
          <a:chOff x="0" y="0"/>
          <a:chExt cx="0" cy="0"/>
        </a:xfrm>
      </p:grpSpPr>
      <p:sp>
        <p:nvSpPr>
          <p:cNvPr id="291" name="Google Shape;291;p24"/>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92" name="Google Shape;292;p24"/>
          <p:cNvCxnSpPr/>
          <p:nvPr/>
        </p:nvCxnSpPr>
        <p:spPr>
          <a:xfrm flipH="1">
            <a:off x="8370075" y="4145375"/>
            <a:ext cx="587100" cy="587100"/>
          </a:xfrm>
          <a:prstGeom prst="straightConnector1">
            <a:avLst/>
          </a:prstGeom>
          <a:noFill/>
          <a:ln w="19050" cap="flat" cmpd="sng">
            <a:solidFill>
              <a:schemeClr val="dk1"/>
            </a:solidFill>
            <a:prstDash val="dot"/>
            <a:round/>
            <a:headEnd type="none" w="med" len="med"/>
            <a:tailEnd type="oval" w="med" len="med"/>
          </a:ln>
        </p:spPr>
      </p:cxnSp>
      <p:sp>
        <p:nvSpPr>
          <p:cNvPr id="293" name="Google Shape;293;p24"/>
          <p:cNvSpPr/>
          <p:nvPr/>
        </p:nvSpPr>
        <p:spPr>
          <a:xfrm>
            <a:off x="419150" y="6764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24"/>
          <p:cNvGrpSpPr/>
          <p:nvPr/>
        </p:nvGrpSpPr>
        <p:grpSpPr>
          <a:xfrm>
            <a:off x="1211813" y="-182954"/>
            <a:ext cx="613379" cy="610156"/>
            <a:chOff x="4705338" y="292646"/>
            <a:chExt cx="613379" cy="610156"/>
          </a:xfrm>
        </p:grpSpPr>
        <p:sp>
          <p:nvSpPr>
            <p:cNvPr id="295" name="Google Shape;295;p24"/>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24"/>
          <p:cNvGrpSpPr/>
          <p:nvPr/>
        </p:nvGrpSpPr>
        <p:grpSpPr>
          <a:xfrm>
            <a:off x="192000" y="1694501"/>
            <a:ext cx="936749" cy="936749"/>
            <a:chOff x="245275" y="-61949"/>
            <a:chExt cx="936749" cy="936749"/>
          </a:xfrm>
        </p:grpSpPr>
        <p:sp>
          <p:nvSpPr>
            <p:cNvPr id="298" name="Google Shape;298;p24"/>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9" name="Google Shape;299;p24"/>
            <p:cNvCxnSpPr>
              <a:stCxn id="298"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300" name="Google Shape;300;p24"/>
          <p:cNvSpPr/>
          <p:nvPr/>
        </p:nvSpPr>
        <p:spPr>
          <a:xfrm>
            <a:off x="8472100" y="1640600"/>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a:off x="90650" y="45147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24"/>
          <p:cNvGrpSpPr/>
          <p:nvPr/>
        </p:nvGrpSpPr>
        <p:grpSpPr>
          <a:xfrm>
            <a:off x="8595538" y="234421"/>
            <a:ext cx="613379" cy="610156"/>
            <a:chOff x="4705338" y="292646"/>
            <a:chExt cx="613379" cy="610156"/>
          </a:xfrm>
        </p:grpSpPr>
        <p:sp>
          <p:nvSpPr>
            <p:cNvPr id="303" name="Google Shape;303;p24"/>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5" name="Google Shape;305;p24"/>
          <p:cNvCxnSpPr/>
          <p:nvPr/>
        </p:nvCxnSpPr>
        <p:spPr>
          <a:xfrm flipH="1">
            <a:off x="7731700" y="-159900"/>
            <a:ext cx="587100" cy="587100"/>
          </a:xfrm>
          <a:prstGeom prst="straightConnector1">
            <a:avLst/>
          </a:prstGeom>
          <a:noFill/>
          <a:ln w="19050" cap="flat" cmpd="sng">
            <a:solidFill>
              <a:schemeClr val="dk1"/>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322"/>
        <p:cNvGrpSpPr/>
        <p:nvPr/>
      </p:nvGrpSpPr>
      <p:grpSpPr>
        <a:xfrm>
          <a:off x="0" y="0"/>
          <a:ext cx="0" cy="0"/>
          <a:chOff x="0" y="0"/>
          <a:chExt cx="0" cy="0"/>
        </a:xfrm>
      </p:grpSpPr>
      <p:sp>
        <p:nvSpPr>
          <p:cNvPr id="323" name="Google Shape;323;p26"/>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4" name="Google Shape;324;p26"/>
          <p:cNvSpPr/>
          <p:nvPr/>
        </p:nvSpPr>
        <p:spPr>
          <a:xfrm>
            <a:off x="419150" y="6764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26"/>
          <p:cNvGrpSpPr/>
          <p:nvPr/>
        </p:nvGrpSpPr>
        <p:grpSpPr>
          <a:xfrm>
            <a:off x="-91250" y="2170696"/>
            <a:ext cx="613379" cy="610156"/>
            <a:chOff x="4705338" y="292646"/>
            <a:chExt cx="613379" cy="610156"/>
          </a:xfrm>
        </p:grpSpPr>
        <p:sp>
          <p:nvSpPr>
            <p:cNvPr id="326" name="Google Shape;326;p26"/>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26"/>
          <p:cNvGrpSpPr/>
          <p:nvPr/>
        </p:nvGrpSpPr>
        <p:grpSpPr>
          <a:xfrm>
            <a:off x="1019900" y="-397249"/>
            <a:ext cx="936749" cy="936749"/>
            <a:chOff x="245275" y="-61949"/>
            <a:chExt cx="936749" cy="936749"/>
          </a:xfrm>
        </p:grpSpPr>
        <p:sp>
          <p:nvSpPr>
            <p:cNvPr id="329" name="Google Shape;329;p26"/>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0" name="Google Shape;330;p26"/>
            <p:cNvCxnSpPr>
              <a:stCxn id="329"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331" name="Google Shape;331;p26"/>
          <p:cNvSpPr/>
          <p:nvPr/>
        </p:nvSpPr>
        <p:spPr>
          <a:xfrm>
            <a:off x="8629000" y="493550"/>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1216075" y="46445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3" name="Google Shape;333;p26"/>
          <p:cNvCxnSpPr/>
          <p:nvPr/>
        </p:nvCxnSpPr>
        <p:spPr>
          <a:xfrm flipH="1">
            <a:off x="8656925" y="2330025"/>
            <a:ext cx="587100" cy="587100"/>
          </a:xfrm>
          <a:prstGeom prst="straightConnector1">
            <a:avLst/>
          </a:prstGeom>
          <a:noFill/>
          <a:ln w="19050" cap="flat" cmpd="sng">
            <a:solidFill>
              <a:schemeClr val="dk1"/>
            </a:solidFill>
            <a:prstDash val="dot"/>
            <a:round/>
            <a:headEnd type="none" w="med" len="med"/>
            <a:tailEnd type="none" w="med" len="med"/>
          </a:ln>
        </p:spPr>
      </p:cxnSp>
      <p:grpSp>
        <p:nvGrpSpPr>
          <p:cNvPr id="334" name="Google Shape;334;p26"/>
          <p:cNvGrpSpPr/>
          <p:nvPr/>
        </p:nvGrpSpPr>
        <p:grpSpPr>
          <a:xfrm>
            <a:off x="7654113" y="4608571"/>
            <a:ext cx="613379" cy="610156"/>
            <a:chOff x="4705338" y="292646"/>
            <a:chExt cx="613379" cy="610156"/>
          </a:xfrm>
        </p:grpSpPr>
        <p:sp>
          <p:nvSpPr>
            <p:cNvPr id="335" name="Google Shape;335;p26"/>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7" name="Google Shape;337;p26"/>
          <p:cNvCxnSpPr/>
          <p:nvPr/>
        </p:nvCxnSpPr>
        <p:spPr>
          <a:xfrm flipH="1">
            <a:off x="126125" y="4732475"/>
            <a:ext cx="587100" cy="587100"/>
          </a:xfrm>
          <a:prstGeom prst="straightConnector1">
            <a:avLst/>
          </a:prstGeom>
          <a:noFill/>
          <a:ln w="19050" cap="flat" cmpd="sng">
            <a:solidFill>
              <a:schemeClr val="dk1"/>
            </a:solidFill>
            <a:prstDash val="dot"/>
            <a:round/>
            <a:headEnd type="none" w="med" len="med"/>
            <a:tailEnd type="none" w="med" len="med"/>
          </a:ln>
        </p:spPr>
      </p:cxnSp>
      <p:cxnSp>
        <p:nvCxnSpPr>
          <p:cNvPr id="338" name="Google Shape;338;p26"/>
          <p:cNvCxnSpPr/>
          <p:nvPr/>
        </p:nvCxnSpPr>
        <p:spPr>
          <a:xfrm flipH="1">
            <a:off x="8169875" y="-222425"/>
            <a:ext cx="587100" cy="587100"/>
          </a:xfrm>
          <a:prstGeom prst="straightConnector1">
            <a:avLst/>
          </a:prstGeom>
          <a:noFill/>
          <a:ln w="19050" cap="flat" cmpd="sng">
            <a:solidFill>
              <a:schemeClr val="dk1"/>
            </a:solidFill>
            <a:prstDash val="dot"/>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339"/>
        <p:cNvGrpSpPr/>
        <p:nvPr/>
      </p:nvGrpSpPr>
      <p:grpSpPr>
        <a:xfrm>
          <a:off x="0" y="0"/>
          <a:ext cx="0" cy="0"/>
          <a:chOff x="0" y="0"/>
          <a:chExt cx="0" cy="0"/>
        </a:xfrm>
      </p:grpSpPr>
      <p:sp>
        <p:nvSpPr>
          <p:cNvPr id="340" name="Google Shape;340;p27"/>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27"/>
          <p:cNvSpPr/>
          <p:nvPr/>
        </p:nvSpPr>
        <p:spPr>
          <a:xfrm>
            <a:off x="8971025" y="282026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27"/>
          <p:cNvGrpSpPr/>
          <p:nvPr/>
        </p:nvGrpSpPr>
        <p:grpSpPr>
          <a:xfrm rot="10800000">
            <a:off x="7896650" y="4710376"/>
            <a:ext cx="936749" cy="936749"/>
            <a:chOff x="245275" y="-61949"/>
            <a:chExt cx="936749" cy="936749"/>
          </a:xfrm>
        </p:grpSpPr>
        <p:sp>
          <p:nvSpPr>
            <p:cNvPr id="343" name="Google Shape;343;p27"/>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4" name="Google Shape;344;p27"/>
            <p:cNvCxnSpPr>
              <a:stCxn id="343"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345" name="Google Shape;345;p27"/>
          <p:cNvSpPr/>
          <p:nvPr/>
        </p:nvSpPr>
        <p:spPr>
          <a:xfrm>
            <a:off x="-116725" y="164800"/>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116725" y="30168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27"/>
          <p:cNvCxnSpPr/>
          <p:nvPr/>
        </p:nvCxnSpPr>
        <p:spPr>
          <a:xfrm flipH="1">
            <a:off x="-246025" y="1620950"/>
            <a:ext cx="587100" cy="587100"/>
          </a:xfrm>
          <a:prstGeom prst="straightConnector1">
            <a:avLst/>
          </a:prstGeom>
          <a:noFill/>
          <a:ln w="19050" cap="flat" cmpd="sng">
            <a:solidFill>
              <a:schemeClr val="dk1"/>
            </a:solidFill>
            <a:prstDash val="dot"/>
            <a:round/>
            <a:headEnd type="none" w="med" len="med"/>
            <a:tailEnd type="none" w="med" len="med"/>
          </a:ln>
        </p:spPr>
      </p:cxnSp>
      <p:grpSp>
        <p:nvGrpSpPr>
          <p:cNvPr id="348" name="Google Shape;348;p27"/>
          <p:cNvGrpSpPr/>
          <p:nvPr/>
        </p:nvGrpSpPr>
        <p:grpSpPr>
          <a:xfrm>
            <a:off x="8298888" y="-179154"/>
            <a:ext cx="613379" cy="610156"/>
            <a:chOff x="4705338" y="292646"/>
            <a:chExt cx="613379" cy="610156"/>
          </a:xfrm>
        </p:grpSpPr>
        <p:sp>
          <p:nvSpPr>
            <p:cNvPr id="349" name="Google Shape;349;p27"/>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1" name="Google Shape;351;p27"/>
          <p:cNvCxnSpPr/>
          <p:nvPr/>
        </p:nvCxnSpPr>
        <p:spPr>
          <a:xfrm flipH="1">
            <a:off x="-205825" y="4315025"/>
            <a:ext cx="587100" cy="587100"/>
          </a:xfrm>
          <a:prstGeom prst="straightConnector1">
            <a:avLst/>
          </a:prstGeom>
          <a:noFill/>
          <a:ln w="19050" cap="flat" cmpd="sng">
            <a:solidFill>
              <a:schemeClr val="dk1"/>
            </a:solidFill>
            <a:prstDash val="dot"/>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8">
  <p:cSld name="TITLE_ONLY_7_1_1">
    <p:spTree>
      <p:nvGrpSpPr>
        <p:cNvPr id="1" name="Shape 380"/>
        <p:cNvGrpSpPr/>
        <p:nvPr/>
      </p:nvGrpSpPr>
      <p:grpSpPr>
        <a:xfrm>
          <a:off x="0" y="0"/>
          <a:ext cx="0" cy="0"/>
          <a:chOff x="0" y="0"/>
          <a:chExt cx="0" cy="0"/>
        </a:xfrm>
      </p:grpSpPr>
      <p:sp>
        <p:nvSpPr>
          <p:cNvPr id="381" name="Google Shape;381;p30"/>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2" name="Google Shape;382;p30"/>
          <p:cNvGrpSpPr/>
          <p:nvPr/>
        </p:nvGrpSpPr>
        <p:grpSpPr>
          <a:xfrm rot="10800000">
            <a:off x="-301200" y="275551"/>
            <a:ext cx="936749" cy="936749"/>
            <a:chOff x="245275" y="-61949"/>
            <a:chExt cx="936749" cy="936749"/>
          </a:xfrm>
        </p:grpSpPr>
        <p:sp>
          <p:nvSpPr>
            <p:cNvPr id="383" name="Google Shape;383;p30"/>
            <p:cNvSpPr/>
            <p:nvPr/>
          </p:nvSpPr>
          <p:spPr>
            <a:xfrm>
              <a:off x="245275" y="761100"/>
              <a:ext cx="113700" cy="113700"/>
            </a:xfrm>
            <a:prstGeom prst="ellipse">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4" name="Google Shape;384;p30"/>
            <p:cNvCxnSpPr>
              <a:stCxn id="383" idx="7"/>
            </p:cNvCxnSpPr>
            <p:nvPr/>
          </p:nvCxnSpPr>
          <p:spPr>
            <a:xfrm rot="10800000" flipH="1">
              <a:off x="342324" y="-61949"/>
              <a:ext cx="839700" cy="839700"/>
            </a:xfrm>
            <a:prstGeom prst="straightConnector1">
              <a:avLst/>
            </a:prstGeom>
            <a:noFill/>
            <a:ln w="9525" cap="flat" cmpd="sng">
              <a:solidFill>
                <a:schemeClr val="accent3"/>
              </a:solidFill>
              <a:prstDash val="solid"/>
              <a:round/>
              <a:headEnd type="none" w="med" len="med"/>
              <a:tailEnd type="none" w="med" len="med"/>
            </a:ln>
          </p:spPr>
        </p:cxnSp>
      </p:grpSp>
      <p:sp>
        <p:nvSpPr>
          <p:cNvPr id="385" name="Google Shape;385;p30"/>
          <p:cNvSpPr/>
          <p:nvPr/>
        </p:nvSpPr>
        <p:spPr>
          <a:xfrm>
            <a:off x="8623525" y="12545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30"/>
          <p:cNvGrpSpPr/>
          <p:nvPr/>
        </p:nvGrpSpPr>
        <p:grpSpPr>
          <a:xfrm>
            <a:off x="8010138" y="4648421"/>
            <a:ext cx="613379" cy="610156"/>
            <a:chOff x="4705338" y="292646"/>
            <a:chExt cx="613379" cy="610156"/>
          </a:xfrm>
        </p:grpSpPr>
        <p:sp>
          <p:nvSpPr>
            <p:cNvPr id="387" name="Google Shape;387;p30"/>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30"/>
          <p:cNvSpPr/>
          <p:nvPr/>
        </p:nvSpPr>
        <p:spPr>
          <a:xfrm>
            <a:off x="281175" y="45865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dk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0" name="Google Shape;390;p30"/>
          <p:cNvCxnSpPr/>
          <p:nvPr/>
        </p:nvCxnSpPr>
        <p:spPr>
          <a:xfrm flipH="1">
            <a:off x="8218725" y="245950"/>
            <a:ext cx="587100" cy="587100"/>
          </a:xfrm>
          <a:prstGeom prst="straightConnector1">
            <a:avLst/>
          </a:prstGeom>
          <a:noFill/>
          <a:ln w="19050" cap="flat" cmpd="sng">
            <a:solidFill>
              <a:schemeClr val="accent3"/>
            </a:solidFill>
            <a:prstDash val="dot"/>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TITLE_ONLY_8">
    <p:spTree>
      <p:nvGrpSpPr>
        <p:cNvPr id="1" name="Shape 405"/>
        <p:cNvGrpSpPr/>
        <p:nvPr/>
      </p:nvGrpSpPr>
      <p:grpSpPr>
        <a:xfrm>
          <a:off x="0" y="0"/>
          <a:ext cx="0" cy="0"/>
          <a:chOff x="0" y="0"/>
          <a:chExt cx="0" cy="0"/>
        </a:xfrm>
      </p:grpSpPr>
      <p:sp>
        <p:nvSpPr>
          <p:cNvPr id="406" name="Google Shape;406;p32"/>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7" name="Google Shape;407;p32"/>
          <p:cNvSpPr txBox="1">
            <a:spLocks noGrp="1"/>
          </p:cNvSpPr>
          <p:nvPr>
            <p:ph type="body" idx="1"/>
          </p:nvPr>
        </p:nvSpPr>
        <p:spPr>
          <a:xfrm>
            <a:off x="720025" y="1254600"/>
            <a:ext cx="6656400" cy="2325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408" name="Google Shape;408;p32"/>
          <p:cNvGrpSpPr/>
          <p:nvPr/>
        </p:nvGrpSpPr>
        <p:grpSpPr>
          <a:xfrm rot="10800000">
            <a:off x="-192975" y="4009951"/>
            <a:ext cx="936749" cy="936749"/>
            <a:chOff x="245275" y="-61949"/>
            <a:chExt cx="936749" cy="936749"/>
          </a:xfrm>
        </p:grpSpPr>
        <p:sp>
          <p:nvSpPr>
            <p:cNvPr id="409" name="Google Shape;409;p32"/>
            <p:cNvSpPr/>
            <p:nvPr/>
          </p:nvSpPr>
          <p:spPr>
            <a:xfrm>
              <a:off x="245275" y="761100"/>
              <a:ext cx="113700" cy="113700"/>
            </a:xfrm>
            <a:prstGeom prst="ellipse">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0" name="Google Shape;410;p32"/>
            <p:cNvCxnSpPr>
              <a:stCxn id="409" idx="7"/>
            </p:cNvCxnSpPr>
            <p:nvPr/>
          </p:nvCxnSpPr>
          <p:spPr>
            <a:xfrm rot="10800000" flipH="1">
              <a:off x="342324" y="-61949"/>
              <a:ext cx="839700" cy="839700"/>
            </a:xfrm>
            <a:prstGeom prst="straightConnector1">
              <a:avLst/>
            </a:prstGeom>
            <a:noFill/>
            <a:ln w="9525" cap="flat" cmpd="sng">
              <a:solidFill>
                <a:schemeClr val="accent3"/>
              </a:solidFill>
              <a:prstDash val="solid"/>
              <a:round/>
              <a:headEnd type="none" w="med" len="med"/>
              <a:tailEnd type="none" w="med" len="med"/>
            </a:ln>
          </p:spPr>
        </p:cxnSp>
      </p:grpSp>
      <p:cxnSp>
        <p:nvCxnSpPr>
          <p:cNvPr id="411" name="Google Shape;411;p32"/>
          <p:cNvCxnSpPr/>
          <p:nvPr/>
        </p:nvCxnSpPr>
        <p:spPr>
          <a:xfrm flipH="1">
            <a:off x="8218725" y="245950"/>
            <a:ext cx="587100" cy="587100"/>
          </a:xfrm>
          <a:prstGeom prst="straightConnector1">
            <a:avLst/>
          </a:prstGeom>
          <a:noFill/>
          <a:ln w="19050" cap="flat" cmpd="sng">
            <a:solidFill>
              <a:schemeClr val="accent3"/>
            </a:solidFill>
            <a:prstDash val="dot"/>
            <a:round/>
            <a:headEnd type="none" w="med" len="med"/>
            <a:tailEnd type="oval" w="med" len="med"/>
          </a:ln>
        </p:spPr>
      </p:cxnSp>
      <p:sp>
        <p:nvSpPr>
          <p:cNvPr id="412" name="Google Shape;412;p32"/>
          <p:cNvSpPr/>
          <p:nvPr/>
        </p:nvSpPr>
        <p:spPr>
          <a:xfrm>
            <a:off x="930450" y="44451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dk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3" name="Google Shape;413;p32"/>
          <p:cNvCxnSpPr/>
          <p:nvPr/>
        </p:nvCxnSpPr>
        <p:spPr>
          <a:xfrm flipH="1">
            <a:off x="-150225" y="210750"/>
            <a:ext cx="587100" cy="587100"/>
          </a:xfrm>
          <a:prstGeom prst="straightConnector1">
            <a:avLst/>
          </a:prstGeom>
          <a:noFill/>
          <a:ln w="19050" cap="flat" cmpd="sng">
            <a:solidFill>
              <a:schemeClr val="dk1"/>
            </a:solidFill>
            <a:prstDash val="dot"/>
            <a:round/>
            <a:headEnd type="none" w="med" len="med"/>
            <a:tailEnd type="none" w="med" len="med"/>
          </a:ln>
        </p:spPr>
      </p:cxnSp>
      <p:sp>
        <p:nvSpPr>
          <p:cNvPr id="414" name="Google Shape;414;p32"/>
          <p:cNvSpPr/>
          <p:nvPr/>
        </p:nvSpPr>
        <p:spPr>
          <a:xfrm>
            <a:off x="8623525" y="12545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98"/>
        <p:cNvGrpSpPr/>
        <p:nvPr/>
      </p:nvGrpSpPr>
      <p:grpSpPr>
        <a:xfrm>
          <a:off x="0" y="0"/>
          <a:ext cx="0" cy="0"/>
          <a:chOff x="0" y="0"/>
          <a:chExt cx="0" cy="0"/>
        </a:xfrm>
      </p:grpSpPr>
      <p:sp>
        <p:nvSpPr>
          <p:cNvPr id="499" name="Google Shape;499;p38"/>
          <p:cNvSpPr txBox="1">
            <a:spLocks noGrp="1"/>
          </p:cNvSpPr>
          <p:nvPr>
            <p:ph type="title" hasCustomPrompt="1"/>
          </p:nvPr>
        </p:nvSpPr>
        <p:spPr>
          <a:xfrm>
            <a:off x="1003387" y="3306138"/>
            <a:ext cx="40854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800"/>
              <a:buNone/>
              <a:defRPr sz="4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00" name="Google Shape;500;p38"/>
          <p:cNvSpPr txBox="1">
            <a:spLocks noGrp="1"/>
          </p:cNvSpPr>
          <p:nvPr>
            <p:ph type="title" idx="2" hasCustomPrompt="1"/>
          </p:nvPr>
        </p:nvSpPr>
        <p:spPr>
          <a:xfrm>
            <a:off x="1003387" y="647088"/>
            <a:ext cx="40854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800"/>
              <a:buNone/>
              <a:defRPr sz="4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01" name="Google Shape;501;p38"/>
          <p:cNvSpPr txBox="1">
            <a:spLocks noGrp="1"/>
          </p:cNvSpPr>
          <p:nvPr>
            <p:ph type="title" idx="3" hasCustomPrompt="1"/>
          </p:nvPr>
        </p:nvSpPr>
        <p:spPr>
          <a:xfrm>
            <a:off x="1003387" y="1976650"/>
            <a:ext cx="40854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800"/>
              <a:buNone/>
              <a:defRPr sz="4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02" name="Google Shape;502;p38"/>
          <p:cNvSpPr txBox="1">
            <a:spLocks noGrp="1"/>
          </p:cNvSpPr>
          <p:nvPr>
            <p:ph type="subTitle" idx="1"/>
          </p:nvPr>
        </p:nvSpPr>
        <p:spPr>
          <a:xfrm>
            <a:off x="1003387" y="4076547"/>
            <a:ext cx="4085400" cy="388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03" name="Google Shape;503;p38"/>
          <p:cNvSpPr txBox="1">
            <a:spLocks noGrp="1"/>
          </p:cNvSpPr>
          <p:nvPr>
            <p:ph type="subTitle" idx="4"/>
          </p:nvPr>
        </p:nvSpPr>
        <p:spPr>
          <a:xfrm>
            <a:off x="1003387" y="2747050"/>
            <a:ext cx="4085400" cy="388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04" name="Google Shape;504;p38"/>
          <p:cNvSpPr txBox="1">
            <a:spLocks noGrp="1"/>
          </p:cNvSpPr>
          <p:nvPr>
            <p:ph type="subTitle" idx="5"/>
          </p:nvPr>
        </p:nvSpPr>
        <p:spPr>
          <a:xfrm>
            <a:off x="1003387" y="1417546"/>
            <a:ext cx="4085400" cy="388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grpSp>
        <p:nvGrpSpPr>
          <p:cNvPr id="505" name="Google Shape;505;p38"/>
          <p:cNvGrpSpPr/>
          <p:nvPr/>
        </p:nvGrpSpPr>
        <p:grpSpPr>
          <a:xfrm>
            <a:off x="-321250" y="2747051"/>
            <a:ext cx="936749" cy="936749"/>
            <a:chOff x="245275" y="-61949"/>
            <a:chExt cx="936749" cy="936749"/>
          </a:xfrm>
        </p:grpSpPr>
        <p:sp>
          <p:nvSpPr>
            <p:cNvPr id="506" name="Google Shape;506;p38"/>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7" name="Google Shape;507;p38"/>
            <p:cNvCxnSpPr>
              <a:stCxn id="506"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508" name="Google Shape;508;p38"/>
          <p:cNvSpPr/>
          <p:nvPr/>
        </p:nvSpPr>
        <p:spPr>
          <a:xfrm>
            <a:off x="148550" y="1341300"/>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a:off x="198875" y="40765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0" name="Google Shape;510;p38"/>
          <p:cNvCxnSpPr/>
          <p:nvPr/>
        </p:nvCxnSpPr>
        <p:spPr>
          <a:xfrm flipH="1">
            <a:off x="-321250" y="257475"/>
            <a:ext cx="587100" cy="587100"/>
          </a:xfrm>
          <a:prstGeom prst="straightConnector1">
            <a:avLst/>
          </a:prstGeom>
          <a:noFill/>
          <a:ln w="19050" cap="flat" cmpd="sng">
            <a:solidFill>
              <a:schemeClr val="dk1"/>
            </a:solidFill>
            <a:prstDash val="dot"/>
            <a:round/>
            <a:headEnd type="none" w="med" len="med"/>
            <a:tailEnd type="none" w="med" len="med"/>
          </a:ln>
        </p:spPr>
      </p:cxnSp>
      <p:grpSp>
        <p:nvGrpSpPr>
          <p:cNvPr id="511" name="Google Shape;511;p38"/>
          <p:cNvGrpSpPr/>
          <p:nvPr/>
        </p:nvGrpSpPr>
        <p:grpSpPr>
          <a:xfrm>
            <a:off x="953888" y="-316254"/>
            <a:ext cx="613379" cy="610156"/>
            <a:chOff x="4705338" y="292646"/>
            <a:chExt cx="613379" cy="610156"/>
          </a:xfrm>
        </p:grpSpPr>
        <p:sp>
          <p:nvSpPr>
            <p:cNvPr id="512" name="Google Shape;512;p38"/>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38"/>
          <p:cNvGrpSpPr/>
          <p:nvPr/>
        </p:nvGrpSpPr>
        <p:grpSpPr>
          <a:xfrm>
            <a:off x="6580463" y="234421"/>
            <a:ext cx="613379" cy="610156"/>
            <a:chOff x="4705338" y="292646"/>
            <a:chExt cx="613379" cy="610156"/>
          </a:xfrm>
        </p:grpSpPr>
        <p:sp>
          <p:nvSpPr>
            <p:cNvPr id="515" name="Google Shape;515;p38"/>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7" name="Google Shape;517;p38"/>
          <p:cNvCxnSpPr/>
          <p:nvPr/>
        </p:nvCxnSpPr>
        <p:spPr>
          <a:xfrm flipH="1">
            <a:off x="8824675" y="3571725"/>
            <a:ext cx="587100" cy="587100"/>
          </a:xfrm>
          <a:prstGeom prst="straightConnector1">
            <a:avLst/>
          </a:prstGeom>
          <a:noFill/>
          <a:ln w="19050" cap="flat" cmpd="sng">
            <a:solidFill>
              <a:schemeClr val="dk1"/>
            </a:solidFill>
            <a:prstDash val="dot"/>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530325" y="2088250"/>
            <a:ext cx="4785600" cy="1060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7000"/>
              <a:buNone/>
              <a:defRPr sz="4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8" name="Google Shape;18;p3"/>
          <p:cNvSpPr txBox="1">
            <a:spLocks noGrp="1"/>
          </p:cNvSpPr>
          <p:nvPr>
            <p:ph type="title" idx="2" hasCustomPrompt="1"/>
          </p:nvPr>
        </p:nvSpPr>
        <p:spPr>
          <a:xfrm>
            <a:off x="2530325" y="955450"/>
            <a:ext cx="1413300" cy="1132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00000"/>
              </a:lnSpc>
              <a:spcBef>
                <a:spcPts val="0"/>
              </a:spcBef>
              <a:spcAft>
                <a:spcPts val="0"/>
              </a:spcAft>
              <a:buSzPts val="5000"/>
              <a:buNone/>
              <a:defRPr sz="7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9" name="Google Shape;19;p3"/>
          <p:cNvSpPr txBox="1">
            <a:spLocks noGrp="1"/>
          </p:cNvSpPr>
          <p:nvPr>
            <p:ph type="subTitle" idx="1"/>
          </p:nvPr>
        </p:nvSpPr>
        <p:spPr>
          <a:xfrm>
            <a:off x="2530325" y="3148550"/>
            <a:ext cx="4785600" cy="41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rtl="0">
              <a:lnSpc>
                <a:spcPct val="115000"/>
              </a:lnSpc>
              <a:spcBef>
                <a:spcPts val="0"/>
              </a:spcBef>
              <a:spcAft>
                <a:spcPts val="0"/>
              </a:spcAft>
              <a:buNone/>
              <a:defRPr sz="1600"/>
            </a:lvl1pPr>
            <a:lvl2pPr lvl="1" rtl="0">
              <a:lnSpc>
                <a:spcPct val="115000"/>
              </a:lnSpc>
              <a:spcBef>
                <a:spcPts val="0"/>
              </a:spcBef>
              <a:spcAft>
                <a:spcPts val="0"/>
              </a:spcAft>
              <a:buNone/>
              <a:defRPr sz="1600"/>
            </a:lvl2pPr>
            <a:lvl3pPr lvl="2" rtl="0">
              <a:lnSpc>
                <a:spcPct val="115000"/>
              </a:lnSpc>
              <a:spcBef>
                <a:spcPts val="0"/>
              </a:spcBef>
              <a:spcAft>
                <a:spcPts val="0"/>
              </a:spcAft>
              <a:buNone/>
              <a:defRPr sz="1600"/>
            </a:lvl3pPr>
            <a:lvl4pPr lvl="3" rtl="0">
              <a:lnSpc>
                <a:spcPct val="115000"/>
              </a:lnSpc>
              <a:spcBef>
                <a:spcPts val="0"/>
              </a:spcBef>
              <a:spcAft>
                <a:spcPts val="0"/>
              </a:spcAft>
              <a:buNone/>
              <a:defRPr sz="1600"/>
            </a:lvl4pPr>
            <a:lvl5pPr lvl="4" rtl="0">
              <a:lnSpc>
                <a:spcPct val="115000"/>
              </a:lnSpc>
              <a:spcBef>
                <a:spcPts val="0"/>
              </a:spcBef>
              <a:spcAft>
                <a:spcPts val="0"/>
              </a:spcAft>
              <a:buNone/>
              <a:defRPr sz="1600"/>
            </a:lvl5pPr>
            <a:lvl6pPr lvl="5" rtl="0">
              <a:lnSpc>
                <a:spcPct val="115000"/>
              </a:lnSpc>
              <a:spcBef>
                <a:spcPts val="0"/>
              </a:spcBef>
              <a:spcAft>
                <a:spcPts val="0"/>
              </a:spcAft>
              <a:buNone/>
              <a:defRPr sz="1600"/>
            </a:lvl6pPr>
            <a:lvl7pPr lvl="6" rtl="0">
              <a:lnSpc>
                <a:spcPct val="115000"/>
              </a:lnSpc>
              <a:spcBef>
                <a:spcPts val="0"/>
              </a:spcBef>
              <a:spcAft>
                <a:spcPts val="0"/>
              </a:spcAft>
              <a:buNone/>
              <a:defRPr sz="1600"/>
            </a:lvl7pPr>
            <a:lvl8pPr lvl="7" rtl="0">
              <a:lnSpc>
                <a:spcPct val="115000"/>
              </a:lnSpc>
              <a:spcBef>
                <a:spcPts val="0"/>
              </a:spcBef>
              <a:spcAft>
                <a:spcPts val="0"/>
              </a:spcAft>
              <a:buNone/>
              <a:defRPr sz="1600"/>
            </a:lvl8pPr>
            <a:lvl9pPr lvl="8" rtl="0">
              <a:lnSpc>
                <a:spcPct val="115000"/>
              </a:lnSpc>
              <a:spcBef>
                <a:spcPts val="0"/>
              </a:spcBef>
              <a:spcAft>
                <a:spcPts val="0"/>
              </a:spcAft>
              <a:buNone/>
              <a:defRPr sz="1600"/>
            </a:lvl9pPr>
          </a:lstStyle>
          <a:p>
            <a:endParaRPr/>
          </a:p>
        </p:txBody>
      </p:sp>
      <p:cxnSp>
        <p:nvCxnSpPr>
          <p:cNvPr id="20" name="Google Shape;20;p3"/>
          <p:cNvCxnSpPr/>
          <p:nvPr/>
        </p:nvCxnSpPr>
        <p:spPr>
          <a:xfrm flipH="1">
            <a:off x="4471400" y="4739450"/>
            <a:ext cx="587100" cy="587100"/>
          </a:xfrm>
          <a:prstGeom prst="straightConnector1">
            <a:avLst/>
          </a:prstGeom>
          <a:noFill/>
          <a:ln w="19050" cap="flat" cmpd="sng">
            <a:solidFill>
              <a:schemeClr val="dk1"/>
            </a:solidFill>
            <a:prstDash val="dot"/>
            <a:round/>
            <a:headEnd type="none" w="med" len="med"/>
            <a:tailEnd type="none" w="med" len="med"/>
          </a:ln>
        </p:spPr>
      </p:cxnSp>
      <p:cxnSp>
        <p:nvCxnSpPr>
          <p:cNvPr id="21" name="Google Shape;21;p3"/>
          <p:cNvCxnSpPr/>
          <p:nvPr/>
        </p:nvCxnSpPr>
        <p:spPr>
          <a:xfrm flipH="1">
            <a:off x="8073475" y="736125"/>
            <a:ext cx="587100" cy="587100"/>
          </a:xfrm>
          <a:prstGeom prst="straightConnector1">
            <a:avLst/>
          </a:prstGeom>
          <a:noFill/>
          <a:ln w="19050" cap="flat" cmpd="sng">
            <a:solidFill>
              <a:schemeClr val="dk1"/>
            </a:solidFill>
            <a:prstDash val="dot"/>
            <a:round/>
            <a:headEnd type="none" w="med" len="med"/>
            <a:tailEnd type="oval" w="med" len="med"/>
          </a:ln>
        </p:spPr>
      </p:cxnSp>
      <p:sp>
        <p:nvSpPr>
          <p:cNvPr id="22" name="Google Shape;22;p3"/>
          <p:cNvSpPr/>
          <p:nvPr/>
        </p:nvSpPr>
        <p:spPr>
          <a:xfrm>
            <a:off x="8506900" y="494536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a:off x="7718463" y="-163654"/>
            <a:ext cx="613379" cy="610156"/>
            <a:chOff x="4705338" y="292646"/>
            <a:chExt cx="613379" cy="610156"/>
          </a:xfrm>
        </p:grpSpPr>
        <p:sp>
          <p:nvSpPr>
            <p:cNvPr id="24" name="Google Shape;24;p3"/>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3"/>
          <p:cNvGrpSpPr/>
          <p:nvPr/>
        </p:nvGrpSpPr>
        <p:grpSpPr>
          <a:xfrm>
            <a:off x="7898650" y="3671826"/>
            <a:ext cx="936749" cy="936749"/>
            <a:chOff x="245275" y="-61949"/>
            <a:chExt cx="936749" cy="936749"/>
          </a:xfrm>
        </p:grpSpPr>
        <p:sp>
          <p:nvSpPr>
            <p:cNvPr id="27" name="Google Shape;27;p3"/>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28;p3"/>
            <p:cNvCxnSpPr>
              <a:stCxn id="27"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29" name="Google Shape;29;p3"/>
          <p:cNvSpPr/>
          <p:nvPr/>
        </p:nvSpPr>
        <p:spPr>
          <a:xfrm>
            <a:off x="6502550" y="-8403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3"/>
          <p:cNvCxnSpPr/>
          <p:nvPr/>
        </p:nvCxnSpPr>
        <p:spPr>
          <a:xfrm flipH="1">
            <a:off x="519275" y="149025"/>
            <a:ext cx="587100" cy="587100"/>
          </a:xfrm>
          <a:prstGeom prst="straightConnector1">
            <a:avLst/>
          </a:prstGeom>
          <a:noFill/>
          <a:ln w="19050" cap="flat" cmpd="sng">
            <a:solidFill>
              <a:schemeClr val="dk1"/>
            </a:solidFill>
            <a:prstDash val="dot"/>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3_1_4_2_1">
    <p:spTree>
      <p:nvGrpSpPr>
        <p:cNvPr id="1" name="Shape 535"/>
        <p:cNvGrpSpPr/>
        <p:nvPr/>
      </p:nvGrpSpPr>
      <p:grpSpPr>
        <a:xfrm>
          <a:off x="0" y="0"/>
          <a:ext cx="0" cy="0"/>
          <a:chOff x="0" y="0"/>
          <a:chExt cx="0" cy="0"/>
        </a:xfrm>
      </p:grpSpPr>
      <p:sp>
        <p:nvSpPr>
          <p:cNvPr id="536" name="Google Shape;536;p40"/>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37" name="Google Shape;537;p40"/>
          <p:cNvCxnSpPr/>
          <p:nvPr/>
        </p:nvCxnSpPr>
        <p:spPr>
          <a:xfrm flipH="1">
            <a:off x="8467450" y="129625"/>
            <a:ext cx="587100" cy="587100"/>
          </a:xfrm>
          <a:prstGeom prst="straightConnector1">
            <a:avLst/>
          </a:prstGeom>
          <a:noFill/>
          <a:ln w="19050" cap="flat" cmpd="sng">
            <a:solidFill>
              <a:schemeClr val="dk1"/>
            </a:solidFill>
            <a:prstDash val="dot"/>
            <a:round/>
            <a:headEnd type="none" w="med" len="med"/>
            <a:tailEnd type="oval" w="med" len="med"/>
          </a:ln>
        </p:spPr>
      </p:cxnSp>
      <p:sp>
        <p:nvSpPr>
          <p:cNvPr id="538" name="Google Shape;538;p40"/>
          <p:cNvSpPr/>
          <p:nvPr/>
        </p:nvSpPr>
        <p:spPr>
          <a:xfrm>
            <a:off x="906100" y="2127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40"/>
          <p:cNvGrpSpPr/>
          <p:nvPr/>
        </p:nvGrpSpPr>
        <p:grpSpPr>
          <a:xfrm>
            <a:off x="-162487" y="454271"/>
            <a:ext cx="613379" cy="610156"/>
            <a:chOff x="4705338" y="292646"/>
            <a:chExt cx="613379" cy="610156"/>
          </a:xfrm>
        </p:grpSpPr>
        <p:sp>
          <p:nvSpPr>
            <p:cNvPr id="540" name="Google Shape;540;p40"/>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40"/>
          <p:cNvGrpSpPr/>
          <p:nvPr/>
        </p:nvGrpSpPr>
        <p:grpSpPr>
          <a:xfrm>
            <a:off x="2859450" y="4042726"/>
            <a:ext cx="936749" cy="936749"/>
            <a:chOff x="245275" y="-61949"/>
            <a:chExt cx="936749" cy="936749"/>
          </a:xfrm>
        </p:grpSpPr>
        <p:sp>
          <p:nvSpPr>
            <p:cNvPr id="543" name="Google Shape;543;p40"/>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4" name="Google Shape;544;p40"/>
            <p:cNvCxnSpPr>
              <a:stCxn id="543"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545" name="Google Shape;545;p40"/>
          <p:cNvSpPr/>
          <p:nvPr/>
        </p:nvSpPr>
        <p:spPr>
          <a:xfrm>
            <a:off x="794375" y="460857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290850" y="40764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40"/>
          <p:cNvGrpSpPr/>
          <p:nvPr/>
        </p:nvGrpSpPr>
        <p:grpSpPr>
          <a:xfrm>
            <a:off x="8080775" y="4732471"/>
            <a:ext cx="613379" cy="610156"/>
            <a:chOff x="4705338" y="292646"/>
            <a:chExt cx="613379" cy="610156"/>
          </a:xfrm>
        </p:grpSpPr>
        <p:sp>
          <p:nvSpPr>
            <p:cNvPr id="548" name="Google Shape;548;p40"/>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50" name="Google Shape;550;p40"/>
          <p:cNvCxnSpPr/>
          <p:nvPr/>
        </p:nvCxnSpPr>
        <p:spPr>
          <a:xfrm flipH="1">
            <a:off x="8327775" y="3858450"/>
            <a:ext cx="587100" cy="587100"/>
          </a:xfrm>
          <a:prstGeom prst="straightConnector1">
            <a:avLst/>
          </a:prstGeom>
          <a:noFill/>
          <a:ln w="19050" cap="flat" cmpd="sng">
            <a:solidFill>
              <a:schemeClr val="dk1"/>
            </a:solidFill>
            <a:prstDash val="dot"/>
            <a:round/>
            <a:headEnd type="none" w="med" len="med"/>
            <a:tailEnd type="none" w="med" len="med"/>
          </a:ln>
        </p:spPr>
      </p:cxnSp>
      <p:cxnSp>
        <p:nvCxnSpPr>
          <p:cNvPr id="551" name="Google Shape;551;p40"/>
          <p:cNvCxnSpPr/>
          <p:nvPr/>
        </p:nvCxnSpPr>
        <p:spPr>
          <a:xfrm flipH="1">
            <a:off x="8224075" y="-132825"/>
            <a:ext cx="587100" cy="587100"/>
          </a:xfrm>
          <a:prstGeom prst="straightConnector1">
            <a:avLst/>
          </a:prstGeom>
          <a:noFill/>
          <a:ln w="19050" cap="flat" cmpd="sng">
            <a:solidFill>
              <a:schemeClr val="dk1"/>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ive columns ">
  <p:cSld name="CUSTOM_3_1_4_2_1_1">
    <p:spTree>
      <p:nvGrpSpPr>
        <p:cNvPr id="1" name="Shape 552"/>
        <p:cNvGrpSpPr/>
        <p:nvPr/>
      </p:nvGrpSpPr>
      <p:grpSpPr>
        <a:xfrm>
          <a:off x="0" y="0"/>
          <a:ext cx="0" cy="0"/>
          <a:chOff x="0" y="0"/>
          <a:chExt cx="0" cy="0"/>
        </a:xfrm>
      </p:grpSpPr>
      <p:sp>
        <p:nvSpPr>
          <p:cNvPr id="553" name="Google Shape;553;p41"/>
          <p:cNvSpPr txBox="1">
            <a:spLocks noGrp="1"/>
          </p:cNvSpPr>
          <p:nvPr>
            <p:ph type="title"/>
          </p:nvPr>
        </p:nvSpPr>
        <p:spPr>
          <a:xfrm>
            <a:off x="713225" y="539500"/>
            <a:ext cx="7717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4" name="Google Shape;554;p41"/>
          <p:cNvSpPr txBox="1">
            <a:spLocks noGrp="1"/>
          </p:cNvSpPr>
          <p:nvPr>
            <p:ph type="subTitle" idx="1"/>
          </p:nvPr>
        </p:nvSpPr>
        <p:spPr>
          <a:xfrm>
            <a:off x="2001589" y="1815346"/>
            <a:ext cx="2173200" cy="371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None/>
              <a:defRPr sz="2200" b="1">
                <a:latin typeface="Cairo"/>
                <a:ea typeface="Cairo"/>
                <a:cs typeface="Cairo"/>
                <a:sym typeface="Cairo"/>
              </a:defRPr>
            </a:lvl1pPr>
            <a:lvl2pPr lvl="1" algn="ctr" rtl="0">
              <a:lnSpc>
                <a:spcPct val="115000"/>
              </a:lnSpc>
              <a:spcBef>
                <a:spcPts val="0"/>
              </a:spcBef>
              <a:spcAft>
                <a:spcPts val="0"/>
              </a:spcAft>
              <a:buNone/>
              <a:defRPr sz="2200" b="1">
                <a:latin typeface="Cairo"/>
                <a:ea typeface="Cairo"/>
                <a:cs typeface="Cairo"/>
                <a:sym typeface="Cairo"/>
              </a:defRPr>
            </a:lvl2pPr>
            <a:lvl3pPr lvl="2" algn="ctr" rtl="0">
              <a:lnSpc>
                <a:spcPct val="115000"/>
              </a:lnSpc>
              <a:spcBef>
                <a:spcPts val="0"/>
              </a:spcBef>
              <a:spcAft>
                <a:spcPts val="0"/>
              </a:spcAft>
              <a:buNone/>
              <a:defRPr sz="2200" b="1">
                <a:latin typeface="Cairo"/>
                <a:ea typeface="Cairo"/>
                <a:cs typeface="Cairo"/>
                <a:sym typeface="Cairo"/>
              </a:defRPr>
            </a:lvl3pPr>
            <a:lvl4pPr lvl="3" algn="ctr" rtl="0">
              <a:lnSpc>
                <a:spcPct val="115000"/>
              </a:lnSpc>
              <a:spcBef>
                <a:spcPts val="0"/>
              </a:spcBef>
              <a:spcAft>
                <a:spcPts val="0"/>
              </a:spcAft>
              <a:buNone/>
              <a:defRPr sz="2200" b="1">
                <a:latin typeface="Cairo"/>
                <a:ea typeface="Cairo"/>
                <a:cs typeface="Cairo"/>
                <a:sym typeface="Cairo"/>
              </a:defRPr>
            </a:lvl4pPr>
            <a:lvl5pPr lvl="4" algn="ctr" rtl="0">
              <a:lnSpc>
                <a:spcPct val="115000"/>
              </a:lnSpc>
              <a:spcBef>
                <a:spcPts val="0"/>
              </a:spcBef>
              <a:spcAft>
                <a:spcPts val="0"/>
              </a:spcAft>
              <a:buNone/>
              <a:defRPr sz="2200" b="1">
                <a:latin typeface="Cairo"/>
                <a:ea typeface="Cairo"/>
                <a:cs typeface="Cairo"/>
                <a:sym typeface="Cairo"/>
              </a:defRPr>
            </a:lvl5pPr>
            <a:lvl6pPr lvl="5" algn="ctr" rtl="0">
              <a:lnSpc>
                <a:spcPct val="115000"/>
              </a:lnSpc>
              <a:spcBef>
                <a:spcPts val="0"/>
              </a:spcBef>
              <a:spcAft>
                <a:spcPts val="0"/>
              </a:spcAft>
              <a:buNone/>
              <a:defRPr sz="2200" b="1">
                <a:latin typeface="Cairo"/>
                <a:ea typeface="Cairo"/>
                <a:cs typeface="Cairo"/>
                <a:sym typeface="Cairo"/>
              </a:defRPr>
            </a:lvl6pPr>
            <a:lvl7pPr lvl="6" algn="ctr" rtl="0">
              <a:lnSpc>
                <a:spcPct val="115000"/>
              </a:lnSpc>
              <a:spcBef>
                <a:spcPts val="0"/>
              </a:spcBef>
              <a:spcAft>
                <a:spcPts val="0"/>
              </a:spcAft>
              <a:buNone/>
              <a:defRPr sz="2200" b="1">
                <a:latin typeface="Cairo"/>
                <a:ea typeface="Cairo"/>
                <a:cs typeface="Cairo"/>
                <a:sym typeface="Cairo"/>
              </a:defRPr>
            </a:lvl7pPr>
            <a:lvl8pPr lvl="7" algn="ctr" rtl="0">
              <a:lnSpc>
                <a:spcPct val="115000"/>
              </a:lnSpc>
              <a:spcBef>
                <a:spcPts val="0"/>
              </a:spcBef>
              <a:spcAft>
                <a:spcPts val="0"/>
              </a:spcAft>
              <a:buNone/>
              <a:defRPr sz="2200" b="1">
                <a:latin typeface="Cairo"/>
                <a:ea typeface="Cairo"/>
                <a:cs typeface="Cairo"/>
                <a:sym typeface="Cairo"/>
              </a:defRPr>
            </a:lvl8pPr>
            <a:lvl9pPr lvl="8" algn="ctr" rtl="0">
              <a:lnSpc>
                <a:spcPct val="115000"/>
              </a:lnSpc>
              <a:spcBef>
                <a:spcPts val="0"/>
              </a:spcBef>
              <a:spcAft>
                <a:spcPts val="0"/>
              </a:spcAft>
              <a:buNone/>
              <a:defRPr sz="2200" b="1">
                <a:latin typeface="Cairo"/>
                <a:ea typeface="Cairo"/>
                <a:cs typeface="Cairo"/>
                <a:sym typeface="Cairo"/>
              </a:defRPr>
            </a:lvl9pPr>
          </a:lstStyle>
          <a:p>
            <a:endParaRPr/>
          </a:p>
        </p:txBody>
      </p:sp>
      <p:sp>
        <p:nvSpPr>
          <p:cNvPr id="555" name="Google Shape;555;p41"/>
          <p:cNvSpPr txBox="1">
            <a:spLocks noGrp="1"/>
          </p:cNvSpPr>
          <p:nvPr>
            <p:ph type="subTitle" idx="2"/>
          </p:nvPr>
        </p:nvSpPr>
        <p:spPr>
          <a:xfrm>
            <a:off x="2001588" y="2119462"/>
            <a:ext cx="2173200" cy="527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1400"/>
            </a:lvl1pPr>
            <a:lvl2pPr lvl="1" algn="ctr" rtl="0">
              <a:lnSpc>
                <a:spcPct val="115000"/>
              </a:lnSpc>
              <a:spcBef>
                <a:spcPts val="0"/>
              </a:spcBef>
              <a:spcAft>
                <a:spcPts val="0"/>
              </a:spcAft>
              <a:buNone/>
              <a:defRPr sz="1400"/>
            </a:lvl2pPr>
            <a:lvl3pPr lvl="2" algn="ctr" rtl="0">
              <a:lnSpc>
                <a:spcPct val="115000"/>
              </a:lnSpc>
              <a:spcBef>
                <a:spcPts val="0"/>
              </a:spcBef>
              <a:spcAft>
                <a:spcPts val="0"/>
              </a:spcAft>
              <a:buNone/>
              <a:defRPr sz="1400"/>
            </a:lvl3pPr>
            <a:lvl4pPr lvl="3" algn="ctr" rtl="0">
              <a:lnSpc>
                <a:spcPct val="115000"/>
              </a:lnSpc>
              <a:spcBef>
                <a:spcPts val="0"/>
              </a:spcBef>
              <a:spcAft>
                <a:spcPts val="0"/>
              </a:spcAft>
              <a:buNone/>
              <a:defRPr sz="1400"/>
            </a:lvl4pPr>
            <a:lvl5pPr lvl="4" algn="ctr" rtl="0">
              <a:lnSpc>
                <a:spcPct val="115000"/>
              </a:lnSpc>
              <a:spcBef>
                <a:spcPts val="0"/>
              </a:spcBef>
              <a:spcAft>
                <a:spcPts val="0"/>
              </a:spcAft>
              <a:buNone/>
              <a:defRPr sz="1400"/>
            </a:lvl5pPr>
            <a:lvl6pPr lvl="5" algn="ctr" rtl="0">
              <a:lnSpc>
                <a:spcPct val="115000"/>
              </a:lnSpc>
              <a:spcBef>
                <a:spcPts val="0"/>
              </a:spcBef>
              <a:spcAft>
                <a:spcPts val="0"/>
              </a:spcAft>
              <a:buNone/>
              <a:defRPr sz="1400"/>
            </a:lvl6pPr>
            <a:lvl7pPr lvl="6" algn="ctr" rtl="0">
              <a:lnSpc>
                <a:spcPct val="115000"/>
              </a:lnSpc>
              <a:spcBef>
                <a:spcPts val="0"/>
              </a:spcBef>
              <a:spcAft>
                <a:spcPts val="0"/>
              </a:spcAft>
              <a:buNone/>
              <a:defRPr sz="1400"/>
            </a:lvl7pPr>
            <a:lvl8pPr lvl="7" algn="ctr" rtl="0">
              <a:lnSpc>
                <a:spcPct val="115000"/>
              </a:lnSpc>
              <a:spcBef>
                <a:spcPts val="0"/>
              </a:spcBef>
              <a:spcAft>
                <a:spcPts val="0"/>
              </a:spcAft>
              <a:buNone/>
              <a:defRPr sz="1400"/>
            </a:lvl8pPr>
            <a:lvl9pPr lvl="8" algn="ctr" rtl="0">
              <a:lnSpc>
                <a:spcPct val="115000"/>
              </a:lnSpc>
              <a:spcBef>
                <a:spcPts val="0"/>
              </a:spcBef>
              <a:spcAft>
                <a:spcPts val="0"/>
              </a:spcAft>
              <a:buNone/>
              <a:defRPr sz="1400"/>
            </a:lvl9pPr>
          </a:lstStyle>
          <a:p>
            <a:endParaRPr/>
          </a:p>
        </p:txBody>
      </p:sp>
      <p:sp>
        <p:nvSpPr>
          <p:cNvPr id="556" name="Google Shape;556;p41"/>
          <p:cNvSpPr txBox="1">
            <a:spLocks noGrp="1"/>
          </p:cNvSpPr>
          <p:nvPr>
            <p:ph type="subTitle" idx="3"/>
          </p:nvPr>
        </p:nvSpPr>
        <p:spPr>
          <a:xfrm>
            <a:off x="3485376" y="3300412"/>
            <a:ext cx="2173200" cy="371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None/>
              <a:defRPr sz="2200" b="1">
                <a:latin typeface="Cairo"/>
                <a:ea typeface="Cairo"/>
                <a:cs typeface="Cairo"/>
                <a:sym typeface="Cairo"/>
              </a:defRPr>
            </a:lvl1pPr>
            <a:lvl2pPr lvl="1" algn="ctr" rtl="0">
              <a:lnSpc>
                <a:spcPct val="115000"/>
              </a:lnSpc>
              <a:spcBef>
                <a:spcPts val="0"/>
              </a:spcBef>
              <a:spcAft>
                <a:spcPts val="0"/>
              </a:spcAft>
              <a:buNone/>
              <a:defRPr sz="2200" b="1">
                <a:latin typeface="Cairo"/>
                <a:ea typeface="Cairo"/>
                <a:cs typeface="Cairo"/>
                <a:sym typeface="Cairo"/>
              </a:defRPr>
            </a:lvl2pPr>
            <a:lvl3pPr lvl="2" algn="ctr" rtl="0">
              <a:lnSpc>
                <a:spcPct val="115000"/>
              </a:lnSpc>
              <a:spcBef>
                <a:spcPts val="0"/>
              </a:spcBef>
              <a:spcAft>
                <a:spcPts val="0"/>
              </a:spcAft>
              <a:buNone/>
              <a:defRPr sz="2200" b="1">
                <a:latin typeface="Cairo"/>
                <a:ea typeface="Cairo"/>
                <a:cs typeface="Cairo"/>
                <a:sym typeface="Cairo"/>
              </a:defRPr>
            </a:lvl3pPr>
            <a:lvl4pPr lvl="3" algn="ctr" rtl="0">
              <a:lnSpc>
                <a:spcPct val="115000"/>
              </a:lnSpc>
              <a:spcBef>
                <a:spcPts val="0"/>
              </a:spcBef>
              <a:spcAft>
                <a:spcPts val="0"/>
              </a:spcAft>
              <a:buNone/>
              <a:defRPr sz="2200" b="1">
                <a:latin typeface="Cairo"/>
                <a:ea typeface="Cairo"/>
                <a:cs typeface="Cairo"/>
                <a:sym typeface="Cairo"/>
              </a:defRPr>
            </a:lvl4pPr>
            <a:lvl5pPr lvl="4" algn="ctr" rtl="0">
              <a:lnSpc>
                <a:spcPct val="115000"/>
              </a:lnSpc>
              <a:spcBef>
                <a:spcPts val="0"/>
              </a:spcBef>
              <a:spcAft>
                <a:spcPts val="0"/>
              </a:spcAft>
              <a:buNone/>
              <a:defRPr sz="2200" b="1">
                <a:latin typeface="Cairo"/>
                <a:ea typeface="Cairo"/>
                <a:cs typeface="Cairo"/>
                <a:sym typeface="Cairo"/>
              </a:defRPr>
            </a:lvl5pPr>
            <a:lvl6pPr lvl="5" algn="ctr" rtl="0">
              <a:lnSpc>
                <a:spcPct val="115000"/>
              </a:lnSpc>
              <a:spcBef>
                <a:spcPts val="0"/>
              </a:spcBef>
              <a:spcAft>
                <a:spcPts val="0"/>
              </a:spcAft>
              <a:buNone/>
              <a:defRPr sz="2200" b="1">
                <a:latin typeface="Cairo"/>
                <a:ea typeface="Cairo"/>
                <a:cs typeface="Cairo"/>
                <a:sym typeface="Cairo"/>
              </a:defRPr>
            </a:lvl6pPr>
            <a:lvl7pPr lvl="6" algn="ctr" rtl="0">
              <a:lnSpc>
                <a:spcPct val="115000"/>
              </a:lnSpc>
              <a:spcBef>
                <a:spcPts val="0"/>
              </a:spcBef>
              <a:spcAft>
                <a:spcPts val="0"/>
              </a:spcAft>
              <a:buNone/>
              <a:defRPr sz="2200" b="1">
                <a:latin typeface="Cairo"/>
                <a:ea typeface="Cairo"/>
                <a:cs typeface="Cairo"/>
                <a:sym typeface="Cairo"/>
              </a:defRPr>
            </a:lvl7pPr>
            <a:lvl8pPr lvl="7" algn="ctr" rtl="0">
              <a:lnSpc>
                <a:spcPct val="115000"/>
              </a:lnSpc>
              <a:spcBef>
                <a:spcPts val="0"/>
              </a:spcBef>
              <a:spcAft>
                <a:spcPts val="0"/>
              </a:spcAft>
              <a:buNone/>
              <a:defRPr sz="2200" b="1">
                <a:latin typeface="Cairo"/>
                <a:ea typeface="Cairo"/>
                <a:cs typeface="Cairo"/>
                <a:sym typeface="Cairo"/>
              </a:defRPr>
            </a:lvl8pPr>
            <a:lvl9pPr lvl="8" algn="ctr" rtl="0">
              <a:lnSpc>
                <a:spcPct val="115000"/>
              </a:lnSpc>
              <a:spcBef>
                <a:spcPts val="0"/>
              </a:spcBef>
              <a:spcAft>
                <a:spcPts val="0"/>
              </a:spcAft>
              <a:buNone/>
              <a:defRPr sz="2200" b="1">
                <a:latin typeface="Cairo"/>
                <a:ea typeface="Cairo"/>
                <a:cs typeface="Cairo"/>
                <a:sym typeface="Cairo"/>
              </a:defRPr>
            </a:lvl9pPr>
          </a:lstStyle>
          <a:p>
            <a:endParaRPr/>
          </a:p>
        </p:txBody>
      </p:sp>
      <p:sp>
        <p:nvSpPr>
          <p:cNvPr id="557" name="Google Shape;557;p41"/>
          <p:cNvSpPr txBox="1">
            <a:spLocks noGrp="1"/>
          </p:cNvSpPr>
          <p:nvPr>
            <p:ph type="subTitle" idx="4"/>
          </p:nvPr>
        </p:nvSpPr>
        <p:spPr>
          <a:xfrm>
            <a:off x="4971087" y="1815346"/>
            <a:ext cx="2173200" cy="371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None/>
              <a:defRPr sz="2200" b="1">
                <a:latin typeface="Cairo"/>
                <a:ea typeface="Cairo"/>
                <a:cs typeface="Cairo"/>
                <a:sym typeface="Cairo"/>
              </a:defRPr>
            </a:lvl1pPr>
            <a:lvl2pPr lvl="1" algn="ctr" rtl="0">
              <a:lnSpc>
                <a:spcPct val="115000"/>
              </a:lnSpc>
              <a:spcBef>
                <a:spcPts val="0"/>
              </a:spcBef>
              <a:spcAft>
                <a:spcPts val="0"/>
              </a:spcAft>
              <a:buNone/>
              <a:defRPr sz="2200" b="1">
                <a:latin typeface="Cairo"/>
                <a:ea typeface="Cairo"/>
                <a:cs typeface="Cairo"/>
                <a:sym typeface="Cairo"/>
              </a:defRPr>
            </a:lvl2pPr>
            <a:lvl3pPr lvl="2" algn="ctr" rtl="0">
              <a:lnSpc>
                <a:spcPct val="115000"/>
              </a:lnSpc>
              <a:spcBef>
                <a:spcPts val="0"/>
              </a:spcBef>
              <a:spcAft>
                <a:spcPts val="0"/>
              </a:spcAft>
              <a:buNone/>
              <a:defRPr sz="2200" b="1">
                <a:latin typeface="Cairo"/>
                <a:ea typeface="Cairo"/>
                <a:cs typeface="Cairo"/>
                <a:sym typeface="Cairo"/>
              </a:defRPr>
            </a:lvl3pPr>
            <a:lvl4pPr lvl="3" algn="ctr" rtl="0">
              <a:lnSpc>
                <a:spcPct val="115000"/>
              </a:lnSpc>
              <a:spcBef>
                <a:spcPts val="0"/>
              </a:spcBef>
              <a:spcAft>
                <a:spcPts val="0"/>
              </a:spcAft>
              <a:buNone/>
              <a:defRPr sz="2200" b="1">
                <a:latin typeface="Cairo"/>
                <a:ea typeface="Cairo"/>
                <a:cs typeface="Cairo"/>
                <a:sym typeface="Cairo"/>
              </a:defRPr>
            </a:lvl4pPr>
            <a:lvl5pPr lvl="4" algn="ctr" rtl="0">
              <a:lnSpc>
                <a:spcPct val="115000"/>
              </a:lnSpc>
              <a:spcBef>
                <a:spcPts val="0"/>
              </a:spcBef>
              <a:spcAft>
                <a:spcPts val="0"/>
              </a:spcAft>
              <a:buNone/>
              <a:defRPr sz="2200" b="1">
                <a:latin typeface="Cairo"/>
                <a:ea typeface="Cairo"/>
                <a:cs typeface="Cairo"/>
                <a:sym typeface="Cairo"/>
              </a:defRPr>
            </a:lvl5pPr>
            <a:lvl6pPr lvl="5" algn="ctr" rtl="0">
              <a:lnSpc>
                <a:spcPct val="115000"/>
              </a:lnSpc>
              <a:spcBef>
                <a:spcPts val="0"/>
              </a:spcBef>
              <a:spcAft>
                <a:spcPts val="0"/>
              </a:spcAft>
              <a:buNone/>
              <a:defRPr sz="2200" b="1">
                <a:latin typeface="Cairo"/>
                <a:ea typeface="Cairo"/>
                <a:cs typeface="Cairo"/>
                <a:sym typeface="Cairo"/>
              </a:defRPr>
            </a:lvl6pPr>
            <a:lvl7pPr lvl="6" algn="ctr" rtl="0">
              <a:lnSpc>
                <a:spcPct val="115000"/>
              </a:lnSpc>
              <a:spcBef>
                <a:spcPts val="0"/>
              </a:spcBef>
              <a:spcAft>
                <a:spcPts val="0"/>
              </a:spcAft>
              <a:buNone/>
              <a:defRPr sz="2200" b="1">
                <a:latin typeface="Cairo"/>
                <a:ea typeface="Cairo"/>
                <a:cs typeface="Cairo"/>
                <a:sym typeface="Cairo"/>
              </a:defRPr>
            </a:lvl7pPr>
            <a:lvl8pPr lvl="7" algn="ctr" rtl="0">
              <a:lnSpc>
                <a:spcPct val="115000"/>
              </a:lnSpc>
              <a:spcBef>
                <a:spcPts val="0"/>
              </a:spcBef>
              <a:spcAft>
                <a:spcPts val="0"/>
              </a:spcAft>
              <a:buNone/>
              <a:defRPr sz="2200" b="1">
                <a:latin typeface="Cairo"/>
                <a:ea typeface="Cairo"/>
                <a:cs typeface="Cairo"/>
                <a:sym typeface="Cairo"/>
              </a:defRPr>
            </a:lvl8pPr>
            <a:lvl9pPr lvl="8" algn="ctr" rtl="0">
              <a:lnSpc>
                <a:spcPct val="115000"/>
              </a:lnSpc>
              <a:spcBef>
                <a:spcPts val="0"/>
              </a:spcBef>
              <a:spcAft>
                <a:spcPts val="0"/>
              </a:spcAft>
              <a:buNone/>
              <a:defRPr sz="2200" b="1">
                <a:latin typeface="Cairo"/>
                <a:ea typeface="Cairo"/>
                <a:cs typeface="Cairo"/>
                <a:sym typeface="Cairo"/>
              </a:defRPr>
            </a:lvl9pPr>
          </a:lstStyle>
          <a:p>
            <a:endParaRPr/>
          </a:p>
        </p:txBody>
      </p:sp>
      <p:sp>
        <p:nvSpPr>
          <p:cNvPr id="558" name="Google Shape;558;p41"/>
          <p:cNvSpPr txBox="1">
            <a:spLocks noGrp="1"/>
          </p:cNvSpPr>
          <p:nvPr>
            <p:ph type="subTitle" idx="5"/>
          </p:nvPr>
        </p:nvSpPr>
        <p:spPr>
          <a:xfrm>
            <a:off x="4971087" y="2119462"/>
            <a:ext cx="2173200" cy="527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1400"/>
            </a:lvl1pPr>
            <a:lvl2pPr lvl="1" algn="ctr" rtl="0">
              <a:lnSpc>
                <a:spcPct val="115000"/>
              </a:lnSpc>
              <a:spcBef>
                <a:spcPts val="0"/>
              </a:spcBef>
              <a:spcAft>
                <a:spcPts val="0"/>
              </a:spcAft>
              <a:buNone/>
              <a:defRPr sz="1400"/>
            </a:lvl2pPr>
            <a:lvl3pPr lvl="2" algn="ctr" rtl="0">
              <a:lnSpc>
                <a:spcPct val="115000"/>
              </a:lnSpc>
              <a:spcBef>
                <a:spcPts val="0"/>
              </a:spcBef>
              <a:spcAft>
                <a:spcPts val="0"/>
              </a:spcAft>
              <a:buNone/>
              <a:defRPr sz="1400"/>
            </a:lvl3pPr>
            <a:lvl4pPr lvl="3" algn="ctr" rtl="0">
              <a:lnSpc>
                <a:spcPct val="115000"/>
              </a:lnSpc>
              <a:spcBef>
                <a:spcPts val="0"/>
              </a:spcBef>
              <a:spcAft>
                <a:spcPts val="0"/>
              </a:spcAft>
              <a:buNone/>
              <a:defRPr sz="1400"/>
            </a:lvl4pPr>
            <a:lvl5pPr lvl="4" algn="ctr" rtl="0">
              <a:lnSpc>
                <a:spcPct val="115000"/>
              </a:lnSpc>
              <a:spcBef>
                <a:spcPts val="0"/>
              </a:spcBef>
              <a:spcAft>
                <a:spcPts val="0"/>
              </a:spcAft>
              <a:buNone/>
              <a:defRPr sz="1400"/>
            </a:lvl5pPr>
            <a:lvl6pPr lvl="5" algn="ctr" rtl="0">
              <a:lnSpc>
                <a:spcPct val="115000"/>
              </a:lnSpc>
              <a:spcBef>
                <a:spcPts val="0"/>
              </a:spcBef>
              <a:spcAft>
                <a:spcPts val="0"/>
              </a:spcAft>
              <a:buNone/>
              <a:defRPr sz="1400"/>
            </a:lvl6pPr>
            <a:lvl7pPr lvl="6" algn="ctr" rtl="0">
              <a:lnSpc>
                <a:spcPct val="115000"/>
              </a:lnSpc>
              <a:spcBef>
                <a:spcPts val="0"/>
              </a:spcBef>
              <a:spcAft>
                <a:spcPts val="0"/>
              </a:spcAft>
              <a:buNone/>
              <a:defRPr sz="1400"/>
            </a:lvl7pPr>
            <a:lvl8pPr lvl="7" algn="ctr" rtl="0">
              <a:lnSpc>
                <a:spcPct val="115000"/>
              </a:lnSpc>
              <a:spcBef>
                <a:spcPts val="0"/>
              </a:spcBef>
              <a:spcAft>
                <a:spcPts val="0"/>
              </a:spcAft>
              <a:buNone/>
              <a:defRPr sz="1400"/>
            </a:lvl8pPr>
            <a:lvl9pPr lvl="8" algn="ctr" rtl="0">
              <a:lnSpc>
                <a:spcPct val="115000"/>
              </a:lnSpc>
              <a:spcBef>
                <a:spcPts val="0"/>
              </a:spcBef>
              <a:spcAft>
                <a:spcPts val="0"/>
              </a:spcAft>
              <a:buNone/>
              <a:defRPr sz="1400"/>
            </a:lvl9pPr>
          </a:lstStyle>
          <a:p>
            <a:endParaRPr/>
          </a:p>
        </p:txBody>
      </p:sp>
      <p:sp>
        <p:nvSpPr>
          <p:cNvPr id="559" name="Google Shape;559;p41"/>
          <p:cNvSpPr txBox="1">
            <a:spLocks noGrp="1"/>
          </p:cNvSpPr>
          <p:nvPr>
            <p:ph type="subTitle" idx="6"/>
          </p:nvPr>
        </p:nvSpPr>
        <p:spPr>
          <a:xfrm>
            <a:off x="714164" y="3300412"/>
            <a:ext cx="2173200" cy="371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None/>
              <a:defRPr sz="2200" b="1">
                <a:latin typeface="Cairo"/>
                <a:ea typeface="Cairo"/>
                <a:cs typeface="Cairo"/>
                <a:sym typeface="Cairo"/>
              </a:defRPr>
            </a:lvl1pPr>
            <a:lvl2pPr lvl="1" algn="ctr" rtl="0">
              <a:lnSpc>
                <a:spcPct val="115000"/>
              </a:lnSpc>
              <a:spcBef>
                <a:spcPts val="0"/>
              </a:spcBef>
              <a:spcAft>
                <a:spcPts val="0"/>
              </a:spcAft>
              <a:buNone/>
              <a:defRPr sz="2200" b="1">
                <a:latin typeface="Cairo"/>
                <a:ea typeface="Cairo"/>
                <a:cs typeface="Cairo"/>
                <a:sym typeface="Cairo"/>
              </a:defRPr>
            </a:lvl2pPr>
            <a:lvl3pPr lvl="2" algn="ctr" rtl="0">
              <a:lnSpc>
                <a:spcPct val="115000"/>
              </a:lnSpc>
              <a:spcBef>
                <a:spcPts val="0"/>
              </a:spcBef>
              <a:spcAft>
                <a:spcPts val="0"/>
              </a:spcAft>
              <a:buNone/>
              <a:defRPr sz="2200" b="1">
                <a:latin typeface="Cairo"/>
                <a:ea typeface="Cairo"/>
                <a:cs typeface="Cairo"/>
                <a:sym typeface="Cairo"/>
              </a:defRPr>
            </a:lvl3pPr>
            <a:lvl4pPr lvl="3" algn="ctr" rtl="0">
              <a:lnSpc>
                <a:spcPct val="115000"/>
              </a:lnSpc>
              <a:spcBef>
                <a:spcPts val="0"/>
              </a:spcBef>
              <a:spcAft>
                <a:spcPts val="0"/>
              </a:spcAft>
              <a:buNone/>
              <a:defRPr sz="2200" b="1">
                <a:latin typeface="Cairo"/>
                <a:ea typeface="Cairo"/>
                <a:cs typeface="Cairo"/>
                <a:sym typeface="Cairo"/>
              </a:defRPr>
            </a:lvl4pPr>
            <a:lvl5pPr lvl="4" algn="ctr" rtl="0">
              <a:lnSpc>
                <a:spcPct val="115000"/>
              </a:lnSpc>
              <a:spcBef>
                <a:spcPts val="0"/>
              </a:spcBef>
              <a:spcAft>
                <a:spcPts val="0"/>
              </a:spcAft>
              <a:buNone/>
              <a:defRPr sz="2200" b="1">
                <a:latin typeface="Cairo"/>
                <a:ea typeface="Cairo"/>
                <a:cs typeface="Cairo"/>
                <a:sym typeface="Cairo"/>
              </a:defRPr>
            </a:lvl5pPr>
            <a:lvl6pPr lvl="5" algn="ctr" rtl="0">
              <a:lnSpc>
                <a:spcPct val="115000"/>
              </a:lnSpc>
              <a:spcBef>
                <a:spcPts val="0"/>
              </a:spcBef>
              <a:spcAft>
                <a:spcPts val="0"/>
              </a:spcAft>
              <a:buNone/>
              <a:defRPr sz="2200" b="1">
                <a:latin typeface="Cairo"/>
                <a:ea typeface="Cairo"/>
                <a:cs typeface="Cairo"/>
                <a:sym typeface="Cairo"/>
              </a:defRPr>
            </a:lvl6pPr>
            <a:lvl7pPr lvl="6" algn="ctr" rtl="0">
              <a:lnSpc>
                <a:spcPct val="115000"/>
              </a:lnSpc>
              <a:spcBef>
                <a:spcPts val="0"/>
              </a:spcBef>
              <a:spcAft>
                <a:spcPts val="0"/>
              </a:spcAft>
              <a:buNone/>
              <a:defRPr sz="2200" b="1">
                <a:latin typeface="Cairo"/>
                <a:ea typeface="Cairo"/>
                <a:cs typeface="Cairo"/>
                <a:sym typeface="Cairo"/>
              </a:defRPr>
            </a:lvl7pPr>
            <a:lvl8pPr lvl="7" algn="ctr" rtl="0">
              <a:lnSpc>
                <a:spcPct val="115000"/>
              </a:lnSpc>
              <a:spcBef>
                <a:spcPts val="0"/>
              </a:spcBef>
              <a:spcAft>
                <a:spcPts val="0"/>
              </a:spcAft>
              <a:buNone/>
              <a:defRPr sz="2200" b="1">
                <a:latin typeface="Cairo"/>
                <a:ea typeface="Cairo"/>
                <a:cs typeface="Cairo"/>
                <a:sym typeface="Cairo"/>
              </a:defRPr>
            </a:lvl8pPr>
            <a:lvl9pPr lvl="8" algn="ctr" rtl="0">
              <a:lnSpc>
                <a:spcPct val="115000"/>
              </a:lnSpc>
              <a:spcBef>
                <a:spcPts val="0"/>
              </a:spcBef>
              <a:spcAft>
                <a:spcPts val="0"/>
              </a:spcAft>
              <a:buNone/>
              <a:defRPr sz="2200" b="1">
                <a:latin typeface="Cairo"/>
                <a:ea typeface="Cairo"/>
                <a:cs typeface="Cairo"/>
                <a:sym typeface="Cairo"/>
              </a:defRPr>
            </a:lvl9pPr>
          </a:lstStyle>
          <a:p>
            <a:endParaRPr/>
          </a:p>
        </p:txBody>
      </p:sp>
      <p:sp>
        <p:nvSpPr>
          <p:cNvPr id="560" name="Google Shape;560;p41"/>
          <p:cNvSpPr txBox="1">
            <a:spLocks noGrp="1"/>
          </p:cNvSpPr>
          <p:nvPr>
            <p:ph type="subTitle" idx="7"/>
          </p:nvPr>
        </p:nvSpPr>
        <p:spPr>
          <a:xfrm>
            <a:off x="3485375" y="3606362"/>
            <a:ext cx="2173200" cy="527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1400"/>
            </a:lvl1pPr>
            <a:lvl2pPr lvl="1" algn="ctr" rtl="0">
              <a:lnSpc>
                <a:spcPct val="115000"/>
              </a:lnSpc>
              <a:spcBef>
                <a:spcPts val="0"/>
              </a:spcBef>
              <a:spcAft>
                <a:spcPts val="0"/>
              </a:spcAft>
              <a:buNone/>
              <a:defRPr sz="1400"/>
            </a:lvl2pPr>
            <a:lvl3pPr lvl="2" algn="ctr" rtl="0">
              <a:lnSpc>
                <a:spcPct val="115000"/>
              </a:lnSpc>
              <a:spcBef>
                <a:spcPts val="0"/>
              </a:spcBef>
              <a:spcAft>
                <a:spcPts val="0"/>
              </a:spcAft>
              <a:buNone/>
              <a:defRPr sz="1400"/>
            </a:lvl3pPr>
            <a:lvl4pPr lvl="3" algn="ctr" rtl="0">
              <a:lnSpc>
                <a:spcPct val="115000"/>
              </a:lnSpc>
              <a:spcBef>
                <a:spcPts val="0"/>
              </a:spcBef>
              <a:spcAft>
                <a:spcPts val="0"/>
              </a:spcAft>
              <a:buNone/>
              <a:defRPr sz="1400"/>
            </a:lvl4pPr>
            <a:lvl5pPr lvl="4" algn="ctr" rtl="0">
              <a:lnSpc>
                <a:spcPct val="115000"/>
              </a:lnSpc>
              <a:spcBef>
                <a:spcPts val="0"/>
              </a:spcBef>
              <a:spcAft>
                <a:spcPts val="0"/>
              </a:spcAft>
              <a:buNone/>
              <a:defRPr sz="1400"/>
            </a:lvl5pPr>
            <a:lvl6pPr lvl="5" algn="ctr" rtl="0">
              <a:lnSpc>
                <a:spcPct val="115000"/>
              </a:lnSpc>
              <a:spcBef>
                <a:spcPts val="0"/>
              </a:spcBef>
              <a:spcAft>
                <a:spcPts val="0"/>
              </a:spcAft>
              <a:buNone/>
              <a:defRPr sz="1400"/>
            </a:lvl6pPr>
            <a:lvl7pPr lvl="6" algn="ctr" rtl="0">
              <a:lnSpc>
                <a:spcPct val="115000"/>
              </a:lnSpc>
              <a:spcBef>
                <a:spcPts val="0"/>
              </a:spcBef>
              <a:spcAft>
                <a:spcPts val="0"/>
              </a:spcAft>
              <a:buNone/>
              <a:defRPr sz="1400"/>
            </a:lvl7pPr>
            <a:lvl8pPr lvl="7" algn="ctr" rtl="0">
              <a:lnSpc>
                <a:spcPct val="115000"/>
              </a:lnSpc>
              <a:spcBef>
                <a:spcPts val="0"/>
              </a:spcBef>
              <a:spcAft>
                <a:spcPts val="0"/>
              </a:spcAft>
              <a:buNone/>
              <a:defRPr sz="1400"/>
            </a:lvl8pPr>
            <a:lvl9pPr lvl="8" algn="ctr" rtl="0">
              <a:lnSpc>
                <a:spcPct val="115000"/>
              </a:lnSpc>
              <a:spcBef>
                <a:spcPts val="0"/>
              </a:spcBef>
              <a:spcAft>
                <a:spcPts val="0"/>
              </a:spcAft>
              <a:buNone/>
              <a:defRPr sz="1400"/>
            </a:lvl9pPr>
          </a:lstStyle>
          <a:p>
            <a:endParaRPr/>
          </a:p>
        </p:txBody>
      </p:sp>
      <p:sp>
        <p:nvSpPr>
          <p:cNvPr id="561" name="Google Shape;561;p41"/>
          <p:cNvSpPr txBox="1">
            <a:spLocks noGrp="1"/>
          </p:cNvSpPr>
          <p:nvPr>
            <p:ph type="subTitle" idx="8"/>
          </p:nvPr>
        </p:nvSpPr>
        <p:spPr>
          <a:xfrm>
            <a:off x="6256587" y="3300396"/>
            <a:ext cx="2173200" cy="371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None/>
              <a:defRPr sz="2200" b="1">
                <a:latin typeface="Cairo"/>
                <a:ea typeface="Cairo"/>
                <a:cs typeface="Cairo"/>
                <a:sym typeface="Cairo"/>
              </a:defRPr>
            </a:lvl1pPr>
            <a:lvl2pPr lvl="1" algn="ctr" rtl="0">
              <a:lnSpc>
                <a:spcPct val="115000"/>
              </a:lnSpc>
              <a:spcBef>
                <a:spcPts val="0"/>
              </a:spcBef>
              <a:spcAft>
                <a:spcPts val="0"/>
              </a:spcAft>
              <a:buNone/>
              <a:defRPr sz="2200" b="1">
                <a:latin typeface="Cairo"/>
                <a:ea typeface="Cairo"/>
                <a:cs typeface="Cairo"/>
                <a:sym typeface="Cairo"/>
              </a:defRPr>
            </a:lvl2pPr>
            <a:lvl3pPr lvl="2" algn="ctr" rtl="0">
              <a:lnSpc>
                <a:spcPct val="115000"/>
              </a:lnSpc>
              <a:spcBef>
                <a:spcPts val="0"/>
              </a:spcBef>
              <a:spcAft>
                <a:spcPts val="0"/>
              </a:spcAft>
              <a:buNone/>
              <a:defRPr sz="2200" b="1">
                <a:latin typeface="Cairo"/>
                <a:ea typeface="Cairo"/>
                <a:cs typeface="Cairo"/>
                <a:sym typeface="Cairo"/>
              </a:defRPr>
            </a:lvl3pPr>
            <a:lvl4pPr lvl="3" algn="ctr" rtl="0">
              <a:lnSpc>
                <a:spcPct val="115000"/>
              </a:lnSpc>
              <a:spcBef>
                <a:spcPts val="0"/>
              </a:spcBef>
              <a:spcAft>
                <a:spcPts val="0"/>
              </a:spcAft>
              <a:buNone/>
              <a:defRPr sz="2200" b="1">
                <a:latin typeface="Cairo"/>
                <a:ea typeface="Cairo"/>
                <a:cs typeface="Cairo"/>
                <a:sym typeface="Cairo"/>
              </a:defRPr>
            </a:lvl4pPr>
            <a:lvl5pPr lvl="4" algn="ctr" rtl="0">
              <a:lnSpc>
                <a:spcPct val="115000"/>
              </a:lnSpc>
              <a:spcBef>
                <a:spcPts val="0"/>
              </a:spcBef>
              <a:spcAft>
                <a:spcPts val="0"/>
              </a:spcAft>
              <a:buNone/>
              <a:defRPr sz="2200" b="1">
                <a:latin typeface="Cairo"/>
                <a:ea typeface="Cairo"/>
                <a:cs typeface="Cairo"/>
                <a:sym typeface="Cairo"/>
              </a:defRPr>
            </a:lvl5pPr>
            <a:lvl6pPr lvl="5" algn="ctr" rtl="0">
              <a:lnSpc>
                <a:spcPct val="115000"/>
              </a:lnSpc>
              <a:spcBef>
                <a:spcPts val="0"/>
              </a:spcBef>
              <a:spcAft>
                <a:spcPts val="0"/>
              </a:spcAft>
              <a:buNone/>
              <a:defRPr sz="2200" b="1">
                <a:latin typeface="Cairo"/>
                <a:ea typeface="Cairo"/>
                <a:cs typeface="Cairo"/>
                <a:sym typeface="Cairo"/>
              </a:defRPr>
            </a:lvl6pPr>
            <a:lvl7pPr lvl="6" algn="ctr" rtl="0">
              <a:lnSpc>
                <a:spcPct val="115000"/>
              </a:lnSpc>
              <a:spcBef>
                <a:spcPts val="0"/>
              </a:spcBef>
              <a:spcAft>
                <a:spcPts val="0"/>
              </a:spcAft>
              <a:buNone/>
              <a:defRPr sz="2200" b="1">
                <a:latin typeface="Cairo"/>
                <a:ea typeface="Cairo"/>
                <a:cs typeface="Cairo"/>
                <a:sym typeface="Cairo"/>
              </a:defRPr>
            </a:lvl7pPr>
            <a:lvl8pPr lvl="7" algn="ctr" rtl="0">
              <a:lnSpc>
                <a:spcPct val="115000"/>
              </a:lnSpc>
              <a:spcBef>
                <a:spcPts val="0"/>
              </a:spcBef>
              <a:spcAft>
                <a:spcPts val="0"/>
              </a:spcAft>
              <a:buNone/>
              <a:defRPr sz="2200" b="1">
                <a:latin typeface="Cairo"/>
                <a:ea typeface="Cairo"/>
                <a:cs typeface="Cairo"/>
                <a:sym typeface="Cairo"/>
              </a:defRPr>
            </a:lvl8pPr>
            <a:lvl9pPr lvl="8" algn="ctr" rtl="0">
              <a:lnSpc>
                <a:spcPct val="115000"/>
              </a:lnSpc>
              <a:spcBef>
                <a:spcPts val="0"/>
              </a:spcBef>
              <a:spcAft>
                <a:spcPts val="0"/>
              </a:spcAft>
              <a:buNone/>
              <a:defRPr sz="2200" b="1">
                <a:latin typeface="Cairo"/>
                <a:ea typeface="Cairo"/>
                <a:cs typeface="Cairo"/>
                <a:sym typeface="Cairo"/>
              </a:defRPr>
            </a:lvl9pPr>
          </a:lstStyle>
          <a:p>
            <a:endParaRPr/>
          </a:p>
        </p:txBody>
      </p:sp>
      <p:sp>
        <p:nvSpPr>
          <p:cNvPr id="562" name="Google Shape;562;p41"/>
          <p:cNvSpPr txBox="1">
            <a:spLocks noGrp="1"/>
          </p:cNvSpPr>
          <p:nvPr>
            <p:ph type="subTitle" idx="9"/>
          </p:nvPr>
        </p:nvSpPr>
        <p:spPr>
          <a:xfrm>
            <a:off x="6256587" y="3604512"/>
            <a:ext cx="2173200" cy="527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1400"/>
            </a:lvl1pPr>
            <a:lvl2pPr lvl="1" algn="ctr" rtl="0">
              <a:lnSpc>
                <a:spcPct val="115000"/>
              </a:lnSpc>
              <a:spcBef>
                <a:spcPts val="0"/>
              </a:spcBef>
              <a:spcAft>
                <a:spcPts val="0"/>
              </a:spcAft>
              <a:buNone/>
              <a:defRPr sz="1400"/>
            </a:lvl2pPr>
            <a:lvl3pPr lvl="2" algn="ctr" rtl="0">
              <a:lnSpc>
                <a:spcPct val="115000"/>
              </a:lnSpc>
              <a:spcBef>
                <a:spcPts val="0"/>
              </a:spcBef>
              <a:spcAft>
                <a:spcPts val="0"/>
              </a:spcAft>
              <a:buNone/>
              <a:defRPr sz="1400"/>
            </a:lvl3pPr>
            <a:lvl4pPr lvl="3" algn="ctr" rtl="0">
              <a:lnSpc>
                <a:spcPct val="115000"/>
              </a:lnSpc>
              <a:spcBef>
                <a:spcPts val="0"/>
              </a:spcBef>
              <a:spcAft>
                <a:spcPts val="0"/>
              </a:spcAft>
              <a:buNone/>
              <a:defRPr sz="1400"/>
            </a:lvl4pPr>
            <a:lvl5pPr lvl="4" algn="ctr" rtl="0">
              <a:lnSpc>
                <a:spcPct val="115000"/>
              </a:lnSpc>
              <a:spcBef>
                <a:spcPts val="0"/>
              </a:spcBef>
              <a:spcAft>
                <a:spcPts val="0"/>
              </a:spcAft>
              <a:buNone/>
              <a:defRPr sz="1400"/>
            </a:lvl5pPr>
            <a:lvl6pPr lvl="5" algn="ctr" rtl="0">
              <a:lnSpc>
                <a:spcPct val="115000"/>
              </a:lnSpc>
              <a:spcBef>
                <a:spcPts val="0"/>
              </a:spcBef>
              <a:spcAft>
                <a:spcPts val="0"/>
              </a:spcAft>
              <a:buNone/>
              <a:defRPr sz="1400"/>
            </a:lvl6pPr>
            <a:lvl7pPr lvl="6" algn="ctr" rtl="0">
              <a:lnSpc>
                <a:spcPct val="115000"/>
              </a:lnSpc>
              <a:spcBef>
                <a:spcPts val="0"/>
              </a:spcBef>
              <a:spcAft>
                <a:spcPts val="0"/>
              </a:spcAft>
              <a:buNone/>
              <a:defRPr sz="1400"/>
            </a:lvl7pPr>
            <a:lvl8pPr lvl="7" algn="ctr" rtl="0">
              <a:lnSpc>
                <a:spcPct val="115000"/>
              </a:lnSpc>
              <a:spcBef>
                <a:spcPts val="0"/>
              </a:spcBef>
              <a:spcAft>
                <a:spcPts val="0"/>
              </a:spcAft>
              <a:buNone/>
              <a:defRPr sz="1400"/>
            </a:lvl8pPr>
            <a:lvl9pPr lvl="8" algn="ctr" rtl="0">
              <a:lnSpc>
                <a:spcPct val="115000"/>
              </a:lnSpc>
              <a:spcBef>
                <a:spcPts val="0"/>
              </a:spcBef>
              <a:spcAft>
                <a:spcPts val="0"/>
              </a:spcAft>
              <a:buNone/>
              <a:defRPr sz="1400"/>
            </a:lvl9pPr>
          </a:lstStyle>
          <a:p>
            <a:endParaRPr/>
          </a:p>
        </p:txBody>
      </p:sp>
      <p:sp>
        <p:nvSpPr>
          <p:cNvPr id="563" name="Google Shape;563;p41"/>
          <p:cNvSpPr txBox="1">
            <a:spLocks noGrp="1"/>
          </p:cNvSpPr>
          <p:nvPr>
            <p:ph type="subTitle" idx="13"/>
          </p:nvPr>
        </p:nvSpPr>
        <p:spPr>
          <a:xfrm>
            <a:off x="714163" y="3606362"/>
            <a:ext cx="2173200" cy="527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1400"/>
            </a:lvl1pPr>
            <a:lvl2pPr lvl="1" algn="ctr" rtl="0">
              <a:lnSpc>
                <a:spcPct val="115000"/>
              </a:lnSpc>
              <a:spcBef>
                <a:spcPts val="0"/>
              </a:spcBef>
              <a:spcAft>
                <a:spcPts val="0"/>
              </a:spcAft>
              <a:buNone/>
              <a:defRPr sz="1400"/>
            </a:lvl2pPr>
            <a:lvl3pPr lvl="2" algn="ctr" rtl="0">
              <a:lnSpc>
                <a:spcPct val="115000"/>
              </a:lnSpc>
              <a:spcBef>
                <a:spcPts val="0"/>
              </a:spcBef>
              <a:spcAft>
                <a:spcPts val="0"/>
              </a:spcAft>
              <a:buNone/>
              <a:defRPr sz="1400"/>
            </a:lvl3pPr>
            <a:lvl4pPr lvl="3" algn="ctr" rtl="0">
              <a:lnSpc>
                <a:spcPct val="115000"/>
              </a:lnSpc>
              <a:spcBef>
                <a:spcPts val="0"/>
              </a:spcBef>
              <a:spcAft>
                <a:spcPts val="0"/>
              </a:spcAft>
              <a:buNone/>
              <a:defRPr sz="1400"/>
            </a:lvl4pPr>
            <a:lvl5pPr lvl="4" algn="ctr" rtl="0">
              <a:lnSpc>
                <a:spcPct val="115000"/>
              </a:lnSpc>
              <a:spcBef>
                <a:spcPts val="0"/>
              </a:spcBef>
              <a:spcAft>
                <a:spcPts val="0"/>
              </a:spcAft>
              <a:buNone/>
              <a:defRPr sz="1400"/>
            </a:lvl5pPr>
            <a:lvl6pPr lvl="5" algn="ctr" rtl="0">
              <a:lnSpc>
                <a:spcPct val="115000"/>
              </a:lnSpc>
              <a:spcBef>
                <a:spcPts val="0"/>
              </a:spcBef>
              <a:spcAft>
                <a:spcPts val="0"/>
              </a:spcAft>
              <a:buNone/>
              <a:defRPr sz="1400"/>
            </a:lvl6pPr>
            <a:lvl7pPr lvl="6" algn="ctr" rtl="0">
              <a:lnSpc>
                <a:spcPct val="115000"/>
              </a:lnSpc>
              <a:spcBef>
                <a:spcPts val="0"/>
              </a:spcBef>
              <a:spcAft>
                <a:spcPts val="0"/>
              </a:spcAft>
              <a:buNone/>
              <a:defRPr sz="1400"/>
            </a:lvl7pPr>
            <a:lvl8pPr lvl="7" algn="ctr" rtl="0">
              <a:lnSpc>
                <a:spcPct val="115000"/>
              </a:lnSpc>
              <a:spcBef>
                <a:spcPts val="0"/>
              </a:spcBef>
              <a:spcAft>
                <a:spcPts val="0"/>
              </a:spcAft>
              <a:buNone/>
              <a:defRPr sz="1400"/>
            </a:lvl8pPr>
            <a:lvl9pPr lvl="8" algn="ctr" rtl="0">
              <a:lnSpc>
                <a:spcPct val="115000"/>
              </a:lnSpc>
              <a:spcBef>
                <a:spcPts val="0"/>
              </a:spcBef>
              <a:spcAft>
                <a:spcPts val="0"/>
              </a:spcAft>
              <a:buNone/>
              <a:defRPr sz="1400"/>
            </a:lvl9pPr>
          </a:lstStyle>
          <a:p>
            <a:endParaRPr/>
          </a:p>
        </p:txBody>
      </p:sp>
      <p:sp>
        <p:nvSpPr>
          <p:cNvPr id="564" name="Google Shape;564;p41"/>
          <p:cNvSpPr/>
          <p:nvPr/>
        </p:nvSpPr>
        <p:spPr>
          <a:xfrm>
            <a:off x="8102275" y="2127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41"/>
          <p:cNvGrpSpPr/>
          <p:nvPr/>
        </p:nvGrpSpPr>
        <p:grpSpPr>
          <a:xfrm>
            <a:off x="-146262" y="1509296"/>
            <a:ext cx="613379" cy="610156"/>
            <a:chOff x="4705338" y="292646"/>
            <a:chExt cx="613379" cy="610156"/>
          </a:xfrm>
        </p:grpSpPr>
        <p:sp>
          <p:nvSpPr>
            <p:cNvPr id="566" name="Google Shape;566;p41"/>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41"/>
          <p:cNvGrpSpPr/>
          <p:nvPr/>
        </p:nvGrpSpPr>
        <p:grpSpPr>
          <a:xfrm>
            <a:off x="8275500" y="3865451"/>
            <a:ext cx="936749" cy="936749"/>
            <a:chOff x="245275" y="-61949"/>
            <a:chExt cx="936749" cy="936749"/>
          </a:xfrm>
        </p:grpSpPr>
        <p:sp>
          <p:nvSpPr>
            <p:cNvPr id="569" name="Google Shape;569;p41"/>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0" name="Google Shape;570;p41"/>
            <p:cNvCxnSpPr>
              <a:stCxn id="569"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571" name="Google Shape;571;p41"/>
          <p:cNvSpPr/>
          <p:nvPr/>
        </p:nvSpPr>
        <p:spPr>
          <a:xfrm>
            <a:off x="467125" y="41897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8385025" y="16905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3" name="Google Shape;573;p41"/>
          <p:cNvCxnSpPr/>
          <p:nvPr/>
        </p:nvCxnSpPr>
        <p:spPr>
          <a:xfrm flipH="1">
            <a:off x="1720475" y="-168125"/>
            <a:ext cx="587100" cy="587100"/>
          </a:xfrm>
          <a:prstGeom prst="straightConnector1">
            <a:avLst/>
          </a:prstGeom>
          <a:noFill/>
          <a:ln w="19050" cap="flat" cmpd="sng">
            <a:solidFill>
              <a:schemeClr val="dk1"/>
            </a:solidFill>
            <a:prstDash val="dot"/>
            <a:round/>
            <a:headEnd type="none" w="med" len="med"/>
            <a:tailEnd type="none" w="med" len="med"/>
          </a:ln>
        </p:spPr>
      </p:cxnSp>
      <p:grpSp>
        <p:nvGrpSpPr>
          <p:cNvPr id="574" name="Google Shape;574;p41"/>
          <p:cNvGrpSpPr/>
          <p:nvPr/>
        </p:nvGrpSpPr>
        <p:grpSpPr>
          <a:xfrm>
            <a:off x="2871988" y="4693496"/>
            <a:ext cx="613379" cy="610156"/>
            <a:chOff x="4705338" y="292646"/>
            <a:chExt cx="613379" cy="610156"/>
          </a:xfrm>
        </p:grpSpPr>
        <p:sp>
          <p:nvSpPr>
            <p:cNvPr id="575" name="Google Shape;575;p41"/>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7" name="Google Shape;577;p41"/>
          <p:cNvCxnSpPr/>
          <p:nvPr/>
        </p:nvCxnSpPr>
        <p:spPr>
          <a:xfrm flipH="1">
            <a:off x="127075" y="4399650"/>
            <a:ext cx="587100" cy="587100"/>
          </a:xfrm>
          <a:prstGeom prst="straightConnector1">
            <a:avLst/>
          </a:prstGeom>
          <a:noFill/>
          <a:ln w="19050" cap="flat" cmpd="sng">
            <a:solidFill>
              <a:schemeClr val="dk1"/>
            </a:solidFill>
            <a:prstDash val="dot"/>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12_3">
    <p:spTree>
      <p:nvGrpSpPr>
        <p:cNvPr id="1" name="Shape 604"/>
        <p:cNvGrpSpPr/>
        <p:nvPr/>
      </p:nvGrpSpPr>
      <p:grpSpPr>
        <a:xfrm>
          <a:off x="0" y="0"/>
          <a:ext cx="0" cy="0"/>
          <a:chOff x="0" y="0"/>
          <a:chExt cx="0" cy="0"/>
        </a:xfrm>
      </p:grpSpPr>
      <p:sp>
        <p:nvSpPr>
          <p:cNvPr id="605" name="Google Shape;605;p43"/>
          <p:cNvSpPr txBox="1">
            <a:spLocks noGrp="1"/>
          </p:cNvSpPr>
          <p:nvPr>
            <p:ph type="subTitle" idx="1"/>
          </p:nvPr>
        </p:nvSpPr>
        <p:spPr>
          <a:xfrm>
            <a:off x="3876950" y="1788747"/>
            <a:ext cx="3849600" cy="10173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a:endParaRPr/>
          </a:p>
        </p:txBody>
      </p:sp>
      <p:sp>
        <p:nvSpPr>
          <p:cNvPr id="606" name="Google Shape;606;p43"/>
          <p:cNvSpPr txBox="1">
            <a:spLocks noGrp="1"/>
          </p:cNvSpPr>
          <p:nvPr>
            <p:ph type="title"/>
          </p:nvPr>
        </p:nvSpPr>
        <p:spPr>
          <a:xfrm>
            <a:off x="3823650" y="693750"/>
            <a:ext cx="4613400" cy="1095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50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43"/>
          <p:cNvGrpSpPr/>
          <p:nvPr/>
        </p:nvGrpSpPr>
        <p:grpSpPr>
          <a:xfrm>
            <a:off x="8284300" y="-66649"/>
            <a:ext cx="936749" cy="936749"/>
            <a:chOff x="245275" y="-61949"/>
            <a:chExt cx="936749" cy="936749"/>
          </a:xfrm>
        </p:grpSpPr>
        <p:sp>
          <p:nvSpPr>
            <p:cNvPr id="608" name="Google Shape;608;p43"/>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9" name="Google Shape;609;p43"/>
            <p:cNvCxnSpPr>
              <a:stCxn id="608"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610" name="Google Shape;610;p43"/>
          <p:cNvSpPr/>
          <p:nvPr/>
        </p:nvSpPr>
        <p:spPr>
          <a:xfrm>
            <a:off x="2205875" y="2806050"/>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1768350" y="460856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43"/>
          <p:cNvGrpSpPr/>
          <p:nvPr/>
        </p:nvGrpSpPr>
        <p:grpSpPr>
          <a:xfrm>
            <a:off x="8714588" y="2497946"/>
            <a:ext cx="613379" cy="610156"/>
            <a:chOff x="4705338" y="292646"/>
            <a:chExt cx="613379" cy="610156"/>
          </a:xfrm>
        </p:grpSpPr>
        <p:sp>
          <p:nvSpPr>
            <p:cNvPr id="613" name="Google Shape;613;p43"/>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15" name="Google Shape;615;p43"/>
          <p:cNvCxnSpPr/>
          <p:nvPr/>
        </p:nvCxnSpPr>
        <p:spPr>
          <a:xfrm flipH="1">
            <a:off x="8072575" y="4184575"/>
            <a:ext cx="587100" cy="587100"/>
          </a:xfrm>
          <a:prstGeom prst="straightConnector1">
            <a:avLst/>
          </a:prstGeom>
          <a:noFill/>
          <a:ln w="19050" cap="flat" cmpd="sng">
            <a:solidFill>
              <a:schemeClr val="dk1"/>
            </a:solidFill>
            <a:prstDash val="dot"/>
            <a:round/>
            <a:headEnd type="none" w="med" len="med"/>
            <a:tailEnd type="oval" w="med" len="med"/>
          </a:ln>
        </p:spPr>
      </p:cxnSp>
      <p:sp>
        <p:nvSpPr>
          <p:cNvPr id="616" name="Google Shape;616;p43"/>
          <p:cNvSpPr txBox="1"/>
          <p:nvPr/>
        </p:nvSpPr>
        <p:spPr>
          <a:xfrm>
            <a:off x="3876950" y="3583600"/>
            <a:ext cx="3849600" cy="659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30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lang="en" sz="12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Albert Sans"/>
                <a:ea typeface="Albert Sans"/>
                <a:cs typeface="Albert Sans"/>
                <a:sym typeface="Albert Sans"/>
              </a:rPr>
              <a:t>, including icons by </a:t>
            </a:r>
            <a:r>
              <a:rPr lang="en" sz="12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Albert Sans"/>
                <a:ea typeface="Albert Sans"/>
                <a:cs typeface="Albert Sans"/>
                <a:sym typeface="Albert Sans"/>
              </a:rPr>
              <a:t>, and infographics &amp; images by </a:t>
            </a:r>
            <a:r>
              <a:rPr lang="en" sz="12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xmlns="" val="tx"/>
                    </a:ext>
                  </a:extLst>
                </a:hlinkClick>
              </a:rPr>
              <a:t>Freepik</a:t>
            </a:r>
            <a:endParaRPr sz="1200" b="1" u="sng">
              <a:solidFill>
                <a:schemeClr val="dk1"/>
              </a:solidFill>
              <a:latin typeface="Albert Sans"/>
              <a:ea typeface="Albert Sans"/>
              <a:cs typeface="Albert Sans"/>
              <a:sym typeface="Albert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654"/>
        <p:cNvGrpSpPr/>
        <p:nvPr/>
      </p:nvGrpSpPr>
      <p:grpSpPr>
        <a:xfrm>
          <a:off x="0" y="0"/>
          <a:ext cx="0" cy="0"/>
          <a:chOff x="0" y="0"/>
          <a:chExt cx="0" cy="0"/>
        </a:xfrm>
      </p:grpSpPr>
      <p:sp>
        <p:nvSpPr>
          <p:cNvPr id="655" name="Google Shape;655;p45"/>
          <p:cNvSpPr/>
          <p:nvPr/>
        </p:nvSpPr>
        <p:spPr>
          <a:xfrm>
            <a:off x="1900200" y="444432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45"/>
          <p:cNvCxnSpPr/>
          <p:nvPr/>
        </p:nvCxnSpPr>
        <p:spPr>
          <a:xfrm flipH="1">
            <a:off x="2912750" y="4945375"/>
            <a:ext cx="587100" cy="587100"/>
          </a:xfrm>
          <a:prstGeom prst="straightConnector1">
            <a:avLst/>
          </a:prstGeom>
          <a:noFill/>
          <a:ln w="19050" cap="flat" cmpd="sng">
            <a:solidFill>
              <a:schemeClr val="dk1"/>
            </a:solidFill>
            <a:prstDash val="dot"/>
            <a:round/>
            <a:headEnd type="none" w="med" len="med"/>
            <a:tailEnd type="none" w="med" len="med"/>
          </a:ln>
        </p:spPr>
      </p:cxnSp>
      <p:cxnSp>
        <p:nvCxnSpPr>
          <p:cNvPr id="657" name="Google Shape;657;p45"/>
          <p:cNvCxnSpPr/>
          <p:nvPr/>
        </p:nvCxnSpPr>
        <p:spPr>
          <a:xfrm flipH="1">
            <a:off x="8556900" y="0"/>
            <a:ext cx="587100" cy="587100"/>
          </a:xfrm>
          <a:prstGeom prst="straightConnector1">
            <a:avLst/>
          </a:prstGeom>
          <a:noFill/>
          <a:ln w="19050" cap="flat" cmpd="sng">
            <a:solidFill>
              <a:schemeClr val="dk1"/>
            </a:solidFill>
            <a:prstDash val="dot"/>
            <a:round/>
            <a:headEnd type="none" w="med" len="med"/>
            <a:tailEnd type="oval" w="med" len="med"/>
          </a:ln>
        </p:spPr>
      </p:cxnSp>
      <p:sp>
        <p:nvSpPr>
          <p:cNvPr id="658" name="Google Shape;658;p45"/>
          <p:cNvSpPr/>
          <p:nvPr/>
        </p:nvSpPr>
        <p:spPr>
          <a:xfrm>
            <a:off x="8430775" y="13734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45"/>
          <p:cNvGrpSpPr/>
          <p:nvPr/>
        </p:nvGrpSpPr>
        <p:grpSpPr>
          <a:xfrm>
            <a:off x="406525" y="4187546"/>
            <a:ext cx="613379" cy="610156"/>
            <a:chOff x="4705338" y="292646"/>
            <a:chExt cx="613379" cy="610156"/>
          </a:xfrm>
        </p:grpSpPr>
        <p:sp>
          <p:nvSpPr>
            <p:cNvPr id="660" name="Google Shape;660;p45"/>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5"/>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45"/>
          <p:cNvGrpSpPr/>
          <p:nvPr/>
        </p:nvGrpSpPr>
        <p:grpSpPr>
          <a:xfrm>
            <a:off x="244850" y="386476"/>
            <a:ext cx="936749" cy="936749"/>
            <a:chOff x="245275" y="-61949"/>
            <a:chExt cx="936749" cy="936749"/>
          </a:xfrm>
        </p:grpSpPr>
        <p:sp>
          <p:nvSpPr>
            <p:cNvPr id="663" name="Google Shape;663;p45"/>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45"/>
            <p:cNvCxnSpPr>
              <a:stCxn id="663"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665" name="Google Shape;665;p45"/>
          <p:cNvSpPr/>
          <p:nvPr/>
        </p:nvSpPr>
        <p:spPr>
          <a:xfrm>
            <a:off x="7606600" y="3761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6" name="Google Shape;666;p45"/>
          <p:cNvCxnSpPr/>
          <p:nvPr/>
        </p:nvCxnSpPr>
        <p:spPr>
          <a:xfrm flipH="1">
            <a:off x="7727600" y="4315025"/>
            <a:ext cx="587100" cy="587100"/>
          </a:xfrm>
          <a:prstGeom prst="straightConnector1">
            <a:avLst/>
          </a:prstGeom>
          <a:noFill/>
          <a:ln w="19050" cap="flat" cmpd="sng">
            <a:solidFill>
              <a:schemeClr val="dk1"/>
            </a:solidFill>
            <a:prstDash val="dot"/>
            <a:round/>
            <a:headEnd type="none" w="med" len="med"/>
            <a:tailEnd type="oval" w="med" len="med"/>
          </a:ln>
        </p:spPr>
      </p:cxnSp>
      <p:sp>
        <p:nvSpPr>
          <p:cNvPr id="667" name="Google Shape;667;p45"/>
          <p:cNvSpPr/>
          <p:nvPr/>
        </p:nvSpPr>
        <p:spPr>
          <a:xfrm>
            <a:off x="1634250" y="-13016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045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704150" y="1196575"/>
            <a:ext cx="4449900" cy="572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4"/>
          <p:cNvSpPr txBox="1">
            <a:spLocks noGrp="1"/>
          </p:cNvSpPr>
          <p:nvPr>
            <p:ph type="body" idx="1"/>
          </p:nvPr>
        </p:nvSpPr>
        <p:spPr>
          <a:xfrm>
            <a:off x="704150" y="1870450"/>
            <a:ext cx="4449900" cy="2025300"/>
          </a:xfrm>
          <a:prstGeom prst="rect">
            <a:avLst/>
          </a:prstGeom>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1"/>
              </a:buClr>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
        <p:nvSpPr>
          <p:cNvPr id="34" name="Google Shape;34;p4"/>
          <p:cNvSpPr>
            <a:spLocks noGrp="1"/>
          </p:cNvSpPr>
          <p:nvPr>
            <p:ph type="pic" idx="2"/>
          </p:nvPr>
        </p:nvSpPr>
        <p:spPr>
          <a:xfrm>
            <a:off x="5561850" y="950400"/>
            <a:ext cx="2868900" cy="3242700"/>
          </a:xfrm>
          <a:prstGeom prst="rect">
            <a:avLst/>
          </a:prstGeom>
          <a:noFill/>
          <a:ln w="9525" cap="flat" cmpd="sng">
            <a:solidFill>
              <a:schemeClr val="accent3"/>
            </a:solidFill>
            <a:prstDash val="solid"/>
            <a:round/>
            <a:headEnd type="none" w="sm" len="sm"/>
            <a:tailEnd type="none" w="sm" len="sm"/>
          </a:ln>
        </p:spPr>
      </p:sp>
      <p:sp>
        <p:nvSpPr>
          <p:cNvPr id="35" name="Google Shape;35;p4"/>
          <p:cNvSpPr/>
          <p:nvPr/>
        </p:nvSpPr>
        <p:spPr>
          <a:xfrm>
            <a:off x="324800" y="2127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4758213" y="256621"/>
            <a:ext cx="613379" cy="610156"/>
            <a:chOff x="4705338" y="292646"/>
            <a:chExt cx="613379" cy="610156"/>
          </a:xfrm>
        </p:grpSpPr>
        <p:sp>
          <p:nvSpPr>
            <p:cNvPr id="37" name="Google Shape;37;p4"/>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p:nvPr/>
        </p:nvSpPr>
        <p:spPr>
          <a:xfrm>
            <a:off x="294475" y="432557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704350" y="41097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4"/>
          <p:cNvCxnSpPr/>
          <p:nvPr/>
        </p:nvCxnSpPr>
        <p:spPr>
          <a:xfrm flipH="1">
            <a:off x="8117250" y="-113875"/>
            <a:ext cx="587100" cy="587100"/>
          </a:xfrm>
          <a:prstGeom prst="straightConnector1">
            <a:avLst/>
          </a:prstGeom>
          <a:noFill/>
          <a:ln w="19050" cap="flat" cmpd="sng">
            <a:solidFill>
              <a:schemeClr val="dk1"/>
            </a:solidFill>
            <a:prstDash val="dot"/>
            <a:round/>
            <a:headEnd type="none" w="med" len="med"/>
            <a:tailEnd type="none" w="med" len="med"/>
          </a:ln>
        </p:spPr>
      </p:cxnSp>
      <p:cxnSp>
        <p:nvCxnSpPr>
          <p:cNvPr id="42" name="Google Shape;42;p4"/>
          <p:cNvCxnSpPr/>
          <p:nvPr/>
        </p:nvCxnSpPr>
        <p:spPr>
          <a:xfrm flipH="1">
            <a:off x="699175" y="4325575"/>
            <a:ext cx="587100" cy="587100"/>
          </a:xfrm>
          <a:prstGeom prst="straightConnector1">
            <a:avLst/>
          </a:prstGeom>
          <a:noFill/>
          <a:ln w="19050" cap="flat" cmpd="sng">
            <a:solidFill>
              <a:schemeClr val="dk1"/>
            </a:solidFill>
            <a:prstDash val="dot"/>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5"/>
          <p:cNvSpPr txBox="1">
            <a:spLocks noGrp="1"/>
          </p:cNvSpPr>
          <p:nvPr>
            <p:ph type="subTitle" idx="1"/>
          </p:nvPr>
        </p:nvSpPr>
        <p:spPr>
          <a:xfrm>
            <a:off x="1065975" y="2224250"/>
            <a:ext cx="3124800" cy="1869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1400"/>
            </a:lvl1pPr>
            <a:lvl2pPr lvl="1" algn="ctr" rtl="0">
              <a:lnSpc>
                <a:spcPct val="115000"/>
              </a:lnSpc>
              <a:spcBef>
                <a:spcPts val="0"/>
              </a:spcBef>
              <a:spcAft>
                <a:spcPts val="0"/>
              </a:spcAft>
              <a:buNone/>
              <a:defRPr sz="1400"/>
            </a:lvl2pPr>
            <a:lvl3pPr lvl="2" algn="ctr" rtl="0">
              <a:lnSpc>
                <a:spcPct val="115000"/>
              </a:lnSpc>
              <a:spcBef>
                <a:spcPts val="0"/>
              </a:spcBef>
              <a:spcAft>
                <a:spcPts val="0"/>
              </a:spcAft>
              <a:buNone/>
              <a:defRPr sz="1400"/>
            </a:lvl3pPr>
            <a:lvl4pPr lvl="3" algn="ctr" rtl="0">
              <a:lnSpc>
                <a:spcPct val="115000"/>
              </a:lnSpc>
              <a:spcBef>
                <a:spcPts val="0"/>
              </a:spcBef>
              <a:spcAft>
                <a:spcPts val="0"/>
              </a:spcAft>
              <a:buNone/>
              <a:defRPr sz="1400"/>
            </a:lvl4pPr>
            <a:lvl5pPr lvl="4" algn="ctr" rtl="0">
              <a:lnSpc>
                <a:spcPct val="115000"/>
              </a:lnSpc>
              <a:spcBef>
                <a:spcPts val="0"/>
              </a:spcBef>
              <a:spcAft>
                <a:spcPts val="0"/>
              </a:spcAft>
              <a:buNone/>
              <a:defRPr sz="1400"/>
            </a:lvl5pPr>
            <a:lvl6pPr lvl="5" algn="ctr" rtl="0">
              <a:lnSpc>
                <a:spcPct val="115000"/>
              </a:lnSpc>
              <a:spcBef>
                <a:spcPts val="0"/>
              </a:spcBef>
              <a:spcAft>
                <a:spcPts val="0"/>
              </a:spcAft>
              <a:buNone/>
              <a:defRPr sz="1400"/>
            </a:lvl6pPr>
            <a:lvl7pPr lvl="6" algn="ctr" rtl="0">
              <a:lnSpc>
                <a:spcPct val="115000"/>
              </a:lnSpc>
              <a:spcBef>
                <a:spcPts val="0"/>
              </a:spcBef>
              <a:spcAft>
                <a:spcPts val="0"/>
              </a:spcAft>
              <a:buNone/>
              <a:defRPr sz="1400"/>
            </a:lvl7pPr>
            <a:lvl8pPr lvl="7" algn="ctr" rtl="0">
              <a:lnSpc>
                <a:spcPct val="115000"/>
              </a:lnSpc>
              <a:spcBef>
                <a:spcPts val="0"/>
              </a:spcBef>
              <a:spcAft>
                <a:spcPts val="0"/>
              </a:spcAft>
              <a:buNone/>
              <a:defRPr sz="1400"/>
            </a:lvl8pPr>
            <a:lvl9pPr lvl="8" algn="ctr" rtl="0">
              <a:lnSpc>
                <a:spcPct val="115000"/>
              </a:lnSpc>
              <a:spcBef>
                <a:spcPts val="0"/>
              </a:spcBef>
              <a:spcAft>
                <a:spcPts val="0"/>
              </a:spcAft>
              <a:buNone/>
              <a:defRPr sz="1400"/>
            </a:lvl9pPr>
          </a:lstStyle>
          <a:p>
            <a:endParaRPr/>
          </a:p>
        </p:txBody>
      </p:sp>
      <p:sp>
        <p:nvSpPr>
          <p:cNvPr id="45" name="Google Shape;45;p5"/>
          <p:cNvSpPr txBox="1">
            <a:spLocks noGrp="1"/>
          </p:cNvSpPr>
          <p:nvPr>
            <p:ph type="subTitle" idx="2"/>
          </p:nvPr>
        </p:nvSpPr>
        <p:spPr>
          <a:xfrm>
            <a:off x="4953225" y="2224259"/>
            <a:ext cx="3124800" cy="1869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1400"/>
            </a:lvl1pPr>
            <a:lvl2pPr lvl="1" algn="ctr" rtl="0">
              <a:lnSpc>
                <a:spcPct val="115000"/>
              </a:lnSpc>
              <a:spcBef>
                <a:spcPts val="0"/>
              </a:spcBef>
              <a:spcAft>
                <a:spcPts val="0"/>
              </a:spcAft>
              <a:buNone/>
              <a:defRPr sz="1400"/>
            </a:lvl2pPr>
            <a:lvl3pPr lvl="2" algn="ctr" rtl="0">
              <a:lnSpc>
                <a:spcPct val="115000"/>
              </a:lnSpc>
              <a:spcBef>
                <a:spcPts val="0"/>
              </a:spcBef>
              <a:spcAft>
                <a:spcPts val="0"/>
              </a:spcAft>
              <a:buNone/>
              <a:defRPr sz="1400"/>
            </a:lvl3pPr>
            <a:lvl4pPr lvl="3" algn="ctr" rtl="0">
              <a:lnSpc>
                <a:spcPct val="115000"/>
              </a:lnSpc>
              <a:spcBef>
                <a:spcPts val="0"/>
              </a:spcBef>
              <a:spcAft>
                <a:spcPts val="0"/>
              </a:spcAft>
              <a:buNone/>
              <a:defRPr sz="1400"/>
            </a:lvl4pPr>
            <a:lvl5pPr lvl="4" algn="ctr" rtl="0">
              <a:lnSpc>
                <a:spcPct val="115000"/>
              </a:lnSpc>
              <a:spcBef>
                <a:spcPts val="0"/>
              </a:spcBef>
              <a:spcAft>
                <a:spcPts val="0"/>
              </a:spcAft>
              <a:buNone/>
              <a:defRPr sz="1400"/>
            </a:lvl5pPr>
            <a:lvl6pPr lvl="5" algn="ctr" rtl="0">
              <a:lnSpc>
                <a:spcPct val="115000"/>
              </a:lnSpc>
              <a:spcBef>
                <a:spcPts val="0"/>
              </a:spcBef>
              <a:spcAft>
                <a:spcPts val="0"/>
              </a:spcAft>
              <a:buNone/>
              <a:defRPr sz="1400"/>
            </a:lvl6pPr>
            <a:lvl7pPr lvl="6" algn="ctr" rtl="0">
              <a:lnSpc>
                <a:spcPct val="115000"/>
              </a:lnSpc>
              <a:spcBef>
                <a:spcPts val="0"/>
              </a:spcBef>
              <a:spcAft>
                <a:spcPts val="0"/>
              </a:spcAft>
              <a:buNone/>
              <a:defRPr sz="1400"/>
            </a:lvl7pPr>
            <a:lvl8pPr lvl="7" algn="ctr" rtl="0">
              <a:lnSpc>
                <a:spcPct val="115000"/>
              </a:lnSpc>
              <a:spcBef>
                <a:spcPts val="0"/>
              </a:spcBef>
              <a:spcAft>
                <a:spcPts val="0"/>
              </a:spcAft>
              <a:buNone/>
              <a:defRPr sz="1400"/>
            </a:lvl8pPr>
            <a:lvl9pPr lvl="8" algn="ctr" rtl="0">
              <a:lnSpc>
                <a:spcPct val="115000"/>
              </a:lnSpc>
              <a:spcBef>
                <a:spcPts val="0"/>
              </a:spcBef>
              <a:spcAft>
                <a:spcPts val="0"/>
              </a:spcAft>
              <a:buNone/>
              <a:defRPr sz="1400"/>
            </a:lvl9pPr>
          </a:lstStyle>
          <a:p>
            <a:endParaRPr/>
          </a:p>
        </p:txBody>
      </p:sp>
      <p:sp>
        <p:nvSpPr>
          <p:cNvPr id="46" name="Google Shape;46;p5"/>
          <p:cNvSpPr txBox="1">
            <a:spLocks noGrp="1"/>
          </p:cNvSpPr>
          <p:nvPr>
            <p:ph type="title"/>
          </p:nvPr>
        </p:nvSpPr>
        <p:spPr>
          <a:xfrm>
            <a:off x="1065975" y="1778300"/>
            <a:ext cx="3124800" cy="4458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2"/>
              </a:buClr>
              <a:buSzPts val="3200"/>
              <a:buFont typeface="Fredoka One"/>
              <a:buNone/>
              <a:defRPr sz="22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47" name="Google Shape;47;p5"/>
          <p:cNvSpPr txBox="1">
            <a:spLocks noGrp="1"/>
          </p:cNvSpPr>
          <p:nvPr>
            <p:ph type="title" idx="3"/>
          </p:nvPr>
        </p:nvSpPr>
        <p:spPr>
          <a:xfrm>
            <a:off x="4953226" y="1778300"/>
            <a:ext cx="3124800" cy="4458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2"/>
              </a:buClr>
              <a:buSzPts val="3200"/>
              <a:buFont typeface="Fredoka One"/>
              <a:buNone/>
              <a:defRPr sz="2200"/>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48" name="Google Shape;48;p5"/>
          <p:cNvSpPr txBox="1">
            <a:spLocks noGrp="1"/>
          </p:cNvSpPr>
          <p:nvPr>
            <p:ph type="title" idx="4"/>
          </p:nvPr>
        </p:nvSpPr>
        <p:spPr>
          <a:xfrm>
            <a:off x="713225" y="539500"/>
            <a:ext cx="7717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9" name="Google Shape;49;p5"/>
          <p:cNvCxnSpPr/>
          <p:nvPr/>
        </p:nvCxnSpPr>
        <p:spPr>
          <a:xfrm flipH="1">
            <a:off x="4106475" y="4293125"/>
            <a:ext cx="587100" cy="587100"/>
          </a:xfrm>
          <a:prstGeom prst="straightConnector1">
            <a:avLst/>
          </a:prstGeom>
          <a:noFill/>
          <a:ln w="19050" cap="flat" cmpd="sng">
            <a:solidFill>
              <a:schemeClr val="dk1"/>
            </a:solidFill>
            <a:prstDash val="dot"/>
            <a:round/>
            <a:headEnd type="none" w="med" len="med"/>
            <a:tailEnd type="oval" w="med" len="med"/>
          </a:ln>
        </p:spPr>
      </p:cxnSp>
      <p:sp>
        <p:nvSpPr>
          <p:cNvPr id="50" name="Google Shape;50;p5"/>
          <p:cNvSpPr/>
          <p:nvPr/>
        </p:nvSpPr>
        <p:spPr>
          <a:xfrm>
            <a:off x="433000" y="14892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5"/>
          <p:cNvGrpSpPr/>
          <p:nvPr/>
        </p:nvGrpSpPr>
        <p:grpSpPr>
          <a:xfrm>
            <a:off x="332288" y="372721"/>
            <a:ext cx="613379" cy="610156"/>
            <a:chOff x="4705338" y="292646"/>
            <a:chExt cx="613379" cy="610156"/>
          </a:xfrm>
        </p:grpSpPr>
        <p:sp>
          <p:nvSpPr>
            <p:cNvPr id="52" name="Google Shape;52;p5"/>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5"/>
          <p:cNvGrpSpPr/>
          <p:nvPr/>
        </p:nvGrpSpPr>
        <p:grpSpPr>
          <a:xfrm>
            <a:off x="8140125" y="3943476"/>
            <a:ext cx="936749" cy="936749"/>
            <a:chOff x="245275" y="-61949"/>
            <a:chExt cx="936749" cy="936749"/>
          </a:xfrm>
        </p:grpSpPr>
        <p:sp>
          <p:nvSpPr>
            <p:cNvPr id="55" name="Google Shape;55;p5"/>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5"/>
            <p:cNvCxnSpPr>
              <a:stCxn id="55"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57" name="Google Shape;57;p5"/>
          <p:cNvSpPr/>
          <p:nvPr/>
        </p:nvSpPr>
        <p:spPr>
          <a:xfrm>
            <a:off x="761500" y="455346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8664750" y="164800"/>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713225" y="539500"/>
            <a:ext cx="7717500" cy="557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6"/>
          <p:cNvSpPr/>
          <p:nvPr/>
        </p:nvSpPr>
        <p:spPr>
          <a:xfrm>
            <a:off x="8580250" y="3488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6"/>
          <p:cNvGrpSpPr/>
          <p:nvPr/>
        </p:nvGrpSpPr>
        <p:grpSpPr>
          <a:xfrm>
            <a:off x="3884013" y="4694896"/>
            <a:ext cx="613379" cy="610156"/>
            <a:chOff x="4705338" y="292646"/>
            <a:chExt cx="613379" cy="610156"/>
          </a:xfrm>
        </p:grpSpPr>
        <p:sp>
          <p:nvSpPr>
            <p:cNvPr id="63" name="Google Shape;63;p6"/>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9"/>
          <p:cNvSpPr txBox="1">
            <a:spLocks noGrp="1"/>
          </p:cNvSpPr>
          <p:nvPr>
            <p:ph type="title"/>
          </p:nvPr>
        </p:nvSpPr>
        <p:spPr>
          <a:xfrm>
            <a:off x="1621275" y="1397525"/>
            <a:ext cx="4017000" cy="7494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1" name="Google Shape;91;p9"/>
          <p:cNvSpPr txBox="1">
            <a:spLocks noGrp="1"/>
          </p:cNvSpPr>
          <p:nvPr>
            <p:ph type="subTitle" idx="1"/>
          </p:nvPr>
        </p:nvSpPr>
        <p:spPr>
          <a:xfrm>
            <a:off x="1621275" y="2310675"/>
            <a:ext cx="4017000" cy="15519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cxnSp>
        <p:nvCxnSpPr>
          <p:cNvPr id="92" name="Google Shape;92;p9"/>
          <p:cNvCxnSpPr/>
          <p:nvPr/>
        </p:nvCxnSpPr>
        <p:spPr>
          <a:xfrm flipH="1">
            <a:off x="827600" y="4249825"/>
            <a:ext cx="587100" cy="587100"/>
          </a:xfrm>
          <a:prstGeom prst="straightConnector1">
            <a:avLst/>
          </a:prstGeom>
          <a:noFill/>
          <a:ln w="19050" cap="flat" cmpd="sng">
            <a:solidFill>
              <a:schemeClr val="dk1"/>
            </a:solidFill>
            <a:prstDash val="dot"/>
            <a:round/>
            <a:headEnd type="none" w="med" len="med"/>
            <a:tailEnd type="oval" w="med" len="med"/>
          </a:ln>
        </p:spPr>
      </p:cxnSp>
      <p:grpSp>
        <p:nvGrpSpPr>
          <p:cNvPr id="93" name="Google Shape;93;p9"/>
          <p:cNvGrpSpPr/>
          <p:nvPr/>
        </p:nvGrpSpPr>
        <p:grpSpPr>
          <a:xfrm>
            <a:off x="141850" y="1445151"/>
            <a:ext cx="936749" cy="936749"/>
            <a:chOff x="245275" y="-61949"/>
            <a:chExt cx="936749" cy="936749"/>
          </a:xfrm>
        </p:grpSpPr>
        <p:sp>
          <p:nvSpPr>
            <p:cNvPr id="94" name="Google Shape;94;p9"/>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9"/>
            <p:cNvCxnSpPr>
              <a:stCxn id="94"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96" name="Google Shape;96;p9"/>
          <p:cNvSpPr/>
          <p:nvPr/>
        </p:nvSpPr>
        <p:spPr>
          <a:xfrm>
            <a:off x="445975" y="44612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5264725" y="2393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11"/>
          <p:cNvSpPr txBox="1">
            <a:spLocks noGrp="1"/>
          </p:cNvSpPr>
          <p:nvPr>
            <p:ph type="title" hasCustomPrompt="1"/>
          </p:nvPr>
        </p:nvSpPr>
        <p:spPr>
          <a:xfrm>
            <a:off x="1629750" y="1559400"/>
            <a:ext cx="6011100" cy="1511700"/>
          </a:xfrm>
          <a:prstGeom prst="rect">
            <a:avLst/>
          </a:prstGeom>
          <a:noFill/>
        </p:spPr>
        <p:txBody>
          <a:bodyPr spcFirstLastPara="1" wrap="square" lIns="91425" tIns="91425" rIns="91425" bIns="91425" anchor="b" anchorCtr="0">
            <a:noAutofit/>
          </a:bodyPr>
          <a:lstStyle>
            <a:lvl1pPr lvl="0" algn="ctr">
              <a:lnSpc>
                <a:spcPct val="115000"/>
              </a:lnSpc>
              <a:spcBef>
                <a:spcPts val="0"/>
              </a:spcBef>
              <a:spcAft>
                <a:spcPts val="0"/>
              </a:spcAft>
              <a:buSzPts val="12000"/>
              <a:buNone/>
              <a:defRPr sz="8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3" name="Google Shape;103;p11"/>
          <p:cNvSpPr txBox="1">
            <a:spLocks noGrp="1"/>
          </p:cNvSpPr>
          <p:nvPr>
            <p:ph type="body" idx="1"/>
          </p:nvPr>
        </p:nvSpPr>
        <p:spPr>
          <a:xfrm>
            <a:off x="1629750" y="3233425"/>
            <a:ext cx="6011100" cy="4512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sz="16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cxnSp>
        <p:nvCxnSpPr>
          <p:cNvPr id="104" name="Google Shape;104;p11"/>
          <p:cNvCxnSpPr/>
          <p:nvPr/>
        </p:nvCxnSpPr>
        <p:spPr>
          <a:xfrm flipH="1">
            <a:off x="4116300" y="-47600"/>
            <a:ext cx="587100" cy="587100"/>
          </a:xfrm>
          <a:prstGeom prst="straightConnector1">
            <a:avLst/>
          </a:prstGeom>
          <a:noFill/>
          <a:ln w="19050" cap="flat" cmpd="sng">
            <a:solidFill>
              <a:schemeClr val="dk1"/>
            </a:solidFill>
            <a:prstDash val="dot"/>
            <a:round/>
            <a:headEnd type="none" w="med" len="med"/>
            <a:tailEnd type="oval" w="med" len="med"/>
          </a:ln>
        </p:spPr>
      </p:cxnSp>
      <p:sp>
        <p:nvSpPr>
          <p:cNvPr id="105" name="Google Shape;105;p11"/>
          <p:cNvSpPr/>
          <p:nvPr/>
        </p:nvSpPr>
        <p:spPr>
          <a:xfrm>
            <a:off x="419150" y="6764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11"/>
          <p:cNvGrpSpPr/>
          <p:nvPr/>
        </p:nvGrpSpPr>
        <p:grpSpPr>
          <a:xfrm>
            <a:off x="1211813" y="-182954"/>
            <a:ext cx="613379" cy="610156"/>
            <a:chOff x="4705338" y="292646"/>
            <a:chExt cx="613379" cy="610156"/>
          </a:xfrm>
        </p:grpSpPr>
        <p:sp>
          <p:nvSpPr>
            <p:cNvPr id="107" name="Google Shape;107;p11"/>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1"/>
          <p:cNvGrpSpPr/>
          <p:nvPr/>
        </p:nvGrpSpPr>
        <p:grpSpPr>
          <a:xfrm rot="10800000">
            <a:off x="-189100" y="4011001"/>
            <a:ext cx="936749" cy="936749"/>
            <a:chOff x="245275" y="-61949"/>
            <a:chExt cx="936749" cy="936749"/>
          </a:xfrm>
        </p:grpSpPr>
        <p:sp>
          <p:nvSpPr>
            <p:cNvPr id="110" name="Google Shape;110;p11"/>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111;p11"/>
            <p:cNvCxnSpPr>
              <a:stCxn id="110"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112" name="Google Shape;112;p11"/>
          <p:cNvSpPr/>
          <p:nvPr/>
        </p:nvSpPr>
        <p:spPr>
          <a:xfrm>
            <a:off x="7722350" y="493812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815850" y="45039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11"/>
          <p:cNvCxnSpPr/>
          <p:nvPr/>
        </p:nvCxnSpPr>
        <p:spPr>
          <a:xfrm flipH="1">
            <a:off x="6865775" y="4938125"/>
            <a:ext cx="587100" cy="587100"/>
          </a:xfrm>
          <a:prstGeom prst="straightConnector1">
            <a:avLst/>
          </a:prstGeom>
          <a:noFill/>
          <a:ln w="19050" cap="flat" cmpd="sng">
            <a:solidFill>
              <a:schemeClr val="dk1"/>
            </a:solidFill>
            <a:prstDash val="dot"/>
            <a:round/>
            <a:headEnd type="none" w="med" len="med"/>
            <a:tailEnd type="none" w="med" len="med"/>
          </a:ln>
        </p:spPr>
      </p:cxnSp>
      <p:grpSp>
        <p:nvGrpSpPr>
          <p:cNvPr id="115" name="Google Shape;115;p11"/>
          <p:cNvGrpSpPr/>
          <p:nvPr/>
        </p:nvGrpSpPr>
        <p:grpSpPr>
          <a:xfrm>
            <a:off x="8858313" y="4174296"/>
            <a:ext cx="613379" cy="610156"/>
            <a:chOff x="4705338" y="292646"/>
            <a:chExt cx="613379" cy="610156"/>
          </a:xfrm>
        </p:grpSpPr>
        <p:sp>
          <p:nvSpPr>
            <p:cNvPr id="116" name="Google Shape;116;p11"/>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119"/>
        <p:cNvGrpSpPr/>
        <p:nvPr/>
      </p:nvGrpSpPr>
      <p:grpSpPr>
        <a:xfrm>
          <a:off x="0" y="0"/>
          <a:ext cx="0" cy="0"/>
          <a:chOff x="0" y="0"/>
          <a:chExt cx="0" cy="0"/>
        </a:xfrm>
      </p:grpSpPr>
      <p:sp>
        <p:nvSpPr>
          <p:cNvPr id="120" name="Google Shape;120;p13"/>
          <p:cNvSpPr txBox="1">
            <a:spLocks noGrp="1"/>
          </p:cNvSpPr>
          <p:nvPr>
            <p:ph type="title" hasCustomPrompt="1"/>
          </p:nvPr>
        </p:nvSpPr>
        <p:spPr>
          <a:xfrm flipH="1">
            <a:off x="713250" y="1507198"/>
            <a:ext cx="830400" cy="739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21" name="Google Shape;121;p13"/>
          <p:cNvSpPr txBox="1">
            <a:spLocks noGrp="1"/>
          </p:cNvSpPr>
          <p:nvPr>
            <p:ph type="subTitle" idx="1"/>
          </p:nvPr>
        </p:nvSpPr>
        <p:spPr>
          <a:xfrm flipH="1">
            <a:off x="1636624" y="1507200"/>
            <a:ext cx="2402400" cy="3714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None/>
              <a:defRPr sz="2200" b="1">
                <a:latin typeface="Cairo"/>
                <a:ea typeface="Cairo"/>
                <a:cs typeface="Cairo"/>
                <a:sym typeface="Cairo"/>
              </a:defRPr>
            </a:lvl1pPr>
            <a:lvl2pPr lvl="1" rtl="0">
              <a:lnSpc>
                <a:spcPct val="115000"/>
              </a:lnSpc>
              <a:spcBef>
                <a:spcPts val="0"/>
              </a:spcBef>
              <a:spcAft>
                <a:spcPts val="0"/>
              </a:spcAft>
              <a:buNone/>
              <a:defRPr sz="2200" b="1">
                <a:latin typeface="Cairo"/>
                <a:ea typeface="Cairo"/>
                <a:cs typeface="Cairo"/>
                <a:sym typeface="Cairo"/>
              </a:defRPr>
            </a:lvl2pPr>
            <a:lvl3pPr lvl="2" rtl="0">
              <a:lnSpc>
                <a:spcPct val="115000"/>
              </a:lnSpc>
              <a:spcBef>
                <a:spcPts val="0"/>
              </a:spcBef>
              <a:spcAft>
                <a:spcPts val="0"/>
              </a:spcAft>
              <a:buNone/>
              <a:defRPr sz="2200" b="1">
                <a:latin typeface="Cairo"/>
                <a:ea typeface="Cairo"/>
                <a:cs typeface="Cairo"/>
                <a:sym typeface="Cairo"/>
              </a:defRPr>
            </a:lvl3pPr>
            <a:lvl4pPr lvl="3" rtl="0">
              <a:lnSpc>
                <a:spcPct val="115000"/>
              </a:lnSpc>
              <a:spcBef>
                <a:spcPts val="0"/>
              </a:spcBef>
              <a:spcAft>
                <a:spcPts val="0"/>
              </a:spcAft>
              <a:buNone/>
              <a:defRPr sz="2200" b="1">
                <a:latin typeface="Cairo"/>
                <a:ea typeface="Cairo"/>
                <a:cs typeface="Cairo"/>
                <a:sym typeface="Cairo"/>
              </a:defRPr>
            </a:lvl4pPr>
            <a:lvl5pPr lvl="4" rtl="0">
              <a:lnSpc>
                <a:spcPct val="115000"/>
              </a:lnSpc>
              <a:spcBef>
                <a:spcPts val="0"/>
              </a:spcBef>
              <a:spcAft>
                <a:spcPts val="0"/>
              </a:spcAft>
              <a:buNone/>
              <a:defRPr sz="2200" b="1">
                <a:latin typeface="Cairo"/>
                <a:ea typeface="Cairo"/>
                <a:cs typeface="Cairo"/>
                <a:sym typeface="Cairo"/>
              </a:defRPr>
            </a:lvl5pPr>
            <a:lvl6pPr lvl="5" rtl="0">
              <a:lnSpc>
                <a:spcPct val="115000"/>
              </a:lnSpc>
              <a:spcBef>
                <a:spcPts val="0"/>
              </a:spcBef>
              <a:spcAft>
                <a:spcPts val="0"/>
              </a:spcAft>
              <a:buNone/>
              <a:defRPr sz="2200" b="1">
                <a:latin typeface="Cairo"/>
                <a:ea typeface="Cairo"/>
                <a:cs typeface="Cairo"/>
                <a:sym typeface="Cairo"/>
              </a:defRPr>
            </a:lvl6pPr>
            <a:lvl7pPr lvl="6" rtl="0">
              <a:lnSpc>
                <a:spcPct val="115000"/>
              </a:lnSpc>
              <a:spcBef>
                <a:spcPts val="0"/>
              </a:spcBef>
              <a:spcAft>
                <a:spcPts val="0"/>
              </a:spcAft>
              <a:buNone/>
              <a:defRPr sz="2200" b="1">
                <a:latin typeface="Cairo"/>
                <a:ea typeface="Cairo"/>
                <a:cs typeface="Cairo"/>
                <a:sym typeface="Cairo"/>
              </a:defRPr>
            </a:lvl7pPr>
            <a:lvl8pPr lvl="7" rtl="0">
              <a:lnSpc>
                <a:spcPct val="115000"/>
              </a:lnSpc>
              <a:spcBef>
                <a:spcPts val="0"/>
              </a:spcBef>
              <a:spcAft>
                <a:spcPts val="0"/>
              </a:spcAft>
              <a:buNone/>
              <a:defRPr sz="2200" b="1">
                <a:latin typeface="Cairo"/>
                <a:ea typeface="Cairo"/>
                <a:cs typeface="Cairo"/>
                <a:sym typeface="Cairo"/>
              </a:defRPr>
            </a:lvl8pPr>
            <a:lvl9pPr lvl="8" rtl="0">
              <a:lnSpc>
                <a:spcPct val="115000"/>
              </a:lnSpc>
              <a:spcBef>
                <a:spcPts val="0"/>
              </a:spcBef>
              <a:spcAft>
                <a:spcPts val="0"/>
              </a:spcAft>
              <a:buNone/>
              <a:defRPr sz="2200" b="1">
                <a:latin typeface="Cairo"/>
                <a:ea typeface="Cairo"/>
                <a:cs typeface="Cairo"/>
                <a:sym typeface="Cairo"/>
              </a:defRPr>
            </a:lvl9pPr>
          </a:lstStyle>
          <a:p>
            <a:endParaRPr/>
          </a:p>
        </p:txBody>
      </p:sp>
      <p:sp>
        <p:nvSpPr>
          <p:cNvPr id="122" name="Google Shape;122;p13"/>
          <p:cNvSpPr txBox="1">
            <a:spLocks noGrp="1"/>
          </p:cNvSpPr>
          <p:nvPr>
            <p:ph type="subTitle" idx="2"/>
          </p:nvPr>
        </p:nvSpPr>
        <p:spPr>
          <a:xfrm flipH="1">
            <a:off x="1636625" y="1830800"/>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a:endParaRPr/>
          </a:p>
        </p:txBody>
      </p:sp>
      <p:sp>
        <p:nvSpPr>
          <p:cNvPr id="123" name="Google Shape;123;p13"/>
          <p:cNvSpPr txBox="1">
            <a:spLocks noGrp="1"/>
          </p:cNvSpPr>
          <p:nvPr>
            <p:ph type="title" idx="3" hasCustomPrompt="1"/>
          </p:nvPr>
        </p:nvSpPr>
        <p:spPr>
          <a:xfrm flipH="1">
            <a:off x="713250" y="2992323"/>
            <a:ext cx="830400" cy="739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24" name="Google Shape;124;p13"/>
          <p:cNvSpPr txBox="1">
            <a:spLocks noGrp="1"/>
          </p:cNvSpPr>
          <p:nvPr>
            <p:ph type="subTitle" idx="4"/>
          </p:nvPr>
        </p:nvSpPr>
        <p:spPr>
          <a:xfrm flipH="1">
            <a:off x="1636624" y="2989837"/>
            <a:ext cx="2402400" cy="3714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None/>
              <a:defRPr sz="2200" b="1">
                <a:latin typeface="Cairo"/>
                <a:ea typeface="Cairo"/>
                <a:cs typeface="Cairo"/>
                <a:sym typeface="Cairo"/>
              </a:defRPr>
            </a:lvl1pPr>
            <a:lvl2pPr lvl="1" rtl="0">
              <a:lnSpc>
                <a:spcPct val="115000"/>
              </a:lnSpc>
              <a:spcBef>
                <a:spcPts val="0"/>
              </a:spcBef>
              <a:spcAft>
                <a:spcPts val="0"/>
              </a:spcAft>
              <a:buNone/>
              <a:defRPr sz="2200" b="1">
                <a:latin typeface="Cairo"/>
                <a:ea typeface="Cairo"/>
                <a:cs typeface="Cairo"/>
                <a:sym typeface="Cairo"/>
              </a:defRPr>
            </a:lvl2pPr>
            <a:lvl3pPr lvl="2" rtl="0">
              <a:lnSpc>
                <a:spcPct val="115000"/>
              </a:lnSpc>
              <a:spcBef>
                <a:spcPts val="0"/>
              </a:spcBef>
              <a:spcAft>
                <a:spcPts val="0"/>
              </a:spcAft>
              <a:buNone/>
              <a:defRPr sz="2200" b="1">
                <a:latin typeface="Cairo"/>
                <a:ea typeface="Cairo"/>
                <a:cs typeface="Cairo"/>
                <a:sym typeface="Cairo"/>
              </a:defRPr>
            </a:lvl3pPr>
            <a:lvl4pPr lvl="3" rtl="0">
              <a:lnSpc>
                <a:spcPct val="115000"/>
              </a:lnSpc>
              <a:spcBef>
                <a:spcPts val="0"/>
              </a:spcBef>
              <a:spcAft>
                <a:spcPts val="0"/>
              </a:spcAft>
              <a:buNone/>
              <a:defRPr sz="2200" b="1">
                <a:latin typeface="Cairo"/>
                <a:ea typeface="Cairo"/>
                <a:cs typeface="Cairo"/>
                <a:sym typeface="Cairo"/>
              </a:defRPr>
            </a:lvl4pPr>
            <a:lvl5pPr lvl="4" rtl="0">
              <a:lnSpc>
                <a:spcPct val="115000"/>
              </a:lnSpc>
              <a:spcBef>
                <a:spcPts val="0"/>
              </a:spcBef>
              <a:spcAft>
                <a:spcPts val="0"/>
              </a:spcAft>
              <a:buNone/>
              <a:defRPr sz="2200" b="1">
                <a:latin typeface="Cairo"/>
                <a:ea typeface="Cairo"/>
                <a:cs typeface="Cairo"/>
                <a:sym typeface="Cairo"/>
              </a:defRPr>
            </a:lvl5pPr>
            <a:lvl6pPr lvl="5" rtl="0">
              <a:lnSpc>
                <a:spcPct val="115000"/>
              </a:lnSpc>
              <a:spcBef>
                <a:spcPts val="0"/>
              </a:spcBef>
              <a:spcAft>
                <a:spcPts val="0"/>
              </a:spcAft>
              <a:buNone/>
              <a:defRPr sz="2200" b="1">
                <a:latin typeface="Cairo"/>
                <a:ea typeface="Cairo"/>
                <a:cs typeface="Cairo"/>
                <a:sym typeface="Cairo"/>
              </a:defRPr>
            </a:lvl6pPr>
            <a:lvl7pPr lvl="6" rtl="0">
              <a:lnSpc>
                <a:spcPct val="115000"/>
              </a:lnSpc>
              <a:spcBef>
                <a:spcPts val="0"/>
              </a:spcBef>
              <a:spcAft>
                <a:spcPts val="0"/>
              </a:spcAft>
              <a:buNone/>
              <a:defRPr sz="2200" b="1">
                <a:latin typeface="Cairo"/>
                <a:ea typeface="Cairo"/>
                <a:cs typeface="Cairo"/>
                <a:sym typeface="Cairo"/>
              </a:defRPr>
            </a:lvl7pPr>
            <a:lvl8pPr lvl="7" rtl="0">
              <a:lnSpc>
                <a:spcPct val="115000"/>
              </a:lnSpc>
              <a:spcBef>
                <a:spcPts val="0"/>
              </a:spcBef>
              <a:spcAft>
                <a:spcPts val="0"/>
              </a:spcAft>
              <a:buNone/>
              <a:defRPr sz="2200" b="1">
                <a:latin typeface="Cairo"/>
                <a:ea typeface="Cairo"/>
                <a:cs typeface="Cairo"/>
                <a:sym typeface="Cairo"/>
              </a:defRPr>
            </a:lvl8pPr>
            <a:lvl9pPr lvl="8" rtl="0">
              <a:lnSpc>
                <a:spcPct val="115000"/>
              </a:lnSpc>
              <a:spcBef>
                <a:spcPts val="0"/>
              </a:spcBef>
              <a:spcAft>
                <a:spcPts val="0"/>
              </a:spcAft>
              <a:buNone/>
              <a:defRPr sz="2200" b="1">
                <a:latin typeface="Cairo"/>
                <a:ea typeface="Cairo"/>
                <a:cs typeface="Cairo"/>
                <a:sym typeface="Cairo"/>
              </a:defRPr>
            </a:lvl9pPr>
          </a:lstStyle>
          <a:p>
            <a:endParaRPr/>
          </a:p>
        </p:txBody>
      </p:sp>
      <p:sp>
        <p:nvSpPr>
          <p:cNvPr id="125" name="Google Shape;125;p13"/>
          <p:cNvSpPr txBox="1">
            <a:spLocks noGrp="1"/>
          </p:cNvSpPr>
          <p:nvPr>
            <p:ph type="subTitle" idx="5"/>
          </p:nvPr>
        </p:nvSpPr>
        <p:spPr>
          <a:xfrm flipH="1">
            <a:off x="1636625" y="3295787"/>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a:endParaRPr/>
          </a:p>
        </p:txBody>
      </p:sp>
      <p:sp>
        <p:nvSpPr>
          <p:cNvPr id="126" name="Google Shape;126;p13"/>
          <p:cNvSpPr txBox="1">
            <a:spLocks noGrp="1"/>
          </p:cNvSpPr>
          <p:nvPr>
            <p:ph type="title" idx="6" hasCustomPrompt="1"/>
          </p:nvPr>
        </p:nvSpPr>
        <p:spPr>
          <a:xfrm>
            <a:off x="4714475" y="1507198"/>
            <a:ext cx="830400" cy="739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27" name="Google Shape;127;p13"/>
          <p:cNvSpPr txBox="1">
            <a:spLocks noGrp="1"/>
          </p:cNvSpPr>
          <p:nvPr>
            <p:ph type="subTitle" idx="7"/>
          </p:nvPr>
        </p:nvSpPr>
        <p:spPr>
          <a:xfrm>
            <a:off x="5647325" y="1507200"/>
            <a:ext cx="2402400" cy="3714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None/>
              <a:defRPr sz="2200" b="1">
                <a:latin typeface="Cairo"/>
                <a:ea typeface="Cairo"/>
                <a:cs typeface="Cairo"/>
                <a:sym typeface="Cairo"/>
              </a:defRPr>
            </a:lvl1pPr>
            <a:lvl2pPr lvl="1" rtl="0">
              <a:lnSpc>
                <a:spcPct val="115000"/>
              </a:lnSpc>
              <a:spcBef>
                <a:spcPts val="0"/>
              </a:spcBef>
              <a:spcAft>
                <a:spcPts val="0"/>
              </a:spcAft>
              <a:buNone/>
              <a:defRPr sz="2200" b="1">
                <a:latin typeface="Cairo"/>
                <a:ea typeface="Cairo"/>
                <a:cs typeface="Cairo"/>
                <a:sym typeface="Cairo"/>
              </a:defRPr>
            </a:lvl2pPr>
            <a:lvl3pPr lvl="2" rtl="0">
              <a:lnSpc>
                <a:spcPct val="115000"/>
              </a:lnSpc>
              <a:spcBef>
                <a:spcPts val="0"/>
              </a:spcBef>
              <a:spcAft>
                <a:spcPts val="0"/>
              </a:spcAft>
              <a:buNone/>
              <a:defRPr sz="2200" b="1">
                <a:latin typeface="Cairo"/>
                <a:ea typeface="Cairo"/>
                <a:cs typeface="Cairo"/>
                <a:sym typeface="Cairo"/>
              </a:defRPr>
            </a:lvl3pPr>
            <a:lvl4pPr lvl="3" rtl="0">
              <a:lnSpc>
                <a:spcPct val="115000"/>
              </a:lnSpc>
              <a:spcBef>
                <a:spcPts val="0"/>
              </a:spcBef>
              <a:spcAft>
                <a:spcPts val="0"/>
              </a:spcAft>
              <a:buNone/>
              <a:defRPr sz="2200" b="1">
                <a:latin typeface="Cairo"/>
                <a:ea typeface="Cairo"/>
                <a:cs typeface="Cairo"/>
                <a:sym typeface="Cairo"/>
              </a:defRPr>
            </a:lvl4pPr>
            <a:lvl5pPr lvl="4" rtl="0">
              <a:lnSpc>
                <a:spcPct val="115000"/>
              </a:lnSpc>
              <a:spcBef>
                <a:spcPts val="0"/>
              </a:spcBef>
              <a:spcAft>
                <a:spcPts val="0"/>
              </a:spcAft>
              <a:buNone/>
              <a:defRPr sz="2200" b="1">
                <a:latin typeface="Cairo"/>
                <a:ea typeface="Cairo"/>
                <a:cs typeface="Cairo"/>
                <a:sym typeface="Cairo"/>
              </a:defRPr>
            </a:lvl5pPr>
            <a:lvl6pPr lvl="5" rtl="0">
              <a:lnSpc>
                <a:spcPct val="115000"/>
              </a:lnSpc>
              <a:spcBef>
                <a:spcPts val="0"/>
              </a:spcBef>
              <a:spcAft>
                <a:spcPts val="0"/>
              </a:spcAft>
              <a:buNone/>
              <a:defRPr sz="2200" b="1">
                <a:latin typeface="Cairo"/>
                <a:ea typeface="Cairo"/>
                <a:cs typeface="Cairo"/>
                <a:sym typeface="Cairo"/>
              </a:defRPr>
            </a:lvl6pPr>
            <a:lvl7pPr lvl="6" rtl="0">
              <a:lnSpc>
                <a:spcPct val="115000"/>
              </a:lnSpc>
              <a:spcBef>
                <a:spcPts val="0"/>
              </a:spcBef>
              <a:spcAft>
                <a:spcPts val="0"/>
              </a:spcAft>
              <a:buNone/>
              <a:defRPr sz="2200" b="1">
                <a:latin typeface="Cairo"/>
                <a:ea typeface="Cairo"/>
                <a:cs typeface="Cairo"/>
                <a:sym typeface="Cairo"/>
              </a:defRPr>
            </a:lvl7pPr>
            <a:lvl8pPr lvl="7" rtl="0">
              <a:lnSpc>
                <a:spcPct val="115000"/>
              </a:lnSpc>
              <a:spcBef>
                <a:spcPts val="0"/>
              </a:spcBef>
              <a:spcAft>
                <a:spcPts val="0"/>
              </a:spcAft>
              <a:buNone/>
              <a:defRPr sz="2200" b="1">
                <a:latin typeface="Cairo"/>
                <a:ea typeface="Cairo"/>
                <a:cs typeface="Cairo"/>
                <a:sym typeface="Cairo"/>
              </a:defRPr>
            </a:lvl8pPr>
            <a:lvl9pPr lvl="8" rtl="0">
              <a:lnSpc>
                <a:spcPct val="115000"/>
              </a:lnSpc>
              <a:spcBef>
                <a:spcPts val="0"/>
              </a:spcBef>
              <a:spcAft>
                <a:spcPts val="0"/>
              </a:spcAft>
              <a:buNone/>
              <a:defRPr sz="2200" b="1">
                <a:latin typeface="Cairo"/>
                <a:ea typeface="Cairo"/>
                <a:cs typeface="Cairo"/>
                <a:sym typeface="Cairo"/>
              </a:defRPr>
            </a:lvl9pPr>
          </a:lstStyle>
          <a:p>
            <a:endParaRPr/>
          </a:p>
        </p:txBody>
      </p:sp>
      <p:sp>
        <p:nvSpPr>
          <p:cNvPr id="128" name="Google Shape;128;p13"/>
          <p:cNvSpPr txBox="1">
            <a:spLocks noGrp="1"/>
          </p:cNvSpPr>
          <p:nvPr>
            <p:ph type="subTitle" idx="8"/>
          </p:nvPr>
        </p:nvSpPr>
        <p:spPr>
          <a:xfrm>
            <a:off x="5647351" y="1830800"/>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a:endParaRPr/>
          </a:p>
        </p:txBody>
      </p:sp>
      <p:sp>
        <p:nvSpPr>
          <p:cNvPr id="129" name="Google Shape;129;p13"/>
          <p:cNvSpPr txBox="1">
            <a:spLocks noGrp="1"/>
          </p:cNvSpPr>
          <p:nvPr>
            <p:ph type="title" idx="9" hasCustomPrompt="1"/>
          </p:nvPr>
        </p:nvSpPr>
        <p:spPr>
          <a:xfrm>
            <a:off x="4714475" y="2992323"/>
            <a:ext cx="830400" cy="739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30" name="Google Shape;130;p13"/>
          <p:cNvSpPr txBox="1">
            <a:spLocks noGrp="1"/>
          </p:cNvSpPr>
          <p:nvPr>
            <p:ph type="subTitle" idx="13"/>
          </p:nvPr>
        </p:nvSpPr>
        <p:spPr>
          <a:xfrm>
            <a:off x="5647350" y="2989834"/>
            <a:ext cx="2402400" cy="3714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None/>
              <a:defRPr sz="2200" b="1">
                <a:latin typeface="Cairo"/>
                <a:ea typeface="Cairo"/>
                <a:cs typeface="Cairo"/>
                <a:sym typeface="Cairo"/>
              </a:defRPr>
            </a:lvl1pPr>
            <a:lvl2pPr lvl="1" rtl="0">
              <a:lnSpc>
                <a:spcPct val="115000"/>
              </a:lnSpc>
              <a:spcBef>
                <a:spcPts val="0"/>
              </a:spcBef>
              <a:spcAft>
                <a:spcPts val="0"/>
              </a:spcAft>
              <a:buNone/>
              <a:defRPr sz="2200" b="1">
                <a:latin typeface="Cairo"/>
                <a:ea typeface="Cairo"/>
                <a:cs typeface="Cairo"/>
                <a:sym typeface="Cairo"/>
              </a:defRPr>
            </a:lvl2pPr>
            <a:lvl3pPr lvl="2" rtl="0">
              <a:lnSpc>
                <a:spcPct val="115000"/>
              </a:lnSpc>
              <a:spcBef>
                <a:spcPts val="0"/>
              </a:spcBef>
              <a:spcAft>
                <a:spcPts val="0"/>
              </a:spcAft>
              <a:buNone/>
              <a:defRPr sz="2200" b="1">
                <a:latin typeface="Cairo"/>
                <a:ea typeface="Cairo"/>
                <a:cs typeface="Cairo"/>
                <a:sym typeface="Cairo"/>
              </a:defRPr>
            </a:lvl3pPr>
            <a:lvl4pPr lvl="3" rtl="0">
              <a:lnSpc>
                <a:spcPct val="115000"/>
              </a:lnSpc>
              <a:spcBef>
                <a:spcPts val="0"/>
              </a:spcBef>
              <a:spcAft>
                <a:spcPts val="0"/>
              </a:spcAft>
              <a:buNone/>
              <a:defRPr sz="2200" b="1">
                <a:latin typeface="Cairo"/>
                <a:ea typeface="Cairo"/>
                <a:cs typeface="Cairo"/>
                <a:sym typeface="Cairo"/>
              </a:defRPr>
            </a:lvl4pPr>
            <a:lvl5pPr lvl="4" rtl="0">
              <a:lnSpc>
                <a:spcPct val="115000"/>
              </a:lnSpc>
              <a:spcBef>
                <a:spcPts val="0"/>
              </a:spcBef>
              <a:spcAft>
                <a:spcPts val="0"/>
              </a:spcAft>
              <a:buNone/>
              <a:defRPr sz="2200" b="1">
                <a:latin typeface="Cairo"/>
                <a:ea typeface="Cairo"/>
                <a:cs typeface="Cairo"/>
                <a:sym typeface="Cairo"/>
              </a:defRPr>
            </a:lvl5pPr>
            <a:lvl6pPr lvl="5" rtl="0">
              <a:lnSpc>
                <a:spcPct val="115000"/>
              </a:lnSpc>
              <a:spcBef>
                <a:spcPts val="0"/>
              </a:spcBef>
              <a:spcAft>
                <a:spcPts val="0"/>
              </a:spcAft>
              <a:buNone/>
              <a:defRPr sz="2200" b="1">
                <a:latin typeface="Cairo"/>
                <a:ea typeface="Cairo"/>
                <a:cs typeface="Cairo"/>
                <a:sym typeface="Cairo"/>
              </a:defRPr>
            </a:lvl6pPr>
            <a:lvl7pPr lvl="6" rtl="0">
              <a:lnSpc>
                <a:spcPct val="115000"/>
              </a:lnSpc>
              <a:spcBef>
                <a:spcPts val="0"/>
              </a:spcBef>
              <a:spcAft>
                <a:spcPts val="0"/>
              </a:spcAft>
              <a:buNone/>
              <a:defRPr sz="2200" b="1">
                <a:latin typeface="Cairo"/>
                <a:ea typeface="Cairo"/>
                <a:cs typeface="Cairo"/>
                <a:sym typeface="Cairo"/>
              </a:defRPr>
            </a:lvl7pPr>
            <a:lvl8pPr lvl="7" rtl="0">
              <a:lnSpc>
                <a:spcPct val="115000"/>
              </a:lnSpc>
              <a:spcBef>
                <a:spcPts val="0"/>
              </a:spcBef>
              <a:spcAft>
                <a:spcPts val="0"/>
              </a:spcAft>
              <a:buNone/>
              <a:defRPr sz="2200" b="1">
                <a:latin typeface="Cairo"/>
                <a:ea typeface="Cairo"/>
                <a:cs typeface="Cairo"/>
                <a:sym typeface="Cairo"/>
              </a:defRPr>
            </a:lvl8pPr>
            <a:lvl9pPr lvl="8" rtl="0">
              <a:lnSpc>
                <a:spcPct val="115000"/>
              </a:lnSpc>
              <a:spcBef>
                <a:spcPts val="0"/>
              </a:spcBef>
              <a:spcAft>
                <a:spcPts val="0"/>
              </a:spcAft>
              <a:buNone/>
              <a:defRPr sz="2200" b="1">
                <a:latin typeface="Cairo"/>
                <a:ea typeface="Cairo"/>
                <a:cs typeface="Cairo"/>
                <a:sym typeface="Cairo"/>
              </a:defRPr>
            </a:lvl9pPr>
          </a:lstStyle>
          <a:p>
            <a:endParaRPr/>
          </a:p>
        </p:txBody>
      </p:sp>
      <p:sp>
        <p:nvSpPr>
          <p:cNvPr id="131" name="Google Shape;131;p13"/>
          <p:cNvSpPr txBox="1">
            <a:spLocks noGrp="1"/>
          </p:cNvSpPr>
          <p:nvPr>
            <p:ph type="subTitle" idx="14"/>
          </p:nvPr>
        </p:nvSpPr>
        <p:spPr>
          <a:xfrm>
            <a:off x="5647351" y="3295787"/>
            <a:ext cx="2402400" cy="527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a:endParaRPr/>
          </a:p>
        </p:txBody>
      </p:sp>
      <p:sp>
        <p:nvSpPr>
          <p:cNvPr id="132" name="Google Shape;132;p13"/>
          <p:cNvSpPr txBox="1">
            <a:spLocks noGrp="1"/>
          </p:cNvSpPr>
          <p:nvPr>
            <p:ph type="title" idx="15"/>
          </p:nvPr>
        </p:nvSpPr>
        <p:spPr>
          <a:xfrm>
            <a:off x="713250" y="539500"/>
            <a:ext cx="7717500" cy="557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cxnSp>
        <p:nvCxnSpPr>
          <p:cNvPr id="133" name="Google Shape;133;p13"/>
          <p:cNvCxnSpPr/>
          <p:nvPr/>
        </p:nvCxnSpPr>
        <p:spPr>
          <a:xfrm flipH="1">
            <a:off x="366875" y="-140600"/>
            <a:ext cx="587100" cy="587100"/>
          </a:xfrm>
          <a:prstGeom prst="straightConnector1">
            <a:avLst/>
          </a:prstGeom>
          <a:noFill/>
          <a:ln w="19050" cap="flat" cmpd="sng">
            <a:solidFill>
              <a:schemeClr val="dk1"/>
            </a:solidFill>
            <a:prstDash val="dot"/>
            <a:round/>
            <a:headEnd type="none" w="med" len="med"/>
            <a:tailEnd type="oval" w="med" len="med"/>
          </a:ln>
        </p:spPr>
      </p:cxnSp>
      <p:sp>
        <p:nvSpPr>
          <p:cNvPr id="134" name="Google Shape;134;p13"/>
          <p:cNvSpPr/>
          <p:nvPr/>
        </p:nvSpPr>
        <p:spPr>
          <a:xfrm>
            <a:off x="1383600" y="44774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3"/>
          <p:cNvGrpSpPr/>
          <p:nvPr/>
        </p:nvGrpSpPr>
        <p:grpSpPr>
          <a:xfrm>
            <a:off x="7913288" y="4662946"/>
            <a:ext cx="613379" cy="610156"/>
            <a:chOff x="4705338" y="292646"/>
            <a:chExt cx="613379" cy="610156"/>
          </a:xfrm>
        </p:grpSpPr>
        <p:sp>
          <p:nvSpPr>
            <p:cNvPr id="136" name="Google Shape;136;p13"/>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3"/>
          <p:cNvSpPr/>
          <p:nvPr/>
        </p:nvSpPr>
        <p:spPr>
          <a:xfrm>
            <a:off x="8513575" y="2407500"/>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 name="Google Shape;139;p13"/>
          <p:cNvCxnSpPr/>
          <p:nvPr/>
        </p:nvCxnSpPr>
        <p:spPr>
          <a:xfrm flipH="1">
            <a:off x="8842075" y="2358200"/>
            <a:ext cx="587100" cy="587100"/>
          </a:xfrm>
          <a:prstGeom prst="straightConnector1">
            <a:avLst/>
          </a:prstGeom>
          <a:noFill/>
          <a:ln w="19050" cap="flat" cmpd="sng">
            <a:solidFill>
              <a:schemeClr val="dk1"/>
            </a:solidFill>
            <a:prstDash val="dot"/>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713225" y="2198600"/>
            <a:ext cx="4731600" cy="106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4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42" name="Google Shape;142;p14"/>
          <p:cNvSpPr txBox="1">
            <a:spLocks noGrp="1"/>
          </p:cNvSpPr>
          <p:nvPr>
            <p:ph type="title" idx="2" hasCustomPrompt="1"/>
          </p:nvPr>
        </p:nvSpPr>
        <p:spPr>
          <a:xfrm>
            <a:off x="2416025" y="1065800"/>
            <a:ext cx="1326000" cy="1132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43" name="Google Shape;143;p14"/>
          <p:cNvSpPr txBox="1">
            <a:spLocks noGrp="1"/>
          </p:cNvSpPr>
          <p:nvPr>
            <p:ph type="subTitle" idx="1"/>
          </p:nvPr>
        </p:nvSpPr>
        <p:spPr>
          <a:xfrm>
            <a:off x="713225" y="3258575"/>
            <a:ext cx="4731600" cy="418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grpSp>
        <p:nvGrpSpPr>
          <p:cNvPr id="144" name="Google Shape;144;p14"/>
          <p:cNvGrpSpPr/>
          <p:nvPr/>
        </p:nvGrpSpPr>
        <p:grpSpPr>
          <a:xfrm>
            <a:off x="6696713" y="455646"/>
            <a:ext cx="613379" cy="610156"/>
            <a:chOff x="4705338" y="292646"/>
            <a:chExt cx="613379" cy="610156"/>
          </a:xfrm>
        </p:grpSpPr>
        <p:sp>
          <p:nvSpPr>
            <p:cNvPr id="145" name="Google Shape;145;p14"/>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14"/>
          <p:cNvGrpSpPr/>
          <p:nvPr/>
        </p:nvGrpSpPr>
        <p:grpSpPr>
          <a:xfrm>
            <a:off x="8638025" y="3510526"/>
            <a:ext cx="936749" cy="936749"/>
            <a:chOff x="245275" y="-61949"/>
            <a:chExt cx="936749" cy="936749"/>
          </a:xfrm>
        </p:grpSpPr>
        <p:sp>
          <p:nvSpPr>
            <p:cNvPr id="148" name="Google Shape;148;p14"/>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 name="Google Shape;149;p14"/>
            <p:cNvCxnSpPr>
              <a:stCxn id="148"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
        <p:nvSpPr>
          <p:cNvPr id="150" name="Google Shape;150;p14"/>
          <p:cNvSpPr/>
          <p:nvPr/>
        </p:nvSpPr>
        <p:spPr>
          <a:xfrm>
            <a:off x="503550" y="455650"/>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36775" y="429311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152;p14"/>
          <p:cNvCxnSpPr/>
          <p:nvPr/>
        </p:nvCxnSpPr>
        <p:spPr>
          <a:xfrm flipH="1">
            <a:off x="503550" y="1109125"/>
            <a:ext cx="587100" cy="587100"/>
          </a:xfrm>
          <a:prstGeom prst="straightConnector1">
            <a:avLst/>
          </a:prstGeom>
          <a:noFill/>
          <a:ln w="19050" cap="flat" cmpd="sng">
            <a:solidFill>
              <a:schemeClr val="dk1"/>
            </a:solidFill>
            <a:prstDash val="dot"/>
            <a:round/>
            <a:headEnd type="none" w="med" len="med"/>
            <a:tailEnd type="none" w="med" len="med"/>
          </a:ln>
        </p:spPr>
      </p:cxnSp>
      <p:cxnSp>
        <p:nvCxnSpPr>
          <p:cNvPr id="153" name="Google Shape;153;p14"/>
          <p:cNvCxnSpPr/>
          <p:nvPr/>
        </p:nvCxnSpPr>
        <p:spPr>
          <a:xfrm flipH="1">
            <a:off x="4106475" y="4293125"/>
            <a:ext cx="587100" cy="587100"/>
          </a:xfrm>
          <a:prstGeom prst="straightConnector1">
            <a:avLst/>
          </a:prstGeom>
          <a:noFill/>
          <a:ln w="19050" cap="flat" cmpd="sng">
            <a:solidFill>
              <a:schemeClr val="dk1"/>
            </a:solidFill>
            <a:prstDash val="dot"/>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0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1pPr>
            <a:lvl2pPr lvl="1" rtl="0">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2pPr>
            <a:lvl3pPr lvl="2" rtl="0">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3pPr>
            <a:lvl4pPr lvl="3" rtl="0">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4pPr>
            <a:lvl5pPr lvl="4" rtl="0">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5pPr>
            <a:lvl6pPr lvl="5" rtl="0">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6pPr>
            <a:lvl7pPr lvl="6" rtl="0">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7pPr>
            <a:lvl8pPr lvl="7" rtl="0">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8pPr>
            <a:lvl9pPr lvl="8" rtl="0">
              <a:spcBef>
                <a:spcPts val="0"/>
              </a:spcBef>
              <a:spcAft>
                <a:spcPts val="0"/>
              </a:spcAft>
              <a:buClr>
                <a:schemeClr val="dk1"/>
              </a:buClr>
              <a:buSzPts val="2800"/>
              <a:buFont typeface="Cairo"/>
              <a:buNone/>
              <a:defRPr sz="2800" b="1">
                <a:solidFill>
                  <a:schemeClr val="dk1"/>
                </a:solidFill>
                <a:latin typeface="Cairo"/>
                <a:ea typeface="Cairo"/>
                <a:cs typeface="Cairo"/>
                <a:sym typeface="Cairo"/>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lbert Sans"/>
              <a:buChar char="●"/>
              <a:defRPr sz="1800">
                <a:solidFill>
                  <a:schemeClr val="dk1"/>
                </a:solidFill>
                <a:latin typeface="Albert Sans"/>
                <a:ea typeface="Albert Sans"/>
                <a:cs typeface="Albert Sans"/>
                <a:sym typeface="Albert Sans"/>
              </a:defRPr>
            </a:lvl1pPr>
            <a:lvl2pPr marL="914400" lvl="1"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7" r:id="rId7"/>
    <p:sldLayoutId id="2147483659" r:id="rId8"/>
    <p:sldLayoutId id="2147483660" r:id="rId9"/>
    <p:sldLayoutId id="2147483661" r:id="rId10"/>
    <p:sldLayoutId id="2147483662" r:id="rId11"/>
    <p:sldLayoutId id="2147483663" r:id="rId12"/>
    <p:sldLayoutId id="2147483668" r:id="rId13"/>
    <p:sldLayoutId id="2147483670" r:id="rId14"/>
    <p:sldLayoutId id="2147483672" r:id="rId15"/>
    <p:sldLayoutId id="2147483673" r:id="rId16"/>
    <p:sldLayoutId id="2147483676" r:id="rId17"/>
    <p:sldLayoutId id="2147483678" r:id="rId18"/>
    <p:sldLayoutId id="2147483684" r:id="rId19"/>
    <p:sldLayoutId id="2147483686" r:id="rId20"/>
    <p:sldLayoutId id="2147483687" r:id="rId21"/>
    <p:sldLayoutId id="2147483689" r:id="rId22"/>
    <p:sldLayoutId id="2147483691" r:id="rId23"/>
    <p:sldLayoutId id="214748369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2.gif"/><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3" Type="http://schemas.openxmlformats.org/officeDocument/2006/relationships/image" Target="../media/image100.svg"/><Relationship Id="rId3" Type="http://schemas.openxmlformats.org/officeDocument/2006/relationships/image" Target="../media/image25.png"/><Relationship Id="rId12"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6.xml"/><Relationship Id="rId11" Type="http://schemas.openxmlformats.org/officeDocument/2006/relationships/image" Target="../media/image10.svg"/></Relationships>
</file>

<file path=ppt/slides/_rels/slide17.xml.rels><?xml version="1.0" encoding="UTF-8" standalone="yes"?>
<Relationships xmlns="http://schemas.openxmlformats.org/package/2006/relationships"><Relationship Id="rId18" Type="http://schemas.openxmlformats.org/officeDocument/2006/relationships/image" Target="../media/image17.svg"/><Relationship Id="rId21" Type="http://schemas.openxmlformats.org/officeDocument/2006/relationships/image" Target="../media/image30.png"/><Relationship Id="rId2"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24.xml"/><Relationship Id="rId19" Type="http://schemas.openxmlformats.org/officeDocument/2006/relationships/image" Target="../media/image28.png"/><Relationship Id="rId22"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36.png"/><Relationship Id="rId10" Type="http://schemas.openxmlformats.org/officeDocument/2006/relationships/image" Target="../media/image30.sv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42.png"/><Relationship Id="rId3" Type="http://schemas.openxmlformats.org/officeDocument/2006/relationships/audio" Target="../media/audio1.wav"/><Relationship Id="rId7" Type="http://schemas.openxmlformats.org/officeDocument/2006/relationships/image" Target="../media/image39.png"/><Relationship Id="rId12" Type="http://schemas.openxmlformats.org/officeDocument/2006/relationships/slide" Target="slide29.xml"/><Relationship Id="rId17" Type="http://schemas.openxmlformats.org/officeDocument/2006/relationships/slide" Target="slide31.xml"/><Relationship Id="rId2" Type="http://schemas.openxmlformats.org/officeDocument/2006/relationships/notesSlide" Target="../notesSlides/notesSlide21.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slide" Target="slide26.xm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slide" Target="slide28.xml"/><Relationship Id="rId4" Type="http://schemas.openxmlformats.org/officeDocument/2006/relationships/slide" Target="slide25.xml"/><Relationship Id="rId9" Type="http://schemas.openxmlformats.org/officeDocument/2006/relationships/image" Target="../media/image40.png"/><Relationship Id="rId14" Type="http://schemas.openxmlformats.org/officeDocument/2006/relationships/slide" Target="slide30.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4.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6.xml"/><Relationship Id="rId1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8" Type="http://schemas.openxmlformats.org/officeDocument/2006/relationships/image" Target="../media/image7.png"/><Relationship Id="rId17" Type="http://schemas.openxmlformats.org/officeDocument/2006/relationships/image" Target="../media/image91.svg"/><Relationship Id="rId2" Type="http://schemas.openxmlformats.org/officeDocument/2006/relationships/image" Target="../media/image5.png"/><Relationship Id="rId16" Type="http://schemas.openxmlformats.org/officeDocument/2006/relationships/image" Target="../media/image6.png"/><Relationship Id="rId1" Type="http://schemas.openxmlformats.org/officeDocument/2006/relationships/slideLayout" Target="../slideLayouts/slideLayout24.xml"/><Relationship Id="rId15" Type="http://schemas.openxmlformats.org/officeDocument/2006/relationships/image" Target="../media/image89.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41" Type="http://schemas.openxmlformats.org/officeDocument/2006/relationships/image" Target="../media/image482.svg"/><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60.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grpSp>
        <p:nvGrpSpPr>
          <p:cNvPr id="680" name="Google Shape;680;p49"/>
          <p:cNvGrpSpPr/>
          <p:nvPr/>
        </p:nvGrpSpPr>
        <p:grpSpPr>
          <a:xfrm>
            <a:off x="5832080" y="629557"/>
            <a:ext cx="4780550" cy="5926770"/>
            <a:chOff x="3453675" y="959025"/>
            <a:chExt cx="2670400" cy="3310675"/>
          </a:xfrm>
        </p:grpSpPr>
        <p:sp>
          <p:nvSpPr>
            <p:cNvPr id="681" name="Google Shape;681;p49"/>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9"/>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9"/>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9"/>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9"/>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9"/>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9"/>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9"/>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9"/>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9"/>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9"/>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9"/>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9"/>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9"/>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9"/>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9"/>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9"/>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9"/>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9"/>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9"/>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9"/>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9"/>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9"/>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04" name="Google Shape;704;p49"/>
          <p:cNvCxnSpPr/>
          <p:nvPr/>
        </p:nvCxnSpPr>
        <p:spPr>
          <a:xfrm flipH="1">
            <a:off x="4696400" y="4021475"/>
            <a:ext cx="587100" cy="587100"/>
          </a:xfrm>
          <a:prstGeom prst="straightConnector1">
            <a:avLst/>
          </a:prstGeom>
          <a:noFill/>
          <a:ln w="19050" cap="flat" cmpd="sng">
            <a:solidFill>
              <a:schemeClr val="accent3"/>
            </a:solidFill>
            <a:prstDash val="dot"/>
            <a:round/>
            <a:headEnd type="none" w="med" len="med"/>
            <a:tailEnd type="oval" w="med" len="med"/>
          </a:ln>
        </p:spPr>
      </p:cxnSp>
      <p:grpSp>
        <p:nvGrpSpPr>
          <p:cNvPr id="705" name="Google Shape;705;p49"/>
          <p:cNvGrpSpPr/>
          <p:nvPr/>
        </p:nvGrpSpPr>
        <p:grpSpPr>
          <a:xfrm>
            <a:off x="7125813" y="1337371"/>
            <a:ext cx="613379" cy="610156"/>
            <a:chOff x="4705338" y="292646"/>
            <a:chExt cx="613379" cy="610156"/>
          </a:xfrm>
        </p:grpSpPr>
        <p:sp>
          <p:nvSpPr>
            <p:cNvPr id="706" name="Google Shape;706;p49"/>
            <p:cNvSpPr/>
            <p:nvPr/>
          </p:nvSpPr>
          <p:spPr>
            <a:xfrm>
              <a:off x="4705338" y="292646"/>
              <a:ext cx="613379" cy="610156"/>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a:off x="4847775" y="43434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2D6C3544-4AA8-D360-73E9-936E3D3FFFC4}"/>
              </a:ext>
            </a:extLst>
          </p:cNvPr>
          <p:cNvSpPr/>
          <p:nvPr/>
        </p:nvSpPr>
        <p:spPr>
          <a:xfrm>
            <a:off x="630770" y="852126"/>
            <a:ext cx="5828452" cy="717428"/>
          </a:xfrm>
          <a:prstGeom prst="rect">
            <a:avLst/>
          </a:prstGeom>
          <a:noFill/>
          <a:ln>
            <a:solidFill>
              <a:srgbClr val="134F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134F5C"/>
                </a:solidFill>
              </a:rPr>
              <a:t>XIN CHÀO CÁC EM</a:t>
            </a:r>
          </a:p>
        </p:txBody>
      </p:sp>
      <p:sp>
        <p:nvSpPr>
          <p:cNvPr id="9" name="TextBox 8">
            <a:extLst>
              <a:ext uri="{FF2B5EF4-FFF2-40B4-BE49-F238E27FC236}">
                <a16:creationId xmlns:a16="http://schemas.microsoft.com/office/drawing/2014/main" id="{55D6E97F-468D-F226-2817-A47F88E7D012}"/>
              </a:ext>
            </a:extLst>
          </p:cNvPr>
          <p:cNvSpPr txBox="1"/>
          <p:nvPr/>
        </p:nvSpPr>
        <p:spPr>
          <a:xfrm>
            <a:off x="574276" y="1644474"/>
            <a:ext cx="5837984" cy="3013838"/>
          </a:xfrm>
          <a:prstGeom prst="rect">
            <a:avLst/>
          </a:prstGeom>
          <a:noFill/>
        </p:spPr>
        <p:txBody>
          <a:bodyPr wrap="square">
            <a:spAutoFit/>
          </a:bodyPr>
          <a:lstStyle/>
          <a:p>
            <a:pPr algn="ctr">
              <a:lnSpc>
                <a:spcPct val="150000"/>
              </a:lnSpc>
            </a:pPr>
            <a:r>
              <a:rPr lang="en-US" sz="4400" b="1">
                <a:solidFill>
                  <a:schemeClr val="accent1">
                    <a:lumMod val="75000"/>
                  </a:schemeClr>
                </a:solidFill>
                <a:latin typeface="Arial" panose="020B0604020202020204" pitchFamily="34" charset="0"/>
                <a:cs typeface="Arial" panose="020B0604020202020204" pitchFamily="34" charset="0"/>
              </a:rPr>
              <a:t>CHÀO MỪNG </a:t>
            </a:r>
          </a:p>
          <a:p>
            <a:pPr algn="ctr">
              <a:lnSpc>
                <a:spcPct val="150000"/>
              </a:lnSpc>
            </a:pPr>
            <a:r>
              <a:rPr lang="en-US" sz="4400" b="1">
                <a:solidFill>
                  <a:schemeClr val="accent1">
                    <a:lumMod val="75000"/>
                  </a:schemeClr>
                </a:solidFill>
                <a:latin typeface="Arial" panose="020B0604020202020204" pitchFamily="34" charset="0"/>
                <a:cs typeface="Arial" panose="020B0604020202020204" pitchFamily="34" charset="0"/>
              </a:rPr>
              <a:t>CÁC EM ĐẾN VỚI BÀI HỌC MÔN SINH!</a:t>
            </a:r>
            <a:endParaRPr lang="en-US" sz="4400">
              <a:solidFill>
                <a:schemeClr val="accent1">
                  <a:lumMod val="75000"/>
                </a:schemeClr>
              </a:solidFill>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16" name="Group 15"/>
          <p:cNvGrpSpPr/>
          <p:nvPr/>
        </p:nvGrpSpPr>
        <p:grpSpPr>
          <a:xfrm>
            <a:off x="2198546" y="416704"/>
            <a:ext cx="4922773" cy="792336"/>
            <a:chOff x="4800600" y="647700"/>
            <a:chExt cx="8305800" cy="1238269"/>
          </a:xfrm>
        </p:grpSpPr>
        <p:sp>
          <p:nvSpPr>
            <p:cNvPr id="17" name="Freeform 3"/>
            <p:cNvSpPr/>
            <p:nvPr/>
          </p:nvSpPr>
          <p:spPr>
            <a:xfrm>
              <a:off x="4800600" y="647700"/>
              <a:ext cx="8305800" cy="1238269"/>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chemeClr val="tx1">
                <a:lumMod val="20000"/>
                <a:lumOff val="80000"/>
              </a:schemeClr>
            </a:solidFill>
            <a:ln w="19050" cap="sq">
              <a:solidFill>
                <a:srgbClr val="000000"/>
              </a:solidFill>
              <a:prstDash val="solid"/>
              <a:miter/>
            </a:ln>
          </p:spPr>
        </p:sp>
        <p:sp>
          <p:nvSpPr>
            <p:cNvPr id="18" name="TextBox 17"/>
            <p:cNvSpPr txBox="1"/>
            <p:nvPr/>
          </p:nvSpPr>
          <p:spPr>
            <a:xfrm>
              <a:off x="5181598" y="743614"/>
              <a:ext cx="7543801" cy="1046441"/>
            </a:xfrm>
            <a:prstGeom prst="rect">
              <a:avLst/>
            </a:prstGeom>
            <a:noFill/>
          </p:spPr>
          <p:txBody>
            <a:bodyPr wrap="square" rtlCol="0" anchor="ctr">
              <a:spAutoFit/>
            </a:bodyPr>
            <a:lstStyle/>
            <a:p>
              <a:pPr algn="ctr"/>
              <a:r>
                <a:rPr lang="en-US" sz="2800" b="1" smtClean="0">
                  <a:latin typeface="Arial" panose="020B0604020202020204" pitchFamily="34" charset="0"/>
                  <a:cs typeface="Arial" panose="020B0604020202020204" pitchFamily="34" charset="0"/>
                </a:rPr>
                <a:t>Một số ví dụ minh hoạ</a:t>
              </a:r>
              <a:endParaRPr lang="en-US" sz="2800" b="1">
                <a:latin typeface="Arial" panose="020B0604020202020204" pitchFamily="34" charset="0"/>
                <a:cs typeface="Arial" panose="020B0604020202020204" pitchFamily="34" charset="0"/>
              </a:endParaRPr>
            </a:p>
          </p:txBody>
        </p:sp>
      </p:grpSp>
      <p:grpSp>
        <p:nvGrpSpPr>
          <p:cNvPr id="7" name="Group 6"/>
          <p:cNvGrpSpPr/>
          <p:nvPr/>
        </p:nvGrpSpPr>
        <p:grpSpPr>
          <a:xfrm>
            <a:off x="86924" y="1695131"/>
            <a:ext cx="3239909" cy="2837869"/>
            <a:chOff x="86924" y="1603691"/>
            <a:chExt cx="3239909" cy="2837869"/>
          </a:xfrm>
        </p:grpSpPr>
        <p:pic>
          <p:nvPicPr>
            <p:cNvPr id="3" name="Picture 2"/>
            <p:cNvPicPr>
              <a:picLocks noChangeAspect="1"/>
            </p:cNvPicPr>
            <p:nvPr/>
          </p:nvPicPr>
          <p:blipFill>
            <a:blip r:embed="rId3"/>
            <a:stretch>
              <a:fillRect/>
            </a:stretch>
          </p:blipFill>
          <p:spPr>
            <a:xfrm>
              <a:off x="273367" y="1603691"/>
              <a:ext cx="2867025" cy="2200275"/>
            </a:xfrm>
            <a:prstGeom prst="rect">
              <a:avLst/>
            </a:prstGeom>
          </p:spPr>
        </p:pic>
        <p:sp>
          <p:nvSpPr>
            <p:cNvPr id="8" name="TextBox 7"/>
            <p:cNvSpPr txBox="1"/>
            <p:nvPr/>
          </p:nvSpPr>
          <p:spPr>
            <a:xfrm>
              <a:off x="86924" y="4072228"/>
              <a:ext cx="3239909" cy="369332"/>
            </a:xfrm>
            <a:prstGeom prst="rect">
              <a:avLst/>
            </a:prstGeom>
            <a:noFill/>
          </p:spPr>
          <p:txBody>
            <a:bodyPr wrap="square" rtlCol="0">
              <a:spAutoFit/>
            </a:bodyPr>
            <a:lstStyle/>
            <a:p>
              <a:pPr algn="ctr"/>
              <a:r>
                <a:rPr lang="en-US" sz="1800" i="1" smtClean="0"/>
                <a:t>a) Tật sáu ngón tay ở người</a:t>
              </a:r>
              <a:endParaRPr lang="en-US" sz="1800" i="1"/>
            </a:p>
          </p:txBody>
        </p:sp>
      </p:grpSp>
      <p:grpSp>
        <p:nvGrpSpPr>
          <p:cNvPr id="6" name="Group 5"/>
          <p:cNvGrpSpPr/>
          <p:nvPr/>
        </p:nvGrpSpPr>
        <p:grpSpPr>
          <a:xfrm>
            <a:off x="3260725" y="1695130"/>
            <a:ext cx="5653750" cy="2837870"/>
            <a:chOff x="3250565" y="1603690"/>
            <a:chExt cx="5653750" cy="2837870"/>
          </a:xfrm>
        </p:grpSpPr>
        <p:pic>
          <p:nvPicPr>
            <p:cNvPr id="5" name="Picture 4"/>
            <p:cNvPicPr>
              <a:picLocks noChangeAspect="1"/>
            </p:cNvPicPr>
            <p:nvPr/>
          </p:nvPicPr>
          <p:blipFill>
            <a:blip r:embed="rId4"/>
            <a:stretch>
              <a:fillRect/>
            </a:stretch>
          </p:blipFill>
          <p:spPr>
            <a:xfrm>
              <a:off x="3250565" y="1603690"/>
              <a:ext cx="5653750" cy="2200275"/>
            </a:xfrm>
            <a:prstGeom prst="rect">
              <a:avLst/>
            </a:prstGeom>
          </p:spPr>
        </p:pic>
        <p:sp>
          <p:nvSpPr>
            <p:cNvPr id="10" name="TextBox 9"/>
            <p:cNvSpPr txBox="1"/>
            <p:nvPr/>
          </p:nvSpPr>
          <p:spPr>
            <a:xfrm>
              <a:off x="4160902" y="4072228"/>
              <a:ext cx="3833075" cy="369332"/>
            </a:xfrm>
            <a:prstGeom prst="rect">
              <a:avLst/>
            </a:prstGeom>
            <a:noFill/>
          </p:spPr>
          <p:txBody>
            <a:bodyPr wrap="square" rtlCol="0">
              <a:spAutoFit/>
            </a:bodyPr>
            <a:lstStyle/>
            <a:p>
              <a:pPr algn="ctr"/>
              <a:r>
                <a:rPr lang="en-US" sz="1800" i="1" smtClean="0"/>
                <a:t>b) Hoa lan bình thường và đột biến</a:t>
              </a:r>
              <a:endParaRPr lang="en-US" sz="1800" i="1"/>
            </a:p>
          </p:txBody>
        </p:sp>
      </p:grpSp>
    </p:spTree>
    <p:extLst>
      <p:ext uri="{BB962C8B-B14F-4D97-AF65-F5344CB8AC3E}">
        <p14:creationId xmlns:p14="http://schemas.microsoft.com/office/powerpoint/2010/main" val="234948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877DC-F0D0-3453-882A-A1CE4E9CC60D}"/>
            </a:ext>
          </a:extLst>
        </p:cNvPr>
        <p:cNvGrpSpPr/>
        <p:nvPr/>
      </p:nvGrpSpPr>
      <p:grpSpPr>
        <a:xfrm>
          <a:off x="0" y="0"/>
          <a:ext cx="0" cy="0"/>
          <a:chOff x="0" y="0"/>
          <a:chExt cx="0" cy="0"/>
        </a:xfrm>
      </p:grpSpPr>
      <p:grpSp>
        <p:nvGrpSpPr>
          <p:cNvPr id="4" name="Group 3"/>
          <p:cNvGrpSpPr/>
          <p:nvPr/>
        </p:nvGrpSpPr>
        <p:grpSpPr>
          <a:xfrm>
            <a:off x="4780345" y="146747"/>
            <a:ext cx="4271059" cy="4807862"/>
            <a:chOff x="4780345" y="146747"/>
            <a:chExt cx="4271059" cy="4807862"/>
          </a:xfrm>
        </p:grpSpPr>
        <p:pic>
          <p:nvPicPr>
            <p:cNvPr id="11266" name="Picture 2" descr="Người mắc hội chứng Tu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953" y="146747"/>
              <a:ext cx="3089841" cy="20624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0345" y="2209216"/>
              <a:ext cx="4271059" cy="830997"/>
            </a:xfrm>
            <a:prstGeom prst="rect">
              <a:avLst/>
            </a:prstGeom>
          </p:spPr>
          <p:txBody>
            <a:bodyPr wrap="square">
              <a:spAutoFit/>
            </a:bodyPr>
            <a:lstStyle/>
            <a:p>
              <a:pPr algn="ctr">
                <a:lnSpc>
                  <a:spcPct val="150000"/>
                </a:lnSpc>
              </a:pPr>
              <a:r>
                <a:rPr lang="en-US" sz="1600" i="1" smtClean="0">
                  <a:solidFill>
                    <a:srgbClr val="212529"/>
                  </a:solidFill>
                  <a:latin typeface="+mj-lt"/>
                </a:rPr>
                <a:t>Em bé mặc hội chứng Turner do </a:t>
              </a:r>
              <a:r>
                <a:rPr lang="en-US" sz="1600" i="1">
                  <a:solidFill>
                    <a:srgbClr val="212529"/>
                  </a:solidFill>
                  <a:latin typeface="+mj-lt"/>
                </a:rPr>
                <a:t>mất một phần hoặc mất hoàn toàn một </a:t>
              </a:r>
              <a:r>
                <a:rPr lang="en-US" sz="1600" i="1" smtClean="0">
                  <a:solidFill>
                    <a:srgbClr val="212529"/>
                  </a:solidFill>
                  <a:latin typeface="+mj-lt"/>
                </a:rPr>
                <a:t>NST </a:t>
              </a:r>
              <a:r>
                <a:rPr lang="en-US" sz="1600" i="1">
                  <a:solidFill>
                    <a:srgbClr val="212529"/>
                  </a:solidFill>
                  <a:latin typeface="+mj-lt"/>
                </a:rPr>
                <a:t>giới tính</a:t>
              </a:r>
              <a:endParaRPr lang="en-US" sz="1600" i="1">
                <a:latin typeface="+mj-lt"/>
              </a:endParaRPr>
            </a:p>
          </p:txBody>
        </p:sp>
        <p:pic>
          <p:nvPicPr>
            <p:cNvPr id="11270" name="Picture 6" descr="Hội Chứng Turner: Khái Niệm, Điều Trị, Phòng Trá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952" y="3051788"/>
              <a:ext cx="3089841" cy="19028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38134" y="854874"/>
            <a:ext cx="4572000" cy="3695181"/>
            <a:chOff x="248294" y="885354"/>
            <a:chExt cx="4572000" cy="3695181"/>
          </a:xfrm>
        </p:grpSpPr>
        <p:pic>
          <p:nvPicPr>
            <p:cNvPr id="8" name="Picture 4" descr="Trẻ bị thiếu máu hồng cầu hình liềm muốn ghép tủy xương cần làm gì? | Vinm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60" y="885354"/>
              <a:ext cx="4467668" cy="23455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8294" y="3425860"/>
              <a:ext cx="4572000" cy="1154675"/>
            </a:xfrm>
            <a:prstGeom prst="rect">
              <a:avLst/>
            </a:prstGeom>
          </p:spPr>
          <p:txBody>
            <a:bodyPr>
              <a:spAutoFit/>
            </a:bodyPr>
            <a:lstStyle/>
            <a:p>
              <a:pPr algn="ctr">
                <a:lnSpc>
                  <a:spcPct val="150000"/>
                </a:lnSpc>
              </a:pPr>
              <a:r>
                <a:rPr lang="vi-VN" sz="1600" i="1">
                  <a:solidFill>
                    <a:srgbClr val="262626"/>
                  </a:solidFill>
                  <a:latin typeface="+mn-lt"/>
                </a:rPr>
                <a:t>Bệnh hồng cầu hình liềm </a:t>
              </a:r>
              <a:r>
                <a:rPr lang="vi-VN" sz="1600" i="1" smtClean="0">
                  <a:solidFill>
                    <a:srgbClr val="262626"/>
                  </a:solidFill>
                  <a:latin typeface="+mn-lt"/>
                </a:rPr>
                <a:t>do </a:t>
              </a:r>
              <a:r>
                <a:rPr lang="vi-VN" sz="1600" i="1">
                  <a:solidFill>
                    <a:srgbClr val="262626"/>
                  </a:solidFill>
                  <a:latin typeface="+mn-lt"/>
                </a:rPr>
                <a:t>gen lặn nằm trên nhiễm sắc thể </a:t>
              </a:r>
              <a:r>
                <a:rPr lang="vi-VN" sz="1600" i="1" smtClean="0">
                  <a:solidFill>
                    <a:srgbClr val="262626"/>
                  </a:solidFill>
                  <a:latin typeface="+mn-lt"/>
                </a:rPr>
                <a:t>thường</a:t>
              </a:r>
              <a:r>
                <a:rPr lang="en-US" sz="1600" i="1" smtClean="0">
                  <a:solidFill>
                    <a:srgbClr val="262626"/>
                  </a:solidFill>
                  <a:latin typeface="+mn-lt"/>
                </a:rPr>
                <a:t>. Người </a:t>
              </a:r>
              <a:r>
                <a:rPr lang="vi-VN" sz="1600" i="1" smtClean="0">
                  <a:solidFill>
                    <a:srgbClr val="262626"/>
                  </a:solidFill>
                  <a:latin typeface="+mn-lt"/>
                </a:rPr>
                <a:t>bị </a:t>
              </a:r>
              <a:r>
                <a:rPr lang="vi-VN" sz="1600" i="1">
                  <a:solidFill>
                    <a:srgbClr val="262626"/>
                  </a:solidFill>
                  <a:latin typeface="+mn-lt"/>
                </a:rPr>
                <a:t>mắc </a:t>
              </a:r>
              <a:r>
                <a:rPr lang="vi-VN" sz="1600" i="1" smtClean="0">
                  <a:solidFill>
                    <a:srgbClr val="262626"/>
                  </a:solidFill>
                  <a:latin typeface="+mn-lt"/>
                </a:rPr>
                <a:t>bệnhthừa </a:t>
              </a:r>
              <a:r>
                <a:rPr lang="vi-VN" sz="1600" i="1">
                  <a:solidFill>
                    <a:srgbClr val="262626"/>
                  </a:solidFill>
                  <a:latin typeface="+mn-lt"/>
                </a:rPr>
                <a:t>hưởng gen bệnh từ cả bố và mẹ.</a:t>
              </a:r>
              <a:endParaRPr lang="en-US" sz="1600" i="1">
                <a:latin typeface="+mn-lt"/>
              </a:endParaRPr>
            </a:p>
          </p:txBody>
        </p:sp>
      </p:grpSp>
    </p:spTree>
    <p:extLst>
      <p:ext uri="{BB962C8B-B14F-4D97-AF65-F5344CB8AC3E}">
        <p14:creationId xmlns:p14="http://schemas.microsoft.com/office/powerpoint/2010/main" val="397630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2" name="Rectangle 11"/>
          <p:cNvSpPr/>
          <p:nvPr/>
        </p:nvSpPr>
        <p:spPr>
          <a:xfrm>
            <a:off x="8171727" y="0"/>
            <a:ext cx="775503" cy="497188"/>
          </a:xfrm>
          <a:prstGeom prst="rect">
            <a:avLst/>
          </a:prstGeom>
          <a:solidFill>
            <a:srgbClr val="FDF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09973" y="497188"/>
            <a:ext cx="3646025" cy="4317272"/>
            <a:chOff x="638320" y="439315"/>
            <a:chExt cx="3646025" cy="4317272"/>
          </a:xfrm>
        </p:grpSpPr>
        <p:pic>
          <p:nvPicPr>
            <p:cNvPr id="12290" name="Picture 2" descr="hội chứng Ed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85" y="439315"/>
              <a:ext cx="3523497" cy="28247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8320" y="3417759"/>
              <a:ext cx="3646025" cy="1338828"/>
            </a:xfrm>
            <a:prstGeom prst="rect">
              <a:avLst/>
            </a:prstGeom>
          </p:spPr>
          <p:txBody>
            <a:bodyPr wrap="square">
              <a:spAutoFit/>
            </a:bodyPr>
            <a:lstStyle/>
            <a:p>
              <a:pPr algn="just">
                <a:lnSpc>
                  <a:spcPct val="150000"/>
                </a:lnSpc>
              </a:pPr>
              <a:r>
                <a:rPr lang="en-US" sz="1800" i="1" smtClean="0">
                  <a:solidFill>
                    <a:srgbClr val="212529"/>
                  </a:solidFill>
                  <a:latin typeface="+mj-lt"/>
                </a:rPr>
                <a:t>Em bé mắc hội </a:t>
              </a:r>
              <a:r>
                <a:rPr lang="en-US" sz="1800" i="1">
                  <a:solidFill>
                    <a:srgbClr val="212529"/>
                  </a:solidFill>
                  <a:latin typeface="+mj-lt"/>
                </a:rPr>
                <a:t>chứng Edward </a:t>
              </a:r>
              <a:r>
                <a:rPr lang="en-US" sz="1800" i="1" smtClean="0">
                  <a:solidFill>
                    <a:srgbClr val="212529"/>
                  </a:solidFill>
                  <a:latin typeface="+mj-lt"/>
                </a:rPr>
                <a:t>do </a:t>
              </a:r>
              <a:r>
                <a:rPr lang="en-US" sz="1800" i="1">
                  <a:solidFill>
                    <a:srgbClr val="212529"/>
                  </a:solidFill>
                  <a:latin typeface="+mj-lt"/>
                </a:rPr>
                <a:t>bị thừa một nhiễm sắc thể số 18 trong bộ </a:t>
              </a:r>
              <a:r>
                <a:rPr lang="en-US" sz="1800" i="1" smtClean="0">
                  <a:solidFill>
                    <a:srgbClr val="212529"/>
                  </a:solidFill>
                  <a:latin typeface="+mj-lt"/>
                </a:rPr>
                <a:t>gen</a:t>
              </a:r>
              <a:endParaRPr lang="en-US" sz="1800" i="1">
                <a:latin typeface="+mj-lt"/>
              </a:endParaRPr>
            </a:p>
          </p:txBody>
        </p:sp>
      </p:grpSp>
      <p:grpSp>
        <p:nvGrpSpPr>
          <p:cNvPr id="8" name="Group 7"/>
          <p:cNvGrpSpPr/>
          <p:nvPr/>
        </p:nvGrpSpPr>
        <p:grpSpPr>
          <a:xfrm>
            <a:off x="4145899" y="41751"/>
            <a:ext cx="4627712" cy="4928242"/>
            <a:chOff x="4134324" y="99624"/>
            <a:chExt cx="4627712" cy="4928242"/>
          </a:xfrm>
        </p:grpSpPr>
        <p:pic>
          <p:nvPicPr>
            <p:cNvPr id="12292" name="Picture 4" descr="Người mắc hội chứng D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946" y="1923398"/>
              <a:ext cx="3104468" cy="31044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34324" y="99624"/>
              <a:ext cx="4627712" cy="1754326"/>
            </a:xfrm>
            <a:prstGeom prst="rect">
              <a:avLst/>
            </a:prstGeom>
          </p:spPr>
          <p:txBody>
            <a:bodyPr wrap="square">
              <a:spAutoFit/>
            </a:bodyPr>
            <a:lstStyle/>
            <a:p>
              <a:pPr algn="just">
                <a:lnSpc>
                  <a:spcPct val="150000"/>
                </a:lnSpc>
              </a:pPr>
              <a:r>
                <a:rPr lang="en-US" sz="1800" i="1" smtClean="0">
                  <a:solidFill>
                    <a:srgbClr val="212529"/>
                  </a:solidFill>
                  <a:latin typeface="+mn-lt"/>
                </a:rPr>
                <a:t>Người mắc hội chứng Down - </a:t>
              </a:r>
              <a:r>
                <a:rPr lang="vi-VN" sz="1800" i="1" smtClean="0">
                  <a:solidFill>
                    <a:srgbClr val="212529"/>
                  </a:solidFill>
                  <a:latin typeface="+mn-lt"/>
                </a:rPr>
                <a:t>rối </a:t>
              </a:r>
              <a:r>
                <a:rPr lang="vi-VN" sz="1800" i="1">
                  <a:solidFill>
                    <a:srgbClr val="212529"/>
                  </a:solidFill>
                  <a:latin typeface="+mn-lt"/>
                </a:rPr>
                <a:t>loạn di truyền xảy ra khi có sự phân chia trong tế bào bất bình thường dẫn đến có thêm một hoặc một bản sao của nhiễm sắc thể </a:t>
              </a:r>
              <a:r>
                <a:rPr lang="vi-VN" sz="1800" i="1" smtClean="0">
                  <a:solidFill>
                    <a:srgbClr val="212529"/>
                  </a:solidFill>
                  <a:latin typeface="+mn-lt"/>
                </a:rPr>
                <a:t>21</a:t>
              </a:r>
              <a:endParaRPr lang="en-US" sz="1800" i="1">
                <a:latin typeface="+mn-lt"/>
              </a:endParaRPr>
            </a:p>
          </p:txBody>
        </p:sp>
      </p:grpSp>
    </p:spTree>
    <p:extLst>
      <p:ext uri="{BB962C8B-B14F-4D97-AF65-F5344CB8AC3E}">
        <p14:creationId xmlns:p14="http://schemas.microsoft.com/office/powerpoint/2010/main" val="172422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grpSp>
        <p:nvGrpSpPr>
          <p:cNvPr id="937" name="Google Shape;937;p59"/>
          <p:cNvGrpSpPr/>
          <p:nvPr/>
        </p:nvGrpSpPr>
        <p:grpSpPr>
          <a:xfrm>
            <a:off x="5601000" y="340817"/>
            <a:ext cx="4780550" cy="5926770"/>
            <a:chOff x="3453675" y="959025"/>
            <a:chExt cx="2670400" cy="3310675"/>
          </a:xfrm>
        </p:grpSpPr>
        <p:sp>
          <p:nvSpPr>
            <p:cNvPr id="938" name="Google Shape;938;p59"/>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9"/>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9"/>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9"/>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9"/>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9"/>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9"/>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9"/>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9"/>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9"/>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9"/>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9"/>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9"/>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9"/>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9"/>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9"/>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9"/>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9"/>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9"/>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9"/>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9"/>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9"/>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9"/>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p59"/>
          <p:cNvSpPr/>
          <p:nvPr/>
        </p:nvSpPr>
        <p:spPr>
          <a:xfrm>
            <a:off x="6516000" y="2198590"/>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5;p26">
            <a:extLst>
              <a:ext uri="{FF2B5EF4-FFF2-40B4-BE49-F238E27FC236}">
                <a16:creationId xmlns:a16="http://schemas.microsoft.com/office/drawing/2014/main" id="{820E3C6A-49D1-D267-B416-D2E9698FB7BA}"/>
              </a:ext>
            </a:extLst>
          </p:cNvPr>
          <p:cNvSpPr/>
          <p:nvPr/>
        </p:nvSpPr>
        <p:spPr>
          <a:xfrm>
            <a:off x="2564476" y="452672"/>
            <a:ext cx="1188720" cy="1188720"/>
          </a:xfrm>
          <a:prstGeom prst="rect">
            <a:avLst/>
          </a:prstGeom>
          <a:noFill/>
          <a:ln w="28575">
            <a:solidFill>
              <a:srgbClr val="134F5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0" b="1">
                <a:solidFill>
                  <a:srgbClr val="134F5C"/>
                </a:solidFill>
                <a:latin typeface="+mj-lt"/>
                <a:ea typeface="Lato"/>
                <a:cs typeface="Lato"/>
                <a:sym typeface="Lato"/>
              </a:rPr>
              <a:t>II</a:t>
            </a:r>
            <a:endParaRPr sz="8000" b="1">
              <a:solidFill>
                <a:srgbClr val="134F5C"/>
              </a:solidFill>
              <a:latin typeface="+mj-lt"/>
              <a:ea typeface="Lato"/>
              <a:cs typeface="Lato"/>
              <a:sym typeface="Lato"/>
            </a:endParaRPr>
          </a:p>
        </p:txBody>
      </p:sp>
      <p:sp>
        <p:nvSpPr>
          <p:cNvPr id="9" name="TextBox 8">
            <a:extLst>
              <a:ext uri="{FF2B5EF4-FFF2-40B4-BE49-F238E27FC236}">
                <a16:creationId xmlns:a16="http://schemas.microsoft.com/office/drawing/2014/main" id="{BF205F0E-E416-B57E-123C-94EB372810B4}"/>
              </a:ext>
            </a:extLst>
          </p:cNvPr>
          <p:cNvSpPr txBox="1"/>
          <p:nvPr/>
        </p:nvSpPr>
        <p:spPr>
          <a:xfrm>
            <a:off x="95265" y="1921815"/>
            <a:ext cx="6127688" cy="1911549"/>
          </a:xfrm>
          <a:prstGeom prst="rect">
            <a:avLst/>
          </a:prstGeom>
          <a:noFill/>
        </p:spPr>
        <p:txBody>
          <a:bodyPr wrap="square">
            <a:spAutoFit/>
          </a:bodyPr>
          <a:lstStyle/>
          <a:p>
            <a:pPr algn="ctr">
              <a:lnSpc>
                <a:spcPct val="150000"/>
              </a:lnSpc>
            </a:pPr>
            <a:r>
              <a:rPr lang="en-US" sz="4200" b="1" smtClean="0">
                <a:solidFill>
                  <a:srgbClr val="134F5C"/>
                </a:solidFill>
              </a:rPr>
              <a:t>Ý NGHĨA VÀ TÁC HẠI CỦA ĐỘT BIẾN GENE</a:t>
            </a:r>
            <a:endParaRPr lang="en-US" sz="4200" b="1">
              <a:solidFill>
                <a:srgbClr val="134F5C"/>
              </a:solidFill>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4" name="Rectangle 3"/>
          <p:cNvSpPr/>
          <p:nvPr/>
        </p:nvSpPr>
        <p:spPr>
          <a:xfrm>
            <a:off x="8239760" y="0"/>
            <a:ext cx="731520" cy="467360"/>
          </a:xfrm>
          <a:prstGeom prst="rect">
            <a:avLst/>
          </a:prstGeom>
          <a:solidFill>
            <a:srgbClr val="FDF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55131" y="707719"/>
            <a:ext cx="1784972" cy="791492"/>
            <a:chOff x="975049" y="423794"/>
            <a:chExt cx="3569943" cy="1582983"/>
          </a:xfrm>
        </p:grpSpPr>
        <p:sp>
          <p:nvSpPr>
            <p:cNvPr id="14" name="Rounded Rectangle 13"/>
            <p:cNvSpPr/>
            <p:nvPr/>
          </p:nvSpPr>
          <p:spPr>
            <a:xfrm>
              <a:off x="1371601" y="680898"/>
              <a:ext cx="3173391" cy="114299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0000"/>
                  </a:solidFill>
                  <a:latin typeface="Arial" panose="020B0604020202020204" pitchFamily="34" charset="0"/>
                  <a:cs typeface="Arial" panose="020B0604020202020204" pitchFamily="34" charset="0"/>
                </a:rPr>
                <a:t>  </a:t>
              </a:r>
              <a:r>
                <a:rPr lang="en-US" sz="2200" b="1" smtClean="0">
                  <a:solidFill>
                    <a:srgbClr val="000000"/>
                  </a:solidFill>
                  <a:latin typeface="Arial" panose="020B0604020202020204" pitchFamily="34" charset="0"/>
                  <a:cs typeface="Arial" panose="020B0604020202020204" pitchFamily="34" charset="0"/>
                </a:rPr>
                <a:t>Ví dụ 1</a:t>
              </a:r>
              <a:endParaRPr lang="en-US" sz="2200" b="1">
                <a:solidFill>
                  <a:srgbClr val="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975049" y="423794"/>
              <a:ext cx="929951" cy="1582983"/>
            </a:xfrm>
            <a:prstGeom prst="rect">
              <a:avLst/>
            </a:prstGeom>
          </p:spPr>
        </p:pic>
      </p:grpSp>
      <p:pic>
        <p:nvPicPr>
          <p:cNvPr id="1026" name="Picture 2" descr="Lai tạo thành công giống ngô đường mới bằng đột biến 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67" y="2191966"/>
            <a:ext cx="3911600" cy="25959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38379" y="244858"/>
            <a:ext cx="6614160" cy="1754326"/>
          </a:xfrm>
          <a:prstGeom prst="rect">
            <a:avLst/>
          </a:prstGeom>
        </p:spPr>
        <p:txBody>
          <a:bodyPr wrap="square">
            <a:spAutoFit/>
          </a:bodyPr>
          <a:lstStyle/>
          <a:p>
            <a:pPr algn="just">
              <a:lnSpc>
                <a:spcPct val="150000"/>
              </a:lnSpc>
              <a:spcAft>
                <a:spcPts val="800"/>
              </a:spcAft>
            </a:pPr>
            <a:r>
              <a:rPr lang="vi-VN" sz="1800">
                <a:latin typeface="+mn-lt"/>
                <a:ea typeface="Calibri" panose="020F0502020204030204" pitchFamily="34" charset="0"/>
              </a:rPr>
              <a:t>Giống ngô đường mới BN191 đột biến lặn của gene điều khiển tổng hợp tinh bột, độ ngọt cho ngô siêu ngọt, chất lượng cao, thời gian thu hoạch bắp tươi ngắn, chống chịu sâu bệnh gây hại, ít đổ gãy, sinh trưởng tốt, năng suất cao.</a:t>
            </a:r>
            <a:endParaRPr lang="en-US" sz="1800">
              <a:effectLst/>
              <a:latin typeface="+mn-lt"/>
              <a:ea typeface="Calibri" panose="020F0502020204030204" pitchFamily="34" charset="0"/>
            </a:endParaRPr>
          </a:p>
        </p:txBody>
      </p:sp>
      <p:pic>
        <p:nvPicPr>
          <p:cNvPr id="1028" name="Picture 4" descr="TS Nguyễn Phương giới thiệu về giống ngô đường mới. Ảnh: SK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099" y="2191966"/>
            <a:ext cx="4290800" cy="259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trips(downLeft)">
                                      <p:cBhvr>
                                        <p:cTn id="19" dur="500"/>
                                        <p:tgtEl>
                                          <p:spTgt spid="1026"/>
                                        </p:tgtEl>
                                      </p:cBhvr>
                                    </p:animEffect>
                                  </p:childTnLst>
                                </p:cTn>
                              </p:par>
                              <p:par>
                                <p:cTn id="20" presetID="18" presetClass="entr" presetSubtype="12"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strips(downLeft)">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4" name="Rectangle 3"/>
          <p:cNvSpPr/>
          <p:nvPr/>
        </p:nvSpPr>
        <p:spPr>
          <a:xfrm>
            <a:off x="8239760" y="0"/>
            <a:ext cx="731520" cy="467360"/>
          </a:xfrm>
          <a:prstGeom prst="rect">
            <a:avLst/>
          </a:prstGeom>
          <a:solidFill>
            <a:srgbClr val="FDF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327015" y="697559"/>
            <a:ext cx="1784972" cy="791492"/>
            <a:chOff x="975049" y="423794"/>
            <a:chExt cx="3569943" cy="1582983"/>
          </a:xfrm>
        </p:grpSpPr>
        <p:sp>
          <p:nvSpPr>
            <p:cNvPr id="14" name="Rounded Rectangle 13"/>
            <p:cNvSpPr/>
            <p:nvPr/>
          </p:nvSpPr>
          <p:spPr>
            <a:xfrm>
              <a:off x="1371601" y="680898"/>
              <a:ext cx="3173391" cy="114299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0000"/>
                  </a:solidFill>
                  <a:latin typeface="Arial" panose="020B0604020202020204" pitchFamily="34" charset="0"/>
                  <a:cs typeface="Arial" panose="020B0604020202020204" pitchFamily="34" charset="0"/>
                </a:rPr>
                <a:t>  </a:t>
              </a:r>
              <a:r>
                <a:rPr lang="en-US" sz="2200" b="1" smtClean="0">
                  <a:solidFill>
                    <a:srgbClr val="000000"/>
                  </a:solidFill>
                  <a:latin typeface="Arial" panose="020B0604020202020204" pitchFamily="34" charset="0"/>
                  <a:cs typeface="Arial" panose="020B0604020202020204" pitchFamily="34" charset="0"/>
                </a:rPr>
                <a:t>Ví dụ 2</a:t>
              </a:r>
              <a:endParaRPr lang="en-US" sz="2200" b="1">
                <a:solidFill>
                  <a:srgbClr val="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975049" y="423794"/>
              <a:ext cx="929951" cy="1582983"/>
            </a:xfrm>
            <a:prstGeom prst="rect">
              <a:avLst/>
            </a:prstGeom>
          </p:spPr>
        </p:pic>
      </p:grpSp>
      <p:sp>
        <p:nvSpPr>
          <p:cNvPr id="2" name="Rectangle 1"/>
          <p:cNvSpPr/>
          <p:nvPr/>
        </p:nvSpPr>
        <p:spPr>
          <a:xfrm>
            <a:off x="368484" y="1768858"/>
            <a:ext cx="3981589" cy="2862322"/>
          </a:xfrm>
          <a:prstGeom prst="rect">
            <a:avLst/>
          </a:prstGeom>
        </p:spPr>
        <p:txBody>
          <a:bodyPr wrap="square">
            <a:spAutoFit/>
          </a:bodyPr>
          <a:lstStyle/>
          <a:p>
            <a:pPr algn="just">
              <a:lnSpc>
                <a:spcPct val="150000"/>
              </a:lnSpc>
            </a:pPr>
            <a:r>
              <a:rPr lang="vi-VN" sz="2000"/>
              <a:t>Bệnh bạch tạng xảy ra do đột biến ở một trong số các gene chịu trách nhiệm sản xuất hoặc phân phối sắc tố melanin làm cho da, tóc hoặc mắt có rất ít hoặc không có màu.</a:t>
            </a:r>
            <a:endParaRPr lang="en-US" sz="2000"/>
          </a:p>
        </p:txBody>
      </p:sp>
      <p:pic>
        <p:nvPicPr>
          <p:cNvPr id="2050" name="Picture 2" descr="Bệnh bạch tạng ở người là do đột biến nào gây nên? | Vinm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553" y="135055"/>
            <a:ext cx="3706807" cy="248447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ấu hiệu của bệnh bạch tạng ở trẻ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5"/>
          <a:stretch>
            <a:fillRect/>
          </a:stretch>
        </p:blipFill>
        <p:spPr>
          <a:xfrm>
            <a:off x="4665787" y="2680486"/>
            <a:ext cx="4152338" cy="2335690"/>
          </a:xfrm>
          <a:prstGeom prst="rect">
            <a:avLst/>
          </a:prstGeom>
        </p:spPr>
      </p:pic>
    </p:spTree>
    <p:extLst>
      <p:ext uri="{BB962C8B-B14F-4D97-AF65-F5344CB8AC3E}">
        <p14:creationId xmlns:p14="http://schemas.microsoft.com/office/powerpoint/2010/main" val="418643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linds(horizontal)">
                                      <p:cBhvr>
                                        <p:cTn id="19" dur="500"/>
                                        <p:tgtEl>
                                          <p:spTgt spid="2050"/>
                                        </p:tgtEl>
                                      </p:cBhvr>
                                    </p:animEffect>
                                  </p:childTnLst>
                                </p:cTn>
                              </p:par>
                              <p:par>
                                <p:cTn id="20" presetID="3"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2" name="Freeform 7"/>
          <p:cNvSpPr/>
          <p:nvPr/>
        </p:nvSpPr>
        <p:spPr>
          <a:xfrm>
            <a:off x="611193" y="1028700"/>
            <a:ext cx="2263140" cy="4114800"/>
          </a:xfrm>
          <a:custGeom>
            <a:avLst/>
            <a:gdLst/>
            <a:ahLst/>
            <a:cxnLst/>
            <a:rect l="l" t="t" r="r" b="b"/>
            <a:pathLst>
              <a:path w="2263140" h="4114800">
                <a:moveTo>
                  <a:pt x="0" y="0"/>
                </a:moveTo>
                <a:lnTo>
                  <a:pt x="2263140" y="0"/>
                </a:lnTo>
                <a:lnTo>
                  <a:pt x="2263140" y="4114800"/>
                </a:lnTo>
                <a:lnTo>
                  <a:pt x="0" y="4114800"/>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grpSp>
        <p:nvGrpSpPr>
          <p:cNvPr id="5" name="Group 4"/>
          <p:cNvGrpSpPr/>
          <p:nvPr/>
        </p:nvGrpSpPr>
        <p:grpSpPr>
          <a:xfrm>
            <a:off x="3020689" y="579880"/>
            <a:ext cx="5598339" cy="3343938"/>
            <a:chOff x="3020689" y="579880"/>
            <a:chExt cx="5598339" cy="3343938"/>
          </a:xfrm>
        </p:grpSpPr>
        <p:sp>
          <p:nvSpPr>
            <p:cNvPr id="18" name="Freeform 7"/>
            <p:cNvSpPr/>
            <p:nvPr/>
          </p:nvSpPr>
          <p:spPr>
            <a:xfrm>
              <a:off x="3020689" y="579880"/>
              <a:ext cx="5598339" cy="3343938"/>
            </a:xfrm>
            <a:custGeom>
              <a:avLst/>
              <a:gdLst/>
              <a:ahLst/>
              <a:cxnLst/>
              <a:rect l="l" t="t" r="r" b="b"/>
              <a:pathLst>
                <a:path w="5598339" h="2974117">
                  <a:moveTo>
                    <a:pt x="0" y="0"/>
                  </a:moveTo>
                  <a:lnTo>
                    <a:pt x="5598339" y="0"/>
                  </a:lnTo>
                  <a:lnTo>
                    <a:pt x="5598339" y="2974117"/>
                  </a:lnTo>
                  <a:lnTo>
                    <a:pt x="0" y="29741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 name="Rectangle 2"/>
            <p:cNvSpPr/>
            <p:nvPr/>
          </p:nvSpPr>
          <p:spPr>
            <a:xfrm>
              <a:off x="3533858" y="1131927"/>
              <a:ext cx="4572000" cy="2239844"/>
            </a:xfrm>
            <a:prstGeom prst="rect">
              <a:avLst/>
            </a:prstGeom>
          </p:spPr>
          <p:txBody>
            <a:bodyPr>
              <a:spAutoFit/>
            </a:bodyPr>
            <a:lstStyle/>
            <a:p>
              <a:pPr algn="just">
                <a:lnSpc>
                  <a:spcPct val="150000"/>
                </a:lnSpc>
                <a:spcAft>
                  <a:spcPts val="800"/>
                </a:spcAft>
              </a:pPr>
              <a:r>
                <a:rPr lang="vi-VN" sz="2400"/>
                <a:t>Phân tích các ví dụ trên và cho biết các trường hợp đột biến đó có ảnh hưởng như thế nào đối với con người.</a:t>
              </a:r>
              <a:endParaRPr lang="en-US" sz="2400">
                <a:effectLst/>
                <a:latin typeface="+mn-lt"/>
                <a:ea typeface="Calibri" panose="020F0502020204030204" pitchFamily="34" charset="0"/>
              </a:endParaRPr>
            </a:p>
          </p:txBody>
        </p:sp>
      </p:grpSp>
    </p:spTree>
    <p:extLst>
      <p:ext uri="{BB962C8B-B14F-4D97-AF65-F5344CB8AC3E}">
        <p14:creationId xmlns:p14="http://schemas.microsoft.com/office/powerpoint/2010/main" val="215756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8DEE8"/>
        </a:solidFill>
        <a:effectLst/>
      </p:bgPr>
    </p:bg>
    <p:spTree>
      <p:nvGrpSpPr>
        <p:cNvPr id="1" name=""/>
        <p:cNvGrpSpPr/>
        <p:nvPr/>
      </p:nvGrpSpPr>
      <p:grpSpPr>
        <a:xfrm>
          <a:off x="0" y="0"/>
          <a:ext cx="0" cy="0"/>
          <a:chOff x="0" y="0"/>
          <a:chExt cx="0" cy="0"/>
        </a:xfrm>
      </p:grpSpPr>
      <p:grpSp>
        <p:nvGrpSpPr>
          <p:cNvPr id="39" name="Group 38"/>
          <p:cNvGrpSpPr/>
          <p:nvPr/>
        </p:nvGrpSpPr>
        <p:grpSpPr>
          <a:xfrm>
            <a:off x="920750" y="590878"/>
            <a:ext cx="1879600" cy="1516621"/>
            <a:chOff x="2359672" y="578519"/>
            <a:chExt cx="2909606" cy="3117182"/>
          </a:xfrm>
        </p:grpSpPr>
        <p:grpSp>
          <p:nvGrpSpPr>
            <p:cNvPr id="3" name="Group 3"/>
            <p:cNvGrpSpPr/>
            <p:nvPr/>
          </p:nvGrpSpPr>
          <p:grpSpPr>
            <a:xfrm>
              <a:off x="2443286" y="578519"/>
              <a:ext cx="2742378" cy="3117182"/>
              <a:chOff x="0" y="0"/>
              <a:chExt cx="661827" cy="752279"/>
            </a:xfrm>
          </p:grpSpPr>
          <p:sp>
            <p:nvSpPr>
              <p:cNvPr id="4" name="Freeform 4"/>
              <p:cNvSpPr/>
              <p:nvPr/>
            </p:nvSpPr>
            <p:spPr>
              <a:xfrm>
                <a:off x="0" y="0"/>
                <a:ext cx="661827" cy="741370"/>
              </a:xfrm>
              <a:custGeom>
                <a:avLst/>
                <a:gdLst/>
                <a:ahLst/>
                <a:cxnLst/>
                <a:rect l="l" t="t" r="r" b="b"/>
                <a:pathLst>
                  <a:path w="661827" h="741370">
                    <a:moveTo>
                      <a:pt x="635405" y="0"/>
                    </a:moveTo>
                    <a:lnTo>
                      <a:pt x="26421" y="0"/>
                    </a:lnTo>
                    <a:cubicBezTo>
                      <a:pt x="11829" y="0"/>
                      <a:pt x="0" y="11829"/>
                      <a:pt x="0" y="26421"/>
                    </a:cubicBezTo>
                    <a:lnTo>
                      <a:pt x="0" y="537898"/>
                    </a:lnTo>
                    <a:cubicBezTo>
                      <a:pt x="0" y="544905"/>
                      <a:pt x="2784" y="551625"/>
                      <a:pt x="7739" y="556580"/>
                    </a:cubicBezTo>
                    <a:cubicBezTo>
                      <a:pt x="12694" y="561535"/>
                      <a:pt x="19414" y="564319"/>
                      <a:pt x="26421" y="564319"/>
                    </a:cubicBezTo>
                    <a:lnTo>
                      <a:pt x="131059" y="564319"/>
                    </a:lnTo>
                    <a:cubicBezTo>
                      <a:pt x="138066" y="564319"/>
                      <a:pt x="144786" y="567103"/>
                      <a:pt x="149741" y="572058"/>
                    </a:cubicBezTo>
                    <a:cubicBezTo>
                      <a:pt x="154696" y="577013"/>
                      <a:pt x="157480" y="583733"/>
                      <a:pt x="157480" y="590740"/>
                    </a:cubicBezTo>
                    <a:lnTo>
                      <a:pt x="157480" y="725858"/>
                    </a:lnTo>
                    <a:cubicBezTo>
                      <a:pt x="157480" y="731210"/>
                      <a:pt x="160373" y="736144"/>
                      <a:pt x="165044" y="738757"/>
                    </a:cubicBezTo>
                    <a:cubicBezTo>
                      <a:pt x="169715" y="741370"/>
                      <a:pt x="175434" y="741253"/>
                      <a:pt x="179995" y="738453"/>
                    </a:cubicBezTo>
                    <a:lnTo>
                      <a:pt x="441035" y="578145"/>
                    </a:lnTo>
                    <a:cubicBezTo>
                      <a:pt x="455757" y="569105"/>
                      <a:pt x="472695" y="564319"/>
                      <a:pt x="489971" y="564319"/>
                    </a:cubicBezTo>
                    <a:lnTo>
                      <a:pt x="635405" y="564319"/>
                    </a:lnTo>
                    <a:cubicBezTo>
                      <a:pt x="642413" y="564319"/>
                      <a:pt x="649133" y="561535"/>
                      <a:pt x="654088" y="556580"/>
                    </a:cubicBezTo>
                    <a:cubicBezTo>
                      <a:pt x="659043" y="551625"/>
                      <a:pt x="661827" y="544905"/>
                      <a:pt x="661827" y="537898"/>
                    </a:cubicBezTo>
                    <a:lnTo>
                      <a:pt x="661827" y="26421"/>
                    </a:lnTo>
                    <a:cubicBezTo>
                      <a:pt x="661827" y="11829"/>
                      <a:pt x="649997" y="0"/>
                      <a:pt x="635405" y="0"/>
                    </a:cubicBezTo>
                    <a:close/>
                  </a:path>
                </a:pathLst>
              </a:custGeom>
              <a:solidFill>
                <a:srgbClr val="FFC000"/>
              </a:solidFill>
              <a:ln w="38100" cap="sq">
                <a:solidFill>
                  <a:srgbClr val="000000"/>
                </a:solidFill>
                <a:prstDash val="solid"/>
                <a:miter/>
              </a:ln>
            </p:spPr>
          </p:sp>
          <p:sp>
            <p:nvSpPr>
              <p:cNvPr id="5" name="TextBox 5"/>
              <p:cNvSpPr txBox="1"/>
              <p:nvPr/>
            </p:nvSpPr>
            <p:spPr>
              <a:xfrm>
                <a:off x="0" y="-76200"/>
                <a:ext cx="661827" cy="637979"/>
              </a:xfrm>
              <a:prstGeom prst="rect">
                <a:avLst/>
              </a:prstGeom>
            </p:spPr>
            <p:txBody>
              <a:bodyPr lIns="25400" tIns="25400" rIns="25400" bIns="25400" rtlCol="0" anchor="ctr"/>
              <a:lstStyle/>
              <a:p>
                <a:pPr>
                  <a:lnSpc>
                    <a:spcPts val="1400"/>
                  </a:lnSpc>
                  <a:spcBef>
                    <a:spcPct val="0"/>
                  </a:spcBef>
                </a:pPr>
                <a:endParaRPr sz="700"/>
              </a:p>
            </p:txBody>
          </p:sp>
        </p:grpSp>
        <p:sp>
          <p:nvSpPr>
            <p:cNvPr id="6" name="TextBox 6"/>
            <p:cNvSpPr txBox="1"/>
            <p:nvPr/>
          </p:nvSpPr>
          <p:spPr>
            <a:xfrm>
              <a:off x="2359672" y="1375843"/>
              <a:ext cx="2909606" cy="759105"/>
            </a:xfrm>
            <a:prstGeom prst="rect">
              <a:avLst/>
            </a:prstGeom>
          </p:spPr>
          <p:txBody>
            <a:bodyPr lIns="0" tIns="0" rIns="0" bIns="0" rtlCol="0" anchor="t">
              <a:spAutoFit/>
            </a:bodyPr>
            <a:lstStyle/>
            <a:p>
              <a:pPr algn="ctr"/>
              <a:r>
                <a:rPr lang="en-US" sz="2400" b="1" smtClean="0">
                  <a:latin typeface="Arial" panose="020B0604020202020204" pitchFamily="34" charset="0"/>
                  <a:cs typeface="Arial" panose="020B0604020202020204" pitchFamily="34" charset="0"/>
                </a:rPr>
                <a:t>Ý nghĩa</a:t>
              </a:r>
              <a:endParaRPr lang="en-US" sz="2400" b="1">
                <a:latin typeface="Arial" panose="020B0604020202020204" pitchFamily="34" charset="0"/>
                <a:cs typeface="Arial" panose="020B0604020202020204" pitchFamily="34" charset="0"/>
              </a:endParaRPr>
            </a:p>
          </p:txBody>
        </p:sp>
      </p:grpSp>
      <p:grpSp>
        <p:nvGrpSpPr>
          <p:cNvPr id="7" name="Group 7"/>
          <p:cNvGrpSpPr/>
          <p:nvPr/>
        </p:nvGrpSpPr>
        <p:grpSpPr>
          <a:xfrm>
            <a:off x="3200443" y="277790"/>
            <a:ext cx="5642613" cy="3237569"/>
            <a:chOff x="0" y="0"/>
            <a:chExt cx="1660029" cy="1052560"/>
          </a:xfrm>
        </p:grpSpPr>
        <p:sp>
          <p:nvSpPr>
            <p:cNvPr id="8" name="Freeform 8"/>
            <p:cNvSpPr/>
            <p:nvPr/>
          </p:nvSpPr>
          <p:spPr>
            <a:xfrm>
              <a:off x="0" y="0"/>
              <a:ext cx="1660029" cy="1052560"/>
            </a:xfrm>
            <a:custGeom>
              <a:avLst/>
              <a:gdLst/>
              <a:ahLst/>
              <a:cxnLst/>
              <a:rect l="l" t="t" r="r" b="b"/>
              <a:pathLst>
                <a:path w="1660029" h="1052560">
                  <a:moveTo>
                    <a:pt x="3539" y="0"/>
                  </a:moveTo>
                  <a:lnTo>
                    <a:pt x="1656490" y="0"/>
                  </a:lnTo>
                  <a:cubicBezTo>
                    <a:pt x="1657429" y="0"/>
                    <a:pt x="1658329" y="373"/>
                    <a:pt x="1658992" y="1036"/>
                  </a:cubicBezTo>
                  <a:cubicBezTo>
                    <a:pt x="1659656" y="1700"/>
                    <a:pt x="1660029" y="2600"/>
                    <a:pt x="1660029" y="3539"/>
                  </a:cubicBezTo>
                  <a:lnTo>
                    <a:pt x="1660029" y="1049021"/>
                  </a:lnTo>
                  <a:cubicBezTo>
                    <a:pt x="1660029" y="1049960"/>
                    <a:pt x="1659656" y="1050860"/>
                    <a:pt x="1658992" y="1051523"/>
                  </a:cubicBezTo>
                  <a:cubicBezTo>
                    <a:pt x="1658329" y="1052187"/>
                    <a:pt x="1657429" y="1052560"/>
                    <a:pt x="1656490" y="1052560"/>
                  </a:cubicBezTo>
                  <a:lnTo>
                    <a:pt x="3539" y="1052560"/>
                  </a:lnTo>
                  <a:cubicBezTo>
                    <a:pt x="2600" y="1052560"/>
                    <a:pt x="1700" y="1052187"/>
                    <a:pt x="1036" y="1051523"/>
                  </a:cubicBezTo>
                  <a:cubicBezTo>
                    <a:pt x="373" y="1050860"/>
                    <a:pt x="0" y="1049960"/>
                    <a:pt x="0" y="1049021"/>
                  </a:cubicBezTo>
                  <a:lnTo>
                    <a:pt x="0" y="3539"/>
                  </a:lnTo>
                  <a:cubicBezTo>
                    <a:pt x="0" y="2600"/>
                    <a:pt x="373" y="1700"/>
                    <a:pt x="1036" y="1036"/>
                  </a:cubicBezTo>
                  <a:cubicBezTo>
                    <a:pt x="1700" y="373"/>
                    <a:pt x="2600" y="0"/>
                    <a:pt x="3539" y="0"/>
                  </a:cubicBezTo>
                  <a:close/>
                </a:path>
              </a:pathLst>
            </a:custGeom>
            <a:solidFill>
              <a:srgbClr val="FFFFFF"/>
            </a:solidFill>
            <a:ln w="38100" cap="sq">
              <a:solidFill>
                <a:srgbClr val="000000"/>
              </a:solidFill>
              <a:prstDash val="solid"/>
              <a:miter/>
            </a:ln>
          </p:spPr>
        </p:sp>
        <p:sp>
          <p:nvSpPr>
            <p:cNvPr id="9" name="TextBox 9"/>
            <p:cNvSpPr txBox="1"/>
            <p:nvPr/>
          </p:nvSpPr>
          <p:spPr>
            <a:xfrm>
              <a:off x="0" y="-76200"/>
              <a:ext cx="1660029" cy="1128760"/>
            </a:xfrm>
            <a:prstGeom prst="rect">
              <a:avLst/>
            </a:prstGeom>
          </p:spPr>
          <p:txBody>
            <a:bodyPr lIns="0" tIns="0" rIns="0" bIns="0" rtlCol="0" anchor="ctr"/>
            <a:lstStyle/>
            <a:p>
              <a:pPr>
                <a:lnSpc>
                  <a:spcPts val="1400"/>
                </a:lnSpc>
                <a:spcBef>
                  <a:spcPct val="0"/>
                </a:spcBef>
              </a:pPr>
              <a:endParaRPr sz="700"/>
            </a:p>
          </p:txBody>
        </p:sp>
      </p:grpSp>
      <p:sp>
        <p:nvSpPr>
          <p:cNvPr id="42" name="Rectangle 41"/>
          <p:cNvSpPr/>
          <p:nvPr/>
        </p:nvSpPr>
        <p:spPr>
          <a:xfrm>
            <a:off x="3342817" y="396163"/>
            <a:ext cx="5357863" cy="3000821"/>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t>Đột biến gene cung cấp nguồn nguyên liệu phong phú cho quá trình tiến hóa.</a:t>
            </a:r>
            <a:endParaRPr lang="en-US" sz="1800"/>
          </a:p>
          <a:p>
            <a:pPr algn="just">
              <a:lnSpc>
                <a:spcPct val="150000"/>
              </a:lnSpc>
            </a:pPr>
            <a:r>
              <a:rPr lang="vi-VN" sz="1800" b="1">
                <a:solidFill>
                  <a:srgbClr val="C00000"/>
                </a:solidFill>
              </a:rPr>
              <a:t>Ví dụ : </a:t>
            </a:r>
            <a:r>
              <a:rPr lang="vi-VN" sz="1800"/>
              <a:t>Gene I quy định nhóm máu ở người (hệ thống ABO), do đột biến đã tạo ra ba allele: I</a:t>
            </a:r>
            <a:r>
              <a:rPr lang="vi-VN" sz="1800" baseline="30000"/>
              <a:t>A</a:t>
            </a:r>
            <a:r>
              <a:rPr lang="vi-VN" sz="1800"/>
              <a:t>, I</a:t>
            </a:r>
            <a:r>
              <a:rPr lang="vi-VN" sz="1800" baseline="30000"/>
              <a:t>B</a:t>
            </a:r>
            <a:r>
              <a:rPr lang="vi-VN" sz="1800"/>
              <a:t>, I</a:t>
            </a:r>
            <a:r>
              <a:rPr lang="vi-VN" sz="1800" baseline="30000"/>
              <a:t>O</a:t>
            </a:r>
            <a:r>
              <a:rPr lang="vi-VN" sz="1800"/>
              <a:t>, qua giao phối đã tạo ra sau loại kiểu gene và bốn loại kiểu hình là các nhóm máu O, A, B và AB trong quần thể người. </a:t>
            </a:r>
            <a:endParaRPr lang="en-US" sz="1800"/>
          </a:p>
        </p:txBody>
      </p:sp>
      <p:sp>
        <p:nvSpPr>
          <p:cNvPr id="14" name="Freeform 11"/>
          <p:cNvSpPr/>
          <p:nvPr/>
        </p:nvSpPr>
        <p:spPr>
          <a:xfrm>
            <a:off x="315903" y="2264993"/>
            <a:ext cx="2641876" cy="2924586"/>
          </a:xfrm>
          <a:custGeom>
            <a:avLst/>
            <a:gdLst/>
            <a:ahLst/>
            <a:cxnLst/>
            <a:rect l="l" t="t" r="r" b="b"/>
            <a:pathLst>
              <a:path w="3089291" h="3419879">
                <a:moveTo>
                  <a:pt x="0" y="0"/>
                </a:moveTo>
                <a:lnTo>
                  <a:pt x="3089291" y="0"/>
                </a:lnTo>
                <a:lnTo>
                  <a:pt x="3089291" y="3419879"/>
                </a:lnTo>
                <a:lnTo>
                  <a:pt x="0" y="3419879"/>
                </a:lnTo>
                <a:lnTo>
                  <a:pt x="0" y="0"/>
                </a:lnTo>
                <a:close/>
              </a:path>
            </a:pathLst>
          </a:custGeom>
          <a:blipFill>
            <a:blip r:embed="rId2">
              <a:extLst>
                <a:ext uri="{96DAC541-7B7A-43D3-8B79-37D633B846F1}">
                  <asvg:svgBlip xmlns="" xmlns:asvg="http://schemas.microsoft.com/office/drawing/2016/SVG/main" r:embed="rId18"/>
                </a:ext>
              </a:extLst>
            </a:blip>
            <a:stretch>
              <a:fillRect/>
            </a:stretch>
          </a:blipFill>
        </p:spPr>
      </p:sp>
      <p:sp>
        <p:nvSpPr>
          <p:cNvPr id="13" name="Freeform 15">
            <a:extLst>
              <a:ext uri="{FF2B5EF4-FFF2-40B4-BE49-F238E27FC236}">
                <a16:creationId xmlns:a16="http://schemas.microsoft.com/office/drawing/2014/main" id="{5DDBC669-F037-B767-DC81-B8782B92DAFE}"/>
              </a:ext>
            </a:extLst>
          </p:cNvPr>
          <p:cNvSpPr/>
          <p:nvPr/>
        </p:nvSpPr>
        <p:spPr>
          <a:xfrm>
            <a:off x="5225565" y="3633752"/>
            <a:ext cx="677395" cy="1509748"/>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19"/>
            <a:stretch>
              <a:fillRect/>
            </a:stretch>
          </a:blipFill>
        </p:spPr>
        <p:txBody>
          <a:bodyPr/>
          <a:lstStyle/>
          <a:p>
            <a:pPr algn="ctr"/>
            <a:endParaRPr lang="en-US" sz="1800">
              <a:latin typeface="+mn-lt"/>
            </a:endParaRPr>
          </a:p>
        </p:txBody>
      </p:sp>
      <p:sp>
        <p:nvSpPr>
          <p:cNvPr id="15" name="Freeform 13">
            <a:extLst>
              <a:ext uri="{FF2B5EF4-FFF2-40B4-BE49-F238E27FC236}">
                <a16:creationId xmlns:a16="http://schemas.microsoft.com/office/drawing/2014/main" id="{19A15841-BBB5-281A-37DF-B9581EDB401E}"/>
              </a:ext>
            </a:extLst>
          </p:cNvPr>
          <p:cNvSpPr/>
          <p:nvPr/>
        </p:nvSpPr>
        <p:spPr>
          <a:xfrm>
            <a:off x="6263871" y="3631220"/>
            <a:ext cx="678302" cy="1512280"/>
          </a:xfrm>
          <a:custGeom>
            <a:avLst/>
            <a:gdLst/>
            <a:ahLst/>
            <a:cxnLst/>
            <a:rect l="l" t="t" r="r" b="b"/>
            <a:pathLst>
              <a:path w="2141795" h="4618425">
                <a:moveTo>
                  <a:pt x="0" y="0"/>
                </a:moveTo>
                <a:lnTo>
                  <a:pt x="2141795" y="0"/>
                </a:lnTo>
                <a:lnTo>
                  <a:pt x="2141795" y="4618425"/>
                </a:lnTo>
                <a:lnTo>
                  <a:pt x="0" y="4618425"/>
                </a:lnTo>
                <a:lnTo>
                  <a:pt x="0" y="0"/>
                </a:lnTo>
                <a:close/>
              </a:path>
            </a:pathLst>
          </a:custGeom>
          <a:blipFill>
            <a:blip r:embed="rId20"/>
            <a:stretch>
              <a:fillRect/>
            </a:stretch>
          </a:blipFill>
        </p:spPr>
        <p:txBody>
          <a:bodyPr/>
          <a:lstStyle/>
          <a:p>
            <a:pPr algn="ctr">
              <a:lnSpc>
                <a:spcPct val="150000"/>
              </a:lnSpc>
            </a:pPr>
            <a:endParaRPr lang="en-US" sz="1800">
              <a:latin typeface="+mn-lt"/>
            </a:endParaRPr>
          </a:p>
        </p:txBody>
      </p:sp>
      <p:sp>
        <p:nvSpPr>
          <p:cNvPr id="17" name="Freeform 14">
            <a:extLst>
              <a:ext uri="{FF2B5EF4-FFF2-40B4-BE49-F238E27FC236}">
                <a16:creationId xmlns:a16="http://schemas.microsoft.com/office/drawing/2014/main" id="{9B93E630-0A93-326F-38A3-FA5892781CEA}"/>
              </a:ext>
            </a:extLst>
          </p:cNvPr>
          <p:cNvSpPr/>
          <p:nvPr/>
        </p:nvSpPr>
        <p:spPr>
          <a:xfrm>
            <a:off x="7303084" y="3631220"/>
            <a:ext cx="678302" cy="1512280"/>
          </a:xfrm>
          <a:custGeom>
            <a:avLst/>
            <a:gdLst/>
            <a:ahLst/>
            <a:cxnLst/>
            <a:rect l="l" t="t" r="r" b="b"/>
            <a:pathLst>
              <a:path w="1856804" h="4114800">
                <a:moveTo>
                  <a:pt x="0" y="0"/>
                </a:moveTo>
                <a:lnTo>
                  <a:pt x="1856804" y="0"/>
                </a:lnTo>
                <a:lnTo>
                  <a:pt x="1856804" y="4114800"/>
                </a:lnTo>
                <a:lnTo>
                  <a:pt x="0" y="4114800"/>
                </a:lnTo>
                <a:lnTo>
                  <a:pt x="0" y="0"/>
                </a:lnTo>
                <a:close/>
              </a:path>
            </a:pathLst>
          </a:custGeom>
          <a:blipFill>
            <a:blip r:embed="rId21"/>
            <a:stretch>
              <a:fillRect/>
            </a:stretch>
          </a:blipFill>
        </p:spPr>
        <p:txBody>
          <a:bodyPr/>
          <a:lstStyle/>
          <a:p>
            <a:pPr algn="ctr"/>
            <a:endParaRPr lang="en-US" sz="1800">
              <a:latin typeface="+mn-lt"/>
            </a:endParaRPr>
          </a:p>
        </p:txBody>
      </p:sp>
      <p:sp>
        <p:nvSpPr>
          <p:cNvPr id="18" name="Freeform 16">
            <a:extLst>
              <a:ext uri="{FF2B5EF4-FFF2-40B4-BE49-F238E27FC236}">
                <a16:creationId xmlns:a16="http://schemas.microsoft.com/office/drawing/2014/main" id="{09AF35E7-880C-F5ED-C73C-A23EB15C7230}"/>
              </a:ext>
            </a:extLst>
          </p:cNvPr>
          <p:cNvSpPr/>
          <p:nvPr/>
        </p:nvSpPr>
        <p:spPr>
          <a:xfrm>
            <a:off x="4186352" y="3631220"/>
            <a:ext cx="678302" cy="1512280"/>
          </a:xfrm>
          <a:custGeom>
            <a:avLst/>
            <a:gdLst/>
            <a:ahLst/>
            <a:cxnLst/>
            <a:rect l="l" t="t" r="r" b="b"/>
            <a:pathLst>
              <a:path w="1773811" h="3770722">
                <a:moveTo>
                  <a:pt x="0" y="0"/>
                </a:moveTo>
                <a:lnTo>
                  <a:pt x="1773811" y="0"/>
                </a:lnTo>
                <a:lnTo>
                  <a:pt x="1773811" y="3770722"/>
                </a:lnTo>
                <a:lnTo>
                  <a:pt x="0" y="3770722"/>
                </a:lnTo>
                <a:lnTo>
                  <a:pt x="0" y="0"/>
                </a:lnTo>
                <a:close/>
              </a:path>
            </a:pathLst>
          </a:custGeom>
          <a:blipFill>
            <a:blip r:embed="rId22"/>
            <a:stretch>
              <a:fillRect/>
            </a:stretch>
          </a:blipFill>
        </p:spPr>
        <p:txBody>
          <a:bodyPr/>
          <a:lstStyle/>
          <a:p>
            <a:pPr algn="ctr"/>
            <a:endParaRPr lang="en-US" sz="1800">
              <a:latin typeface="+mn-lt"/>
            </a:endParaRPr>
          </a:p>
        </p:txBody>
      </p:sp>
    </p:spTree>
    <p:extLst>
      <p:ext uri="{BB962C8B-B14F-4D97-AF65-F5344CB8AC3E}">
        <p14:creationId xmlns:p14="http://schemas.microsoft.com/office/powerpoint/2010/main" val="119927865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15" dur="500"/>
                                        <p:tgtEl>
                                          <p:spTgt spid="4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xEl>
                                              <p:pRg st="1" end="1"/>
                                            </p:txEl>
                                          </p:spTgt>
                                        </p:tgtEl>
                                        <p:attrNameLst>
                                          <p:attrName>style.visibility</p:attrName>
                                        </p:attrNameLst>
                                      </p:cBhvr>
                                      <p:to>
                                        <p:strVal val="visible"/>
                                      </p:to>
                                    </p:set>
                                    <p:animEffect transition="in" filter="fade">
                                      <p:cBhvr>
                                        <p:cTn id="20" dur="500"/>
                                        <p:tgtEl>
                                          <p:spTgt spid="4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grpSp>
        <p:nvGrpSpPr>
          <p:cNvPr id="6" name="Group 5"/>
          <p:cNvGrpSpPr/>
          <p:nvPr/>
        </p:nvGrpSpPr>
        <p:grpSpPr>
          <a:xfrm>
            <a:off x="456384" y="303049"/>
            <a:ext cx="8196491" cy="1667991"/>
            <a:chOff x="4800600" y="647700"/>
            <a:chExt cx="8305800" cy="1143000"/>
          </a:xfrm>
        </p:grpSpPr>
        <p:sp>
          <p:nvSpPr>
            <p:cNvPr id="7" name="Freeform 3"/>
            <p:cNvSpPr/>
            <p:nvPr/>
          </p:nvSpPr>
          <p:spPr>
            <a:xfrm>
              <a:off x="4800600" y="647700"/>
              <a:ext cx="8305800" cy="1143000"/>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E0FFD1"/>
            </a:solidFill>
            <a:ln w="38100" cap="sq">
              <a:solidFill>
                <a:srgbClr val="000000"/>
              </a:solidFill>
              <a:prstDash val="solid"/>
              <a:miter/>
            </a:ln>
          </p:spPr>
        </p:sp>
        <p:sp>
          <p:nvSpPr>
            <p:cNvPr id="9" name="TextBox 8"/>
            <p:cNvSpPr txBox="1"/>
            <p:nvPr/>
          </p:nvSpPr>
          <p:spPr>
            <a:xfrm>
              <a:off x="4958434" y="760480"/>
              <a:ext cx="7990131" cy="917439"/>
            </a:xfrm>
            <a:prstGeom prst="rect">
              <a:avLst/>
            </a:prstGeom>
            <a:noFill/>
          </p:spPr>
          <p:txBody>
            <a:bodyPr wrap="square" rtlCol="0" anchor="ctr">
              <a:spAutoFit/>
            </a:bodyPr>
            <a:lstStyle/>
            <a:p>
              <a:pPr marL="285750" indent="-285750" algn="just">
                <a:lnSpc>
                  <a:spcPct val="150000"/>
                </a:lnSpc>
                <a:buFont typeface="Wingdings" panose="05000000000000000000" pitchFamily="2" charset="2"/>
                <a:buChar char="§"/>
              </a:pPr>
              <a:r>
                <a:rPr lang="vi-VN" sz="1800"/>
                <a:t>Đột biến nhân tạo có ý nghĩa cho chọn giống vật nuôi và cây </a:t>
              </a:r>
              <a:r>
                <a:rPr lang="vi-VN" sz="1800" smtClean="0"/>
                <a:t>trồng</a:t>
              </a:r>
              <a:r>
                <a:rPr lang="en-US" sz="1800" smtClean="0"/>
                <a:t>, </a:t>
              </a:r>
              <a:r>
                <a:rPr lang="vi-VN" sz="1800" smtClean="0"/>
                <a:t>các </a:t>
              </a:r>
              <a:r>
                <a:rPr lang="vi-VN" sz="1800"/>
                <a:t>gene mong muốn có thể được nhân lên và tạo ra lượng sản phẩm lớn phục vụ cho nhu cầu của con người.</a:t>
              </a:r>
              <a:endParaRPr lang="en-US" sz="1800" b="1">
                <a:latin typeface="Arial" panose="020B0604020202020204" pitchFamily="34" charset="0"/>
                <a:cs typeface="Arial" panose="020B0604020202020204" pitchFamily="34" charset="0"/>
              </a:endParaRPr>
            </a:p>
          </p:txBody>
        </p:sp>
      </p:grpSp>
      <p:pic>
        <p:nvPicPr>
          <p:cNvPr id="10" name="image19.png"/>
          <p:cNvPicPr/>
          <p:nvPr/>
        </p:nvPicPr>
        <p:blipFill>
          <a:blip r:embed="rId3"/>
          <a:srcRect/>
          <a:stretch>
            <a:fillRect/>
          </a:stretch>
        </p:blipFill>
        <p:spPr>
          <a:xfrm>
            <a:off x="200994" y="2176261"/>
            <a:ext cx="3196270" cy="2131612"/>
          </a:xfrm>
          <a:prstGeom prst="rect">
            <a:avLst/>
          </a:prstGeom>
          <a:ln/>
        </p:spPr>
      </p:pic>
      <p:pic>
        <p:nvPicPr>
          <p:cNvPr id="11" name="image20.png"/>
          <p:cNvPicPr/>
          <p:nvPr/>
        </p:nvPicPr>
        <p:blipFill>
          <a:blip r:embed="rId4"/>
          <a:srcRect/>
          <a:stretch>
            <a:fillRect/>
          </a:stretch>
        </p:blipFill>
        <p:spPr>
          <a:xfrm>
            <a:off x="2533511" y="2795988"/>
            <a:ext cx="2921094" cy="2131612"/>
          </a:xfrm>
          <a:prstGeom prst="rect">
            <a:avLst/>
          </a:prstGeom>
          <a:ln/>
        </p:spPr>
      </p:pic>
      <p:sp>
        <p:nvSpPr>
          <p:cNvPr id="3" name="Rectangle 2"/>
          <p:cNvSpPr/>
          <p:nvPr/>
        </p:nvSpPr>
        <p:spPr>
          <a:xfrm>
            <a:off x="5596846" y="2446505"/>
            <a:ext cx="3343954" cy="2169825"/>
          </a:xfrm>
          <a:prstGeom prst="rect">
            <a:avLst/>
          </a:prstGeom>
        </p:spPr>
        <p:txBody>
          <a:bodyPr wrap="square">
            <a:spAutoFit/>
          </a:bodyPr>
          <a:lstStyle/>
          <a:p>
            <a:pPr algn="just">
              <a:lnSpc>
                <a:spcPct val="150000"/>
              </a:lnSpc>
              <a:spcAft>
                <a:spcPts val="800"/>
              </a:spcAft>
            </a:pPr>
            <a:r>
              <a:rPr lang="vi-VN" sz="1800" i="1">
                <a:latin typeface="+mn-lt"/>
                <a:ea typeface="Calibri" panose="020F0502020204030204" pitchFamily="34" charset="0"/>
              </a:rPr>
              <a:t>Giống lan phi điệp đột biến do khách hàng đặt Viện Nghiên cứu Rau quả nhân giống bằng phương pháp nuôi cấy mô với số lượng lớn.</a:t>
            </a:r>
            <a:endParaRPr lang="en-US" sz="1800" i="1">
              <a:effectLst/>
              <a:latin typeface="+mn-lt"/>
              <a:ea typeface="Calibri" panose="020F0502020204030204" pitchFamily="34" charset="0"/>
            </a:endParaRPr>
          </a:p>
        </p:txBody>
      </p:sp>
    </p:spTree>
    <p:extLst>
      <p:ext uri="{BB962C8B-B14F-4D97-AF65-F5344CB8AC3E}">
        <p14:creationId xmlns:p14="http://schemas.microsoft.com/office/powerpoint/2010/main" val="369731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6" name="Rectangle: Rounded Corners 30">
            <a:extLst>
              <a:ext uri="{FF2B5EF4-FFF2-40B4-BE49-F238E27FC236}">
                <a16:creationId xmlns:a16="http://schemas.microsoft.com/office/drawing/2014/main" id="{9B094987-C1D3-EDE1-C2D8-0BAECA61DE35}"/>
              </a:ext>
            </a:extLst>
          </p:cNvPr>
          <p:cNvSpPr/>
          <p:nvPr/>
        </p:nvSpPr>
        <p:spPr>
          <a:xfrm>
            <a:off x="296010" y="1257940"/>
            <a:ext cx="3361589" cy="3112759"/>
          </a:xfrm>
          <a:prstGeom prst="roundRect">
            <a:avLst>
              <a:gd name="adj" fmla="val 3864"/>
            </a:avLst>
          </a:prstGeom>
          <a:solidFill>
            <a:schemeClr val="accent6"/>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accent3"/>
                </a:solidFill>
              </a:rPr>
              <a:t>Mức độ gây hại của gene đột biến phụ thuộc vào loại đột biến, tổ hợp gene hoặc phụ thuộc vào môi trường.</a:t>
            </a:r>
            <a:endParaRPr lang="en-US" sz="2000">
              <a:solidFill>
                <a:schemeClr val="accent3"/>
              </a:solidFill>
            </a:endParaRPr>
          </a:p>
        </p:txBody>
      </p:sp>
      <p:sp>
        <p:nvSpPr>
          <p:cNvPr id="7" name="Rectangle: Rounded Corners 895">
            <a:extLst>
              <a:ext uri="{FF2B5EF4-FFF2-40B4-BE49-F238E27FC236}">
                <a16:creationId xmlns:a16="http://schemas.microsoft.com/office/drawing/2014/main" id="{285910DA-9132-150D-9111-25C83B9F308B}"/>
              </a:ext>
            </a:extLst>
          </p:cNvPr>
          <p:cNvSpPr/>
          <p:nvPr/>
        </p:nvSpPr>
        <p:spPr>
          <a:xfrm>
            <a:off x="739387" y="887490"/>
            <a:ext cx="2474834" cy="644078"/>
          </a:xfrm>
          <a:prstGeom prst="roundRect">
            <a:avLst/>
          </a:prstGeom>
          <a:solidFill>
            <a:schemeClr val="bg2">
              <a:lumMod val="25000"/>
            </a:schemeClr>
          </a:solidFill>
          <a:ln>
            <a:solidFill>
              <a:srgbClr val="623E3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t>Tác hại</a:t>
            </a:r>
            <a:endParaRPr lang="en-US" sz="2000" b="1"/>
          </a:p>
        </p:txBody>
      </p:sp>
      <p:sp>
        <p:nvSpPr>
          <p:cNvPr id="9" name="Rectangle 8"/>
          <p:cNvSpPr/>
          <p:nvPr/>
        </p:nvSpPr>
        <p:spPr>
          <a:xfrm>
            <a:off x="4521201" y="498910"/>
            <a:ext cx="4358640" cy="2315410"/>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a:solidFill>
                  <a:srgbClr val="0000FF"/>
                </a:solidFill>
              </a:rPr>
              <a:t>Đột biến gene kháng thuốc trừ sâu ở côn </a:t>
            </a:r>
            <a:r>
              <a:rPr lang="vi-VN" sz="1800" b="1" smtClean="0">
                <a:solidFill>
                  <a:srgbClr val="0000FF"/>
                </a:solidFill>
              </a:rPr>
              <a:t>trùng</a:t>
            </a:r>
            <a:r>
              <a:rPr lang="en-US" sz="1800" b="1" smtClean="0">
                <a:solidFill>
                  <a:srgbClr val="0000FF"/>
                </a:solidFill>
              </a:rPr>
              <a:t>: </a:t>
            </a:r>
            <a:r>
              <a:rPr lang="en-US" sz="1800" smtClean="0">
                <a:solidFill>
                  <a:schemeClr val="accent3"/>
                </a:solidFill>
              </a:rPr>
              <a:t>T</a:t>
            </a:r>
            <a:r>
              <a:rPr lang="vi-VN" sz="1800" smtClean="0">
                <a:solidFill>
                  <a:schemeClr val="accent3"/>
                </a:solidFill>
              </a:rPr>
              <a:t>rong </a:t>
            </a:r>
            <a:r>
              <a:rPr lang="vi-VN" sz="1800">
                <a:solidFill>
                  <a:schemeClr val="accent3"/>
                </a:solidFill>
              </a:rPr>
              <a:t>điều kiện môi trường không có thuốc trừ sâu thì đột biến sẽ có hại, còn trong điều kiện môi trường có thuốc trừ sâu thì lại có lợi.</a:t>
            </a:r>
            <a:endParaRPr lang="en-US" sz="1800">
              <a:solidFill>
                <a:schemeClr val="accent3"/>
              </a:solidFill>
            </a:endParaRPr>
          </a:p>
        </p:txBody>
      </p:sp>
      <p:sp>
        <p:nvSpPr>
          <p:cNvPr id="10" name="Right Arrow 9"/>
          <p:cNvSpPr/>
          <p:nvPr/>
        </p:nvSpPr>
        <p:spPr>
          <a:xfrm>
            <a:off x="3854566" y="1493856"/>
            <a:ext cx="469668" cy="40511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21201" y="3263644"/>
            <a:ext cx="4358640" cy="1389636"/>
          </a:xfrm>
          <a:prstGeom prst="rect">
            <a:avLst/>
          </a:prstGeom>
          <a:solidFill>
            <a:srgbClr val="FFE9AB"/>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Vịt ba chân, bệnh hồng cầu hình liềm,…</a:t>
            </a:r>
            <a:endParaRPr lang="en-US" sz="2000">
              <a:solidFill>
                <a:srgbClr val="000000"/>
              </a:solidFill>
            </a:endParaRPr>
          </a:p>
        </p:txBody>
      </p:sp>
      <p:sp>
        <p:nvSpPr>
          <p:cNvPr id="12" name="Right Arrow 11"/>
          <p:cNvSpPr/>
          <p:nvPr/>
        </p:nvSpPr>
        <p:spPr>
          <a:xfrm>
            <a:off x="3854566" y="3755905"/>
            <a:ext cx="469668" cy="405114"/>
          </a:xfrm>
          <a:prstGeom prst="rightArrow">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68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4" name="TextBox 10">
            <a:extLst>
              <a:ext uri="{FF2B5EF4-FFF2-40B4-BE49-F238E27FC236}">
                <a16:creationId xmlns:a16="http://schemas.microsoft.com/office/drawing/2014/main" id="{ACF64F24-BD71-CA08-7D5F-8D97C04A9297}"/>
              </a:ext>
            </a:extLst>
          </p:cNvPr>
          <p:cNvSpPr txBox="1"/>
          <p:nvPr/>
        </p:nvSpPr>
        <p:spPr>
          <a:xfrm>
            <a:off x="2579648" y="336975"/>
            <a:ext cx="3984704" cy="553998"/>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sym typeface="Arial"/>
              </a:rPr>
              <a:t>KHỞI</a:t>
            </a:r>
            <a:r>
              <a:rPr kumimoji="0" lang="en-US" sz="3600" b="1" i="0" u="none" strike="noStrike" kern="1200" cap="none" spc="0" normalizeH="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sym typeface="Arial"/>
              </a:rPr>
              <a:t> ĐỘNG</a:t>
            </a:r>
            <a:endParaRPr kumimoji="0" lang="en-US" sz="36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sym typeface="Arial"/>
            </a:endParaRPr>
          </a:p>
        </p:txBody>
      </p:sp>
      <p:grpSp>
        <p:nvGrpSpPr>
          <p:cNvPr id="30" name="Group 29"/>
          <p:cNvGrpSpPr/>
          <p:nvPr/>
        </p:nvGrpSpPr>
        <p:grpSpPr>
          <a:xfrm>
            <a:off x="4164011" y="1236939"/>
            <a:ext cx="4672094" cy="3495637"/>
            <a:chOff x="143747" y="4842786"/>
            <a:chExt cx="4672094" cy="3495637"/>
          </a:xfrm>
        </p:grpSpPr>
        <p:sp>
          <p:nvSpPr>
            <p:cNvPr id="31" name="Rectangle 30"/>
            <p:cNvSpPr/>
            <p:nvPr/>
          </p:nvSpPr>
          <p:spPr>
            <a:xfrm>
              <a:off x="143747" y="5753100"/>
              <a:ext cx="4672094" cy="2585323"/>
            </a:xfrm>
            <a:prstGeom prst="rect">
              <a:avLst/>
            </a:prstGeom>
          </p:spPr>
          <p:txBody>
            <a:bodyPr wrap="square">
              <a:spAutoFit/>
            </a:bodyPr>
            <a:lstStyle/>
            <a:p>
              <a:pPr algn="just">
                <a:lnSpc>
                  <a:spcPct val="150000"/>
                </a:lnSpc>
              </a:pPr>
              <a:r>
                <a:rPr lang="vi-VN" sz="1800"/>
                <a:t>Năm 2006, các nhà khoa học đã phát hiện ra một con hươu có màu lông trắng khác biệt với màu lông của những con hươu khác ở một vùng núi miền Đông nước Đức. Hãy tìm hiểu nguyên nhân dẫn đến sự khác biệt về màu lông của con hươu trắng này.</a:t>
              </a:r>
              <a:endParaRPr lang="en-US" sz="1800"/>
            </a:p>
          </p:txBody>
        </p:sp>
        <p:pic>
          <p:nvPicPr>
            <p:cNvPr id="32" name="Picture 31"/>
            <p:cNvPicPr>
              <a:picLocks noChangeAspect="1"/>
            </p:cNvPicPr>
            <p:nvPr/>
          </p:nvPicPr>
          <p:blipFill>
            <a:blip r:embed="rId3"/>
            <a:stretch>
              <a:fillRect/>
            </a:stretch>
          </p:blipFill>
          <p:spPr>
            <a:xfrm>
              <a:off x="1782161" y="4842786"/>
              <a:ext cx="1395266" cy="751087"/>
            </a:xfrm>
            <a:prstGeom prst="rect">
              <a:avLst/>
            </a:prstGeom>
          </p:spPr>
        </p:pic>
      </p:grpSp>
      <p:grpSp>
        <p:nvGrpSpPr>
          <p:cNvPr id="5" name="Group 4"/>
          <p:cNvGrpSpPr/>
          <p:nvPr/>
        </p:nvGrpSpPr>
        <p:grpSpPr>
          <a:xfrm>
            <a:off x="333375" y="1548189"/>
            <a:ext cx="3529052" cy="2866639"/>
            <a:chOff x="411956" y="1485899"/>
            <a:chExt cx="3529052" cy="2866639"/>
          </a:xfrm>
        </p:grpSpPr>
        <p:pic>
          <p:nvPicPr>
            <p:cNvPr id="2" name="Picture 1"/>
            <p:cNvPicPr>
              <a:picLocks noChangeAspect="1"/>
            </p:cNvPicPr>
            <p:nvPr/>
          </p:nvPicPr>
          <p:blipFill>
            <a:blip r:embed="rId4"/>
            <a:stretch>
              <a:fillRect/>
            </a:stretch>
          </p:blipFill>
          <p:spPr>
            <a:xfrm>
              <a:off x="411956" y="1485899"/>
              <a:ext cx="3529052" cy="2271713"/>
            </a:xfrm>
            <a:prstGeom prst="rect">
              <a:avLst/>
            </a:prstGeom>
          </p:spPr>
        </p:pic>
        <p:sp>
          <p:nvSpPr>
            <p:cNvPr id="3" name="TextBox 2"/>
            <p:cNvSpPr txBox="1"/>
            <p:nvPr/>
          </p:nvSpPr>
          <p:spPr>
            <a:xfrm>
              <a:off x="862032" y="3983206"/>
              <a:ext cx="2628900" cy="369332"/>
            </a:xfrm>
            <a:prstGeom prst="rect">
              <a:avLst/>
            </a:prstGeom>
            <a:noFill/>
          </p:spPr>
          <p:txBody>
            <a:bodyPr wrap="square" rtlCol="0">
              <a:spAutoFit/>
            </a:bodyPr>
            <a:lstStyle/>
            <a:p>
              <a:pPr algn="ctr"/>
              <a:r>
                <a:rPr lang="en-US" sz="1800" i="1" smtClean="0"/>
                <a:t>Đàn hươu đang gặm cỏ</a:t>
              </a:r>
              <a:endParaRPr lang="en-US" sz="1800" i="1"/>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pic>
        <p:nvPicPr>
          <p:cNvPr id="3076" name="Picture 4" descr="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05" y="701039"/>
            <a:ext cx="4062944" cy="26226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959" y="701038"/>
            <a:ext cx="4209415" cy="26226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1" name="Group 15"/>
          <p:cNvGrpSpPr/>
          <p:nvPr/>
        </p:nvGrpSpPr>
        <p:grpSpPr>
          <a:xfrm>
            <a:off x="123642" y="4223840"/>
            <a:ext cx="1376174" cy="662410"/>
            <a:chOff x="0" y="0"/>
            <a:chExt cx="8454251" cy="4069382"/>
          </a:xfrm>
        </p:grpSpPr>
        <p:sp>
          <p:nvSpPr>
            <p:cNvPr id="12" name="Freeform 16"/>
            <p:cNvSpPr/>
            <p:nvPr/>
          </p:nvSpPr>
          <p:spPr>
            <a:xfrm>
              <a:off x="0" y="218177"/>
              <a:ext cx="8454251" cy="3851205"/>
            </a:xfrm>
            <a:custGeom>
              <a:avLst/>
              <a:gdLst/>
              <a:ahLst/>
              <a:cxnLst/>
              <a:rect l="l" t="t" r="r" b="b"/>
              <a:pathLst>
                <a:path w="8454251" h="3851205">
                  <a:moveTo>
                    <a:pt x="0" y="0"/>
                  </a:moveTo>
                  <a:lnTo>
                    <a:pt x="8454251" y="0"/>
                  </a:lnTo>
                  <a:lnTo>
                    <a:pt x="8454251" y="3851205"/>
                  </a:lnTo>
                  <a:lnTo>
                    <a:pt x="0" y="3851205"/>
                  </a:lnTo>
                  <a:lnTo>
                    <a:pt x="0" y="0"/>
                  </a:lnTo>
                  <a:close/>
                </a:path>
              </a:pathLst>
            </a:custGeom>
            <a:blipFill>
              <a:blip r:embed="rId5">
                <a:extLst>
                  <a:ext uri="{96DAC541-7B7A-43D3-8B79-37D633B846F1}">
                    <asvg:svgBlip xmlns:asvg="http://schemas.microsoft.com/office/drawing/2016/SVG/main" xmlns="" r:embed="rId10"/>
                  </a:ext>
                </a:extLst>
              </a:blip>
              <a:stretch>
                <a:fillRect t="-269147" r="-97587" b="-133087"/>
              </a:stretch>
            </a:blipFill>
          </p:spPr>
        </p:sp>
        <p:grpSp>
          <p:nvGrpSpPr>
            <p:cNvPr id="13" name="Group 17"/>
            <p:cNvGrpSpPr/>
            <p:nvPr/>
          </p:nvGrpSpPr>
          <p:grpSpPr>
            <a:xfrm rot="1549431">
              <a:off x="1305812" y="118200"/>
              <a:ext cx="643336" cy="439018"/>
              <a:chOff x="0" y="0"/>
              <a:chExt cx="118739" cy="81028"/>
            </a:xfrm>
          </p:grpSpPr>
          <p:sp>
            <p:nvSpPr>
              <p:cNvPr id="20" name="Freeform 18"/>
              <p:cNvSpPr/>
              <p:nvPr/>
            </p:nvSpPr>
            <p:spPr>
              <a:xfrm>
                <a:off x="0" y="0"/>
                <a:ext cx="118739" cy="81028"/>
              </a:xfrm>
              <a:custGeom>
                <a:avLst/>
                <a:gdLst/>
                <a:ahLst/>
                <a:cxnLst/>
                <a:rect l="l" t="t" r="r" b="b"/>
                <a:pathLst>
                  <a:path w="118739" h="81028">
                    <a:moveTo>
                      <a:pt x="0" y="0"/>
                    </a:moveTo>
                    <a:lnTo>
                      <a:pt x="118739" y="0"/>
                    </a:lnTo>
                    <a:lnTo>
                      <a:pt x="118739" y="81028"/>
                    </a:lnTo>
                    <a:lnTo>
                      <a:pt x="0" y="81028"/>
                    </a:lnTo>
                    <a:close/>
                  </a:path>
                </a:pathLst>
              </a:custGeom>
              <a:solidFill>
                <a:srgbClr val="FFFFFF"/>
              </a:solidFill>
            </p:spPr>
          </p:sp>
          <p:sp>
            <p:nvSpPr>
              <p:cNvPr id="21" name="TextBox 19"/>
              <p:cNvSpPr txBox="1"/>
              <p:nvPr/>
            </p:nvSpPr>
            <p:spPr>
              <a:xfrm>
                <a:off x="0" y="-38100"/>
                <a:ext cx="118739" cy="119128"/>
              </a:xfrm>
              <a:prstGeom prst="rect">
                <a:avLst/>
              </a:prstGeom>
            </p:spPr>
            <p:txBody>
              <a:bodyPr lIns="25400" tIns="25400" rIns="25400" bIns="25400" rtlCol="0" anchor="ctr"/>
              <a:lstStyle/>
              <a:p>
                <a:pPr algn="ctr">
                  <a:lnSpc>
                    <a:spcPts val="1237"/>
                  </a:lnSpc>
                </a:pPr>
                <a:endParaRPr sz="700"/>
              </a:p>
            </p:txBody>
          </p:sp>
        </p:grpSp>
        <p:grpSp>
          <p:nvGrpSpPr>
            <p:cNvPr id="14" name="Group 20"/>
            <p:cNvGrpSpPr/>
            <p:nvPr/>
          </p:nvGrpSpPr>
          <p:grpSpPr>
            <a:xfrm rot="1549431">
              <a:off x="7011095" y="909046"/>
              <a:ext cx="708431" cy="781851"/>
              <a:chOff x="0" y="0"/>
              <a:chExt cx="130753" cy="144304"/>
            </a:xfrm>
          </p:grpSpPr>
          <p:sp>
            <p:nvSpPr>
              <p:cNvPr id="15" name="Freeform 21"/>
              <p:cNvSpPr/>
              <p:nvPr/>
            </p:nvSpPr>
            <p:spPr>
              <a:xfrm>
                <a:off x="0" y="0"/>
                <a:ext cx="130753" cy="144304"/>
              </a:xfrm>
              <a:custGeom>
                <a:avLst/>
                <a:gdLst/>
                <a:ahLst/>
                <a:cxnLst/>
                <a:rect l="l" t="t" r="r" b="b"/>
                <a:pathLst>
                  <a:path w="130753" h="144304">
                    <a:moveTo>
                      <a:pt x="0" y="0"/>
                    </a:moveTo>
                    <a:lnTo>
                      <a:pt x="130753" y="0"/>
                    </a:lnTo>
                    <a:lnTo>
                      <a:pt x="130753" y="144304"/>
                    </a:lnTo>
                    <a:lnTo>
                      <a:pt x="0" y="144304"/>
                    </a:lnTo>
                    <a:close/>
                  </a:path>
                </a:pathLst>
              </a:custGeom>
              <a:solidFill>
                <a:srgbClr val="FFFFFF"/>
              </a:solidFill>
            </p:spPr>
          </p:sp>
          <p:sp>
            <p:nvSpPr>
              <p:cNvPr id="19" name="TextBox 22"/>
              <p:cNvSpPr txBox="1"/>
              <p:nvPr/>
            </p:nvSpPr>
            <p:spPr>
              <a:xfrm>
                <a:off x="0" y="-38100"/>
                <a:ext cx="130753" cy="182404"/>
              </a:xfrm>
              <a:prstGeom prst="rect">
                <a:avLst/>
              </a:prstGeom>
            </p:spPr>
            <p:txBody>
              <a:bodyPr lIns="25400" tIns="25400" rIns="25400" bIns="25400" rtlCol="0" anchor="ctr"/>
              <a:lstStyle/>
              <a:p>
                <a:pPr algn="ctr">
                  <a:lnSpc>
                    <a:spcPts val="1237"/>
                  </a:lnSpc>
                </a:pPr>
                <a:endParaRPr sz="700"/>
              </a:p>
            </p:txBody>
          </p:sp>
        </p:grpSp>
      </p:grpSp>
      <p:sp>
        <p:nvSpPr>
          <p:cNvPr id="22" name="Rectangle: Rounded Corners 9">
            <a:extLst>
              <a:ext uri="{FF2B5EF4-FFF2-40B4-BE49-F238E27FC236}">
                <a16:creationId xmlns:a16="http://schemas.microsoft.com/office/drawing/2014/main" id="{6F2BDD77-2D2A-A264-DDF1-BD509A0C072D}"/>
              </a:ext>
            </a:extLst>
          </p:cNvPr>
          <p:cNvSpPr/>
          <p:nvPr/>
        </p:nvSpPr>
        <p:spPr>
          <a:xfrm>
            <a:off x="2020539" y="3697195"/>
            <a:ext cx="5120640" cy="900799"/>
          </a:xfrm>
          <a:prstGeom prst="roundRect">
            <a:avLst>
              <a:gd name="adj" fmla="val 11139"/>
            </a:avLst>
          </a:prstGeom>
          <a:solidFill>
            <a:schemeClr val="accent5"/>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pPr>
            <a:r>
              <a:rPr lang="en-US" sz="2000" i="1">
                <a:solidFill>
                  <a:schemeClr val="accent3"/>
                </a:solidFill>
                <a:ea typeface="Calibri" panose="020F0502020204030204" pitchFamily="34" charset="0"/>
              </a:rPr>
              <a:t>Vịt ba chân và bốn chân ở Long 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randombar(horizontal)">
                                      <p:cBhvr>
                                        <p:cTn id="7" dur="500"/>
                                        <p:tgtEl>
                                          <p:spTgt spid="3076"/>
                                        </p:tgtEl>
                                      </p:cBhvr>
                                    </p:animEffect>
                                  </p:childTnLst>
                                </p:cTn>
                              </p:par>
                              <p:par>
                                <p:cTn id="8" presetID="14" presetClass="entr" presetSubtype="1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randombar(horizontal)">
                                      <p:cBhvr>
                                        <p:cTn id="10" dur="500"/>
                                        <p:tgtEl>
                                          <p:spTgt spid="3078"/>
                                        </p:tgtEl>
                                      </p:cBhvr>
                                    </p:animEffect>
                                  </p:childTnLst>
                                </p:cTn>
                              </p:par>
                            </p:childTnLst>
                          </p:cTn>
                        </p:par>
                        <p:par>
                          <p:cTn id="11" fill="hold">
                            <p:stCondLst>
                              <p:cond delay="500"/>
                            </p:stCondLst>
                            <p:childTnLst>
                              <p:par>
                                <p:cTn id="12" presetID="16" presetClass="entr" presetSubtype="2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Horizont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pic>
        <p:nvPicPr>
          <p:cNvPr id="4098" name="Picture 2" descr="Cây đu đủ WT (trái) và cây chỉnh sửa gen (phải) sau lây nhiễm virus PRSV trong điều kiện nhà lưới. Ảnh: Nhóm nghiên cứ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7404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9">
            <a:extLst>
              <a:ext uri="{FF2B5EF4-FFF2-40B4-BE49-F238E27FC236}">
                <a16:creationId xmlns:a16="http://schemas.microsoft.com/office/drawing/2014/main" id="{6F2BDD77-2D2A-A264-DDF1-BD509A0C072D}"/>
              </a:ext>
            </a:extLst>
          </p:cNvPr>
          <p:cNvSpPr/>
          <p:nvPr/>
        </p:nvSpPr>
        <p:spPr>
          <a:xfrm>
            <a:off x="5982939" y="879588"/>
            <a:ext cx="2947701" cy="3384325"/>
          </a:xfrm>
          <a:prstGeom prst="roundRect">
            <a:avLst>
              <a:gd name="adj" fmla="val 11139"/>
            </a:avLst>
          </a:prstGeom>
          <a:solidFill>
            <a:schemeClr val="accent5"/>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i="1">
                <a:solidFill>
                  <a:schemeClr val="accent3"/>
                </a:solidFill>
              </a:rPr>
              <a:t>Cây đu đủ WT (trái) và cây chỉnh sửa gene (phải) sau lây nhiễm virus PRSV trong điều kiện nhà </a:t>
            </a:r>
            <a:r>
              <a:rPr lang="vi-VN" sz="2000" i="1" smtClean="0">
                <a:solidFill>
                  <a:schemeClr val="accent3"/>
                </a:solidFill>
              </a:rPr>
              <a:t>lưới</a:t>
            </a:r>
            <a:r>
              <a:rPr lang="en-US" sz="2000" i="1" smtClean="0">
                <a:solidFill>
                  <a:schemeClr val="accent3"/>
                </a:solidFill>
              </a:rPr>
              <a:t> (Nguồn: VNExpress.net)</a:t>
            </a:r>
            <a:endParaRPr lang="en-US" sz="2000" i="1">
              <a:solidFill>
                <a:schemeClr val="accent3"/>
              </a:solidFill>
              <a:ea typeface="Calibri" panose="020F0502020204030204" pitchFamily="34" charset="0"/>
            </a:endParaRPr>
          </a:p>
        </p:txBody>
      </p:sp>
    </p:spTree>
    <p:extLst>
      <p:ext uri="{BB962C8B-B14F-4D97-AF65-F5344CB8AC3E}">
        <p14:creationId xmlns:p14="http://schemas.microsoft.com/office/powerpoint/2010/main" val="278016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500"/>
                                        <p:tgtEl>
                                          <p:spTgt spid="4098"/>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Horizont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grpSp>
        <p:nvGrpSpPr>
          <p:cNvPr id="1047" name="Google Shape;1047;p64"/>
          <p:cNvGrpSpPr/>
          <p:nvPr/>
        </p:nvGrpSpPr>
        <p:grpSpPr>
          <a:xfrm rot="-3423229">
            <a:off x="5745539" y="-874862"/>
            <a:ext cx="4780540" cy="5926758"/>
            <a:chOff x="3453675" y="959025"/>
            <a:chExt cx="2670400" cy="3310675"/>
          </a:xfrm>
        </p:grpSpPr>
        <p:sp>
          <p:nvSpPr>
            <p:cNvPr id="1048" name="Google Shape;1048;p64"/>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4"/>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4"/>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4"/>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4"/>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4"/>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4"/>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4"/>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4"/>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4"/>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4"/>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4"/>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4"/>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4"/>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4"/>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4"/>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4"/>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4"/>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4"/>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4"/>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4"/>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4"/>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4"/>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71" name="Google Shape;1071;p64"/>
          <p:cNvCxnSpPr/>
          <p:nvPr/>
        </p:nvCxnSpPr>
        <p:spPr>
          <a:xfrm rot="10800000" flipH="1">
            <a:off x="6853649" y="2398600"/>
            <a:ext cx="587100" cy="587100"/>
          </a:xfrm>
          <a:prstGeom prst="straightConnector1">
            <a:avLst/>
          </a:prstGeom>
          <a:noFill/>
          <a:ln w="19050" cap="flat" cmpd="sng">
            <a:solidFill>
              <a:schemeClr val="dk1"/>
            </a:solidFill>
            <a:prstDash val="dot"/>
            <a:round/>
            <a:headEnd type="none" w="med" len="med"/>
            <a:tailEnd type="oval" w="med" len="med"/>
          </a:ln>
        </p:spPr>
      </p:cxnSp>
      <p:sp>
        <p:nvSpPr>
          <p:cNvPr id="8" name="Google Shape;905;p26">
            <a:extLst>
              <a:ext uri="{FF2B5EF4-FFF2-40B4-BE49-F238E27FC236}">
                <a16:creationId xmlns:a16="http://schemas.microsoft.com/office/drawing/2014/main" id="{4213768C-8195-CB7B-1B58-D88BDD031DDF}"/>
              </a:ext>
            </a:extLst>
          </p:cNvPr>
          <p:cNvSpPr/>
          <p:nvPr/>
        </p:nvSpPr>
        <p:spPr>
          <a:xfrm>
            <a:off x="781041" y="1789596"/>
            <a:ext cx="5434834" cy="1581176"/>
          </a:xfrm>
          <a:prstGeom prst="rect">
            <a:avLst/>
          </a:prstGeom>
          <a:noFill/>
          <a:ln w="28575">
            <a:solidFill>
              <a:srgbClr val="134F5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smtClean="0">
                <a:solidFill>
                  <a:srgbClr val="134F5C"/>
                </a:solidFill>
                <a:latin typeface="+mj-lt"/>
                <a:ea typeface="Lato"/>
                <a:cs typeface="Lato"/>
                <a:sym typeface="Lato"/>
              </a:rPr>
              <a:t>LUYỆN TẬP</a:t>
            </a:r>
            <a:endParaRPr sz="6000" b="1">
              <a:solidFill>
                <a:srgbClr val="134F5C"/>
              </a:solidFill>
              <a:latin typeface="+mj-lt"/>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13" name="Google Shape;1313;p73"/>
          <p:cNvGrpSpPr/>
          <p:nvPr/>
        </p:nvGrpSpPr>
        <p:grpSpPr>
          <a:xfrm rot="-509994">
            <a:off x="4966140" y="537189"/>
            <a:ext cx="4780451" cy="5926648"/>
            <a:chOff x="3453675" y="959025"/>
            <a:chExt cx="2670400" cy="3310675"/>
          </a:xfrm>
        </p:grpSpPr>
        <p:sp>
          <p:nvSpPr>
            <p:cNvPr id="1314" name="Google Shape;1314;p73"/>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73"/>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73"/>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73"/>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73"/>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73"/>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73"/>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73"/>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73"/>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73"/>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3"/>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73"/>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3"/>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3"/>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73"/>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73"/>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73"/>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73"/>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73"/>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73"/>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73"/>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73"/>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73"/>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73"/>
          <p:cNvSpPr/>
          <p:nvPr/>
        </p:nvSpPr>
        <p:spPr>
          <a:xfrm>
            <a:off x="6058400" y="2408365"/>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0AAC8E60-2A31-D690-30B7-AED0A3E0E7AC}"/>
              </a:ext>
            </a:extLst>
          </p:cNvPr>
          <p:cNvSpPr txBox="1"/>
          <p:nvPr/>
        </p:nvSpPr>
        <p:spPr>
          <a:xfrm>
            <a:off x="792465" y="817969"/>
            <a:ext cx="5226447" cy="82067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 sz="3600" b="1" i="0" u="none" strike="noStrike" kern="0" cap="none" spc="0" normalizeH="0" baseline="0" noProof="0">
                <a:ln>
                  <a:noFill/>
                </a:ln>
                <a:solidFill>
                  <a:srgbClr val="C00000"/>
                </a:solidFill>
                <a:effectLst/>
                <a:uLnTx/>
                <a:uFillTx/>
                <a:latin typeface="Arial"/>
                <a:cs typeface="Arial"/>
                <a:sym typeface="Arial"/>
              </a:rPr>
              <a:t>TRÒ CHƠI DI TRUYỀN</a:t>
            </a:r>
            <a:endParaRPr kumimoji="0" lang="en-US" sz="3600" b="0" i="0" u="none" strike="noStrike" kern="0" cap="none" spc="0" normalizeH="0" baseline="0" noProof="0">
              <a:ln>
                <a:noFill/>
              </a:ln>
              <a:solidFill>
                <a:srgbClr val="C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A7BCE0AE-2E7A-B2A7-E59E-2F4EDFC719DE}"/>
              </a:ext>
            </a:extLst>
          </p:cNvPr>
          <p:cNvSpPr txBox="1"/>
          <p:nvPr/>
        </p:nvSpPr>
        <p:spPr>
          <a:xfrm>
            <a:off x="1092579" y="1806402"/>
            <a:ext cx="4614136" cy="2568717"/>
          </a:xfrm>
          <a:prstGeom prst="rect">
            <a:avLst/>
          </a:prstGeom>
          <a:noFill/>
        </p:spPr>
        <p:txBody>
          <a:bodyPr wrap="square">
            <a:spAutoFit/>
          </a:bodyPr>
          <a:lstStyle/>
          <a:p>
            <a:pPr algn="just" defTabSz="457200">
              <a:lnSpc>
                <a:spcPct val="150000"/>
              </a:lnSpc>
              <a:buClrTx/>
              <a:defRPr/>
            </a:pPr>
            <a:r>
              <a:rPr lang="en-US" sz="2200" b="1" i="1" kern="1200">
                <a:solidFill>
                  <a:srgbClr val="FF0000"/>
                </a:solidFill>
                <a:latin typeface="Arial" panose="020B0604020202020204" pitchFamily="34" charset="0"/>
                <a:ea typeface="+mn-ea"/>
                <a:cs typeface="Arial" panose="020B0604020202020204" pitchFamily="34" charset="0"/>
              </a:rPr>
              <a:t>Luật chơi: </a:t>
            </a:r>
            <a:r>
              <a:rPr lang="en-US" sz="2200" kern="1200">
                <a:solidFill>
                  <a:prstClr val="black"/>
                </a:solidFill>
                <a:latin typeface="Arial" panose="020B0604020202020204" pitchFamily="34" charset="0"/>
                <a:ea typeface="+mn-ea"/>
                <a:cs typeface="Arial" panose="020B0604020202020204" pitchFamily="34" charset="0"/>
              </a:rPr>
              <a:t>C</a:t>
            </a:r>
            <a:r>
              <a:rPr lang="vi-VN" sz="2200" kern="1200">
                <a:solidFill>
                  <a:prstClr val="black"/>
                </a:solidFill>
                <a:latin typeface="Arial" panose="020B0604020202020204" pitchFamily="34" charset="0"/>
                <a:ea typeface="+mn-ea"/>
                <a:cs typeface="Arial" panose="020B0604020202020204" pitchFamily="34" charset="0"/>
              </a:rPr>
              <a:t>hia lớp thành 2 đội và thi đua nhau trả lời, khoanh tròn vào đáp án đặt trước câu trả lời đúng. Đội nào trả lời được đúng và nhanh nhất sẽ là đội chiến thắng</a:t>
            </a:r>
            <a:r>
              <a:rPr lang="en-US" sz="2200" kern="1200">
                <a:solidFill>
                  <a:prstClr val="black"/>
                </a:solidFill>
                <a:latin typeface="Arial" panose="020B0604020202020204" pitchFamily="34" charset="0"/>
                <a:ea typeface="+mn-ea"/>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pic>
        <p:nvPicPr>
          <p:cNvPr id="29" name="Picture 28">
            <a:hlinkClick r:id="rId4" action="ppaction://hlinksldjump"/>
            <a:extLst>
              <a:ext uri="{FF2B5EF4-FFF2-40B4-BE49-F238E27FC236}">
                <a16:creationId xmlns:a16="http://schemas.microsoft.com/office/drawing/2014/main" id="{F9B77F8D-4AB1-8713-E12E-30C98CAFA448}"/>
              </a:ext>
            </a:extLst>
          </p:cNvPr>
          <p:cNvPicPr>
            <a:picLocks noChangeAspect="1"/>
          </p:cNvPicPr>
          <p:nvPr/>
        </p:nvPicPr>
        <p:blipFill>
          <a:blip r:embed="rId5"/>
          <a:stretch>
            <a:fillRect/>
          </a:stretch>
        </p:blipFill>
        <p:spPr>
          <a:xfrm>
            <a:off x="370919" y="392240"/>
            <a:ext cx="2121592" cy="2152075"/>
          </a:xfrm>
          <a:prstGeom prst="rect">
            <a:avLst/>
          </a:prstGeom>
        </p:spPr>
      </p:pic>
      <p:pic>
        <p:nvPicPr>
          <p:cNvPr id="30" name="Picture 29">
            <a:hlinkClick r:id="rId6" action="ppaction://hlinksldjump"/>
            <a:extLst>
              <a:ext uri="{FF2B5EF4-FFF2-40B4-BE49-F238E27FC236}">
                <a16:creationId xmlns:a16="http://schemas.microsoft.com/office/drawing/2014/main" id="{7C1855CE-2B58-F733-DC05-97FAB069FCE6}"/>
              </a:ext>
            </a:extLst>
          </p:cNvPr>
          <p:cNvPicPr>
            <a:picLocks noChangeAspect="1"/>
          </p:cNvPicPr>
          <p:nvPr/>
        </p:nvPicPr>
        <p:blipFill>
          <a:blip r:embed="rId7"/>
          <a:stretch>
            <a:fillRect/>
          </a:stretch>
        </p:blipFill>
        <p:spPr>
          <a:xfrm>
            <a:off x="2841412" y="392240"/>
            <a:ext cx="1463167" cy="2316681"/>
          </a:xfrm>
          <a:prstGeom prst="rect">
            <a:avLst/>
          </a:prstGeom>
        </p:spPr>
      </p:pic>
      <p:pic>
        <p:nvPicPr>
          <p:cNvPr id="31" name="Picture 30">
            <a:hlinkClick r:id="rId8" action="ppaction://hlinksldjump"/>
            <a:extLst>
              <a:ext uri="{FF2B5EF4-FFF2-40B4-BE49-F238E27FC236}">
                <a16:creationId xmlns:a16="http://schemas.microsoft.com/office/drawing/2014/main" id="{19BA0178-0B06-9801-B587-356904637097}"/>
              </a:ext>
            </a:extLst>
          </p:cNvPr>
          <p:cNvPicPr>
            <a:picLocks noChangeAspect="1"/>
          </p:cNvPicPr>
          <p:nvPr/>
        </p:nvPicPr>
        <p:blipFill>
          <a:blip r:embed="rId9"/>
          <a:stretch>
            <a:fillRect/>
          </a:stretch>
        </p:blipFill>
        <p:spPr>
          <a:xfrm>
            <a:off x="4937981" y="195939"/>
            <a:ext cx="1511939" cy="2261812"/>
          </a:xfrm>
          <a:prstGeom prst="rect">
            <a:avLst/>
          </a:prstGeom>
        </p:spPr>
      </p:pic>
      <p:pic>
        <p:nvPicPr>
          <p:cNvPr id="1152" name="Picture 1151">
            <a:hlinkClick r:id="rId10" action="ppaction://hlinksldjump"/>
            <a:extLst>
              <a:ext uri="{FF2B5EF4-FFF2-40B4-BE49-F238E27FC236}">
                <a16:creationId xmlns:a16="http://schemas.microsoft.com/office/drawing/2014/main" id="{0840A388-F1FC-CDBA-0924-9170054064E2}"/>
              </a:ext>
            </a:extLst>
          </p:cNvPr>
          <p:cNvPicPr>
            <a:picLocks noChangeAspect="1"/>
          </p:cNvPicPr>
          <p:nvPr/>
        </p:nvPicPr>
        <p:blipFill>
          <a:blip r:embed="rId11"/>
          <a:stretch>
            <a:fillRect/>
          </a:stretch>
        </p:blipFill>
        <p:spPr>
          <a:xfrm>
            <a:off x="6706358" y="364807"/>
            <a:ext cx="2066723" cy="2206943"/>
          </a:xfrm>
          <a:prstGeom prst="rect">
            <a:avLst/>
          </a:prstGeom>
        </p:spPr>
      </p:pic>
      <p:pic>
        <p:nvPicPr>
          <p:cNvPr id="1153" name="Picture 1152">
            <a:hlinkClick r:id="rId12" action="ppaction://hlinksldjump"/>
            <a:extLst>
              <a:ext uri="{FF2B5EF4-FFF2-40B4-BE49-F238E27FC236}">
                <a16:creationId xmlns:a16="http://schemas.microsoft.com/office/drawing/2014/main" id="{BEC3E322-AF81-1276-B2B5-FFDD2DFDB20D}"/>
              </a:ext>
            </a:extLst>
          </p:cNvPr>
          <p:cNvPicPr>
            <a:picLocks noChangeAspect="1"/>
          </p:cNvPicPr>
          <p:nvPr/>
        </p:nvPicPr>
        <p:blipFill>
          <a:blip r:embed="rId13"/>
          <a:stretch>
            <a:fillRect/>
          </a:stretch>
        </p:blipFill>
        <p:spPr>
          <a:xfrm>
            <a:off x="648005" y="2614426"/>
            <a:ext cx="2322777" cy="2371550"/>
          </a:xfrm>
          <a:prstGeom prst="rect">
            <a:avLst/>
          </a:prstGeom>
        </p:spPr>
      </p:pic>
      <p:pic>
        <p:nvPicPr>
          <p:cNvPr id="1154" name="Picture 1153">
            <a:hlinkClick r:id="rId14" action="ppaction://hlinksldjump"/>
            <a:extLst>
              <a:ext uri="{FF2B5EF4-FFF2-40B4-BE49-F238E27FC236}">
                <a16:creationId xmlns:a16="http://schemas.microsoft.com/office/drawing/2014/main" id="{27D4D9CB-90EB-E5A1-6FC6-24E0C9E8AE56}"/>
              </a:ext>
            </a:extLst>
          </p:cNvPr>
          <p:cNvPicPr>
            <a:picLocks noChangeAspect="1"/>
          </p:cNvPicPr>
          <p:nvPr/>
        </p:nvPicPr>
        <p:blipFill>
          <a:blip r:embed="rId15"/>
          <a:stretch>
            <a:fillRect/>
          </a:stretch>
        </p:blipFill>
        <p:spPr>
          <a:xfrm>
            <a:off x="3227220" y="2544315"/>
            <a:ext cx="1883827" cy="2347163"/>
          </a:xfrm>
          <a:prstGeom prst="rect">
            <a:avLst/>
          </a:prstGeom>
        </p:spPr>
      </p:pic>
      <p:pic>
        <p:nvPicPr>
          <p:cNvPr id="1155" name="Picture 1154">
            <a:hlinkClick r:id="rId14" action="ppaction://hlinksldjump"/>
            <a:extLst>
              <a:ext uri="{FF2B5EF4-FFF2-40B4-BE49-F238E27FC236}">
                <a16:creationId xmlns:a16="http://schemas.microsoft.com/office/drawing/2014/main" id="{A88AF61A-19EB-062E-76BD-2A2478D47846}"/>
              </a:ext>
            </a:extLst>
          </p:cNvPr>
          <p:cNvPicPr>
            <a:picLocks noChangeAspect="1"/>
          </p:cNvPicPr>
          <p:nvPr/>
        </p:nvPicPr>
        <p:blipFill>
          <a:blip r:embed="rId16"/>
          <a:stretch>
            <a:fillRect/>
          </a:stretch>
        </p:blipFill>
        <p:spPr>
          <a:xfrm>
            <a:off x="5636226" y="2605280"/>
            <a:ext cx="1883827" cy="2286198"/>
          </a:xfrm>
          <a:prstGeom prst="rect">
            <a:avLst/>
          </a:prstGeom>
        </p:spPr>
      </p:pic>
      <p:sp>
        <p:nvSpPr>
          <p:cNvPr id="2" name="Action Button: Go Home 1">
            <a:hlinkClick r:id="rId17" action="ppaction://hlinksldjump" highlightClick="1"/>
            <a:extLst>
              <a:ext uri="{FF2B5EF4-FFF2-40B4-BE49-F238E27FC236}">
                <a16:creationId xmlns:a16="http://schemas.microsoft.com/office/drawing/2014/main" id="{263BAC58-9FD5-2D19-98DD-9E1327BC32A2}"/>
              </a:ext>
            </a:extLst>
          </p:cNvPr>
          <p:cNvSpPr/>
          <p:nvPr/>
        </p:nvSpPr>
        <p:spPr>
          <a:xfrm>
            <a:off x="8101584" y="4101084"/>
            <a:ext cx="1042416" cy="1042416"/>
          </a:xfrm>
          <a:prstGeom prst="actionButtonHome">
            <a:avLst/>
          </a:prstGeom>
          <a:solidFill>
            <a:schemeClr val="bg1">
              <a:lumMod val="50000"/>
            </a:schemeClr>
          </a:solidFill>
          <a:ln>
            <a:solidFill>
              <a:schemeClr val="bg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p:cTn id="6" dur="indefinite"/>
                                        <p:tgtEl>
                                          <p:spTgt spid="29"/>
                                        </p:tgtEl>
                                        <p:attrNameLst>
                                          <p:attrName>style.opacity</p:attrName>
                                        </p:attrNameLst>
                                      </p:cBhvr>
                                      <p:to>
                                        <p:strVal val="0.25"/>
                                      </p:to>
                                    </p:set>
                                    <p:animEffect filter="image" prLst="opacity: 0.25">
                                      <p:cBhvr rctx="IE">
                                        <p:cTn id="7" dur="indefinite"/>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p:cTn id="12" dur="indefinite"/>
                                        <p:tgtEl>
                                          <p:spTgt spid="30"/>
                                        </p:tgtEl>
                                        <p:attrNameLst>
                                          <p:attrName>style.opacity</p:attrName>
                                        </p:attrNameLst>
                                      </p:cBhvr>
                                      <p:to>
                                        <p:strVal val="0.25"/>
                                      </p:to>
                                    </p:set>
                                    <p:animEffect filter="image" prLst="opacity: 0.25">
                                      <p:cBhvr rctx="IE">
                                        <p:cTn id="13" dur="indefinite"/>
                                        <p:tgtEl>
                                          <p:spTgt spid="30"/>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p:cTn id="18" dur="indefinite"/>
                                        <p:tgtEl>
                                          <p:spTgt spid="31"/>
                                        </p:tgtEl>
                                        <p:attrNameLst>
                                          <p:attrName>style.opacity</p:attrName>
                                        </p:attrNameLst>
                                      </p:cBhvr>
                                      <p:to>
                                        <p:strVal val="0.25"/>
                                      </p:to>
                                    </p:set>
                                    <p:animEffect filter="image" prLst="opacity: 0.25">
                                      <p:cBhvr rctx="IE">
                                        <p:cTn id="19" dur="indefinite"/>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1152"/>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p:cTn id="24" dur="indefinite"/>
                                        <p:tgtEl>
                                          <p:spTgt spid="1152"/>
                                        </p:tgtEl>
                                        <p:attrNameLst>
                                          <p:attrName>style.opacity</p:attrName>
                                        </p:attrNameLst>
                                      </p:cBhvr>
                                      <p:to>
                                        <p:strVal val="0.25"/>
                                      </p:to>
                                    </p:set>
                                    <p:animEffect filter="image" prLst="opacity: 0.25">
                                      <p:cBhvr rctx="IE">
                                        <p:cTn id="25" dur="indefinite"/>
                                        <p:tgtEl>
                                          <p:spTgt spid="1152"/>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152"/>
                  </p:tgtEl>
                </p:cond>
              </p:nextCondLst>
            </p:seq>
            <p:seq concurrent="1" nextAc="seek">
              <p:cTn id="26" restart="whenNotActive" fill="hold" evtFilter="cancelBubble" nodeType="interactiveSeq">
                <p:stCondLst>
                  <p:cond evt="onClick" delay="0">
                    <p:tgtEl>
                      <p:spTgt spid="1153"/>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1153"/>
                                        </p:tgtEl>
                                        <p:attrNameLst>
                                          <p:attrName>style.opacity</p:attrName>
                                        </p:attrNameLst>
                                      </p:cBhvr>
                                      <p:to>
                                        <p:strVal val="0.25"/>
                                      </p:to>
                                    </p:set>
                                    <p:animEffect filter="image" prLst="opacity: 0.25">
                                      <p:cBhvr rctx="IE">
                                        <p:cTn id="31" dur="indefinite"/>
                                        <p:tgtEl>
                                          <p:spTgt spid="1153"/>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153"/>
                  </p:tgtEl>
                </p:cond>
              </p:nextCondLst>
            </p:seq>
            <p:seq concurrent="1" nextAc="seek">
              <p:cTn id="32" restart="whenNotActive" fill="hold" evtFilter="cancelBubble" nodeType="interactiveSeq">
                <p:stCondLst>
                  <p:cond evt="onClick" delay="0">
                    <p:tgtEl>
                      <p:spTgt spid="1154"/>
                    </p:tgtEl>
                  </p:cond>
                </p:stCondLst>
                <p:endSync evt="end" delay="0">
                  <p:rtn val="all"/>
                </p:endSync>
                <p:childTnLst>
                  <p:par>
                    <p:cTn id="33" fill="hold">
                      <p:stCondLst>
                        <p:cond delay="0"/>
                      </p:stCondLst>
                      <p:childTnLst>
                        <p:par>
                          <p:cTn id="34" fill="hold">
                            <p:stCondLst>
                              <p:cond delay="0"/>
                            </p:stCondLst>
                            <p:childTnLst>
                              <p:par>
                                <p:cTn id="35" presetID="9" presetClass="emph" presetSubtype="0" nodeType="clickEffect">
                                  <p:stCondLst>
                                    <p:cond delay="0"/>
                                  </p:stCondLst>
                                  <p:childTnLst>
                                    <p:set>
                                      <p:cBhvr>
                                        <p:cTn id="36" dur="indefinite"/>
                                        <p:tgtEl>
                                          <p:spTgt spid="1154"/>
                                        </p:tgtEl>
                                        <p:attrNameLst>
                                          <p:attrName>style.opacity</p:attrName>
                                        </p:attrNameLst>
                                      </p:cBhvr>
                                      <p:to>
                                        <p:strVal val="0.25"/>
                                      </p:to>
                                    </p:set>
                                    <p:animEffect filter="image" prLst="opacity: 0.25">
                                      <p:cBhvr rctx="IE">
                                        <p:cTn id="37" dur="indefinite"/>
                                        <p:tgtEl>
                                          <p:spTgt spid="1154"/>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154"/>
                  </p:tgtEl>
                </p:cond>
              </p:nextCondLst>
            </p:seq>
            <p:seq concurrent="1" nextAc="seek">
              <p:cTn id="38" restart="whenNotActive" fill="hold" evtFilter="cancelBubble" nodeType="interactiveSeq">
                <p:stCondLst>
                  <p:cond evt="onClick" delay="0">
                    <p:tgtEl>
                      <p:spTgt spid="1155"/>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p:cTn id="42" dur="indefinite"/>
                                        <p:tgtEl>
                                          <p:spTgt spid="1155"/>
                                        </p:tgtEl>
                                        <p:attrNameLst>
                                          <p:attrName>style.opacity</p:attrName>
                                        </p:attrNameLst>
                                      </p:cBhvr>
                                      <p:to>
                                        <p:strVal val="0.25"/>
                                      </p:to>
                                    </p:set>
                                    <p:animEffect filter="image" prLst="opacity: 0.25">
                                      <p:cBhvr rctx="IE">
                                        <p:cTn id="43" dur="indefinite"/>
                                        <p:tgtEl>
                                          <p:spTgt spid="1155"/>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15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3">
          <a:extLst>
            <a:ext uri="{FF2B5EF4-FFF2-40B4-BE49-F238E27FC236}">
              <a16:creationId xmlns:a16="http://schemas.microsoft.com/office/drawing/2014/main" id="{919D2063-D5AD-8550-FDD4-85CB978A032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C14EE64-77E1-FD67-3798-1FC89CFEB43E}"/>
              </a:ext>
            </a:extLst>
          </p:cNvPr>
          <p:cNvSpPr txBox="1"/>
          <p:nvPr/>
        </p:nvSpPr>
        <p:spPr>
          <a:xfrm>
            <a:off x="847493" y="391789"/>
            <a:ext cx="7454926" cy="1045223"/>
          </a:xfrm>
          <a:prstGeom prst="rect">
            <a:avLst/>
          </a:prstGeom>
          <a:noFill/>
        </p:spPr>
        <p:txBody>
          <a:bodyPr wrap="square">
            <a:spAutoFit/>
          </a:bodyPr>
          <a:lstStyle/>
          <a:p>
            <a:pPr algn="just">
              <a:lnSpc>
                <a:spcPct val="150000"/>
              </a:lnSpc>
            </a:pPr>
            <a:r>
              <a:rPr lang="en-US" sz="2200" b="1">
                <a:solidFill>
                  <a:srgbClr val="0D0D0D"/>
                </a:solidFill>
                <a:effectLst/>
                <a:latin typeface="+mn-lt"/>
                <a:ea typeface="Calibri" panose="020F0502020204030204" pitchFamily="34" charset="0"/>
                <a:cs typeface="Arial" panose="020B0604020202020204" pitchFamily="34" charset="0"/>
              </a:rPr>
              <a:t>Câu </a:t>
            </a:r>
            <a:r>
              <a:rPr lang="en-US" sz="2200" b="1" smtClean="0">
                <a:solidFill>
                  <a:srgbClr val="0D0D0D"/>
                </a:solidFill>
                <a:effectLst/>
                <a:latin typeface="+mn-lt"/>
                <a:ea typeface="Calibri" panose="020F0502020204030204" pitchFamily="34" charset="0"/>
                <a:cs typeface="Arial" panose="020B0604020202020204" pitchFamily="34" charset="0"/>
              </a:rPr>
              <a:t>1. </a:t>
            </a:r>
            <a:r>
              <a:rPr lang="vi-VN" sz="2200">
                <a:latin typeface="+mn-lt"/>
                <a:ea typeface="Times New Roman" panose="02020603050405020304" pitchFamily="18" charset="0"/>
              </a:rPr>
              <a:t>Những biến đổi trong cấu trúc của gene, thường liên quan đến một hoặc một vài cặp nucleotide được gọi là</a:t>
            </a:r>
            <a:endParaRPr lang="en-US" sz="2200">
              <a:latin typeface="+mn-lt"/>
              <a:ea typeface="Calibri" panose="020F0502020204030204" pitchFamily="34" charset="0"/>
            </a:endParaRPr>
          </a:p>
        </p:txBody>
      </p:sp>
      <p:sp>
        <p:nvSpPr>
          <p:cNvPr id="11" name="Multiplication Sign 10">
            <a:hlinkClick r:id="rId4" action="ppaction://hlinksldjump"/>
            <a:extLst>
              <a:ext uri="{FF2B5EF4-FFF2-40B4-BE49-F238E27FC236}">
                <a16:creationId xmlns:a16="http://schemas.microsoft.com/office/drawing/2014/main" id="{ECC60D8A-87D8-1842-65A9-FF0144381D23}"/>
              </a:ext>
            </a:extLst>
          </p:cNvPr>
          <p:cNvSpPr/>
          <p:nvPr/>
        </p:nvSpPr>
        <p:spPr>
          <a:xfrm>
            <a:off x="8296507" y="0"/>
            <a:ext cx="914400" cy="914400"/>
          </a:xfrm>
          <a:prstGeom prst="mathMultiply">
            <a:avLst/>
          </a:prstGeom>
          <a:solidFill>
            <a:schemeClr val="tx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B">
            <a:extLst>
              <a:ext uri="{FF2B5EF4-FFF2-40B4-BE49-F238E27FC236}">
                <a16:creationId xmlns:a16="http://schemas.microsoft.com/office/drawing/2014/main" id="{AC48B8BB-D2E4-FF3D-6877-C66EF24E8298}"/>
              </a:ext>
            </a:extLst>
          </p:cNvPr>
          <p:cNvGrpSpPr/>
          <p:nvPr/>
        </p:nvGrpSpPr>
        <p:grpSpPr>
          <a:xfrm>
            <a:off x="568601" y="3347531"/>
            <a:ext cx="3832413" cy="1319268"/>
            <a:chOff x="568601" y="3207831"/>
            <a:chExt cx="3832413" cy="1319268"/>
          </a:xfrm>
        </p:grpSpPr>
        <p:sp>
          <p:nvSpPr>
            <p:cNvPr id="6" name="Rectangle: Rounded Corners 5">
              <a:extLst>
                <a:ext uri="{FF2B5EF4-FFF2-40B4-BE49-F238E27FC236}">
                  <a16:creationId xmlns:a16="http://schemas.microsoft.com/office/drawing/2014/main" id="{4AF31340-58BE-6BE0-DF3E-71DEB3E9E773}"/>
                </a:ext>
              </a:extLst>
            </p:cNvPr>
            <p:cNvSpPr/>
            <p:nvPr/>
          </p:nvSpPr>
          <p:spPr>
            <a:xfrm>
              <a:off x="847493" y="3207831"/>
              <a:ext cx="3553521"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chemeClr val="accent3"/>
                  </a:solidFill>
                  <a:ea typeface="Calibri" panose="020F0502020204030204" pitchFamily="34" charset="0"/>
                  <a:cs typeface="Arial" panose="020B0604020202020204" pitchFamily="34" charset="0"/>
                </a:rPr>
                <a:t>B. </a:t>
              </a:r>
              <a:r>
                <a:rPr lang="vi-VN" sz="2000">
                  <a:solidFill>
                    <a:schemeClr val="accent3"/>
                  </a:solidFill>
                  <a:ea typeface="Times New Roman" panose="02020603050405020304" pitchFamily="18" charset="0"/>
                </a:rPr>
                <a:t>đột biến nhiễm sắc thể</a:t>
              </a:r>
              <a:endParaRPr lang="en-US" sz="2000">
                <a:solidFill>
                  <a:schemeClr val="accent3"/>
                </a:solidFill>
                <a:effectLst/>
                <a:ea typeface="Calibri" panose="020F0502020204030204" pitchFamily="34" charset="0"/>
                <a:cs typeface="Arial" panose="020B0604020202020204" pitchFamily="34" charset="0"/>
              </a:endParaRPr>
            </a:p>
          </p:txBody>
        </p:sp>
        <p:sp>
          <p:nvSpPr>
            <p:cNvPr id="12" name="Freeform 13">
              <a:extLst>
                <a:ext uri="{FF2B5EF4-FFF2-40B4-BE49-F238E27FC236}">
                  <a16:creationId xmlns:a16="http://schemas.microsoft.com/office/drawing/2014/main" id="{1AC55770-75EA-2C64-5049-52F981A0E56F}"/>
                </a:ext>
              </a:extLst>
            </p:cNvPr>
            <p:cNvSpPr/>
            <p:nvPr/>
          </p:nvSpPr>
          <p:spPr>
            <a:xfrm>
              <a:off x="568601" y="3283515"/>
              <a:ext cx="557784" cy="1243584"/>
            </a:xfrm>
            <a:custGeom>
              <a:avLst/>
              <a:gdLst/>
              <a:ahLst/>
              <a:cxnLst/>
              <a:rect l="l" t="t" r="r" b="b"/>
              <a:pathLst>
                <a:path w="2141795" h="4618425">
                  <a:moveTo>
                    <a:pt x="0" y="0"/>
                  </a:moveTo>
                  <a:lnTo>
                    <a:pt x="2141795" y="0"/>
                  </a:lnTo>
                  <a:lnTo>
                    <a:pt x="2141795" y="4618425"/>
                  </a:lnTo>
                  <a:lnTo>
                    <a:pt x="0" y="4618425"/>
                  </a:lnTo>
                  <a:lnTo>
                    <a:pt x="0" y="0"/>
                  </a:lnTo>
                  <a:close/>
                </a:path>
              </a:pathLst>
            </a:custGeom>
            <a:blipFill>
              <a:blip r:embed="rId5"/>
              <a:stretch>
                <a:fillRect/>
              </a:stretch>
            </a:blipFill>
          </p:spPr>
          <p:txBody>
            <a:bodyPr/>
            <a:lstStyle/>
            <a:p>
              <a:pPr algn="ctr"/>
              <a:endParaRPr lang="en-US" sz="2000">
                <a:solidFill>
                  <a:schemeClr val="accent3"/>
                </a:solidFill>
                <a:latin typeface="+mn-lt"/>
              </a:endParaRPr>
            </a:p>
          </p:txBody>
        </p:sp>
      </p:grpSp>
      <p:grpSp>
        <p:nvGrpSpPr>
          <p:cNvPr id="17" name="C">
            <a:extLst>
              <a:ext uri="{FF2B5EF4-FFF2-40B4-BE49-F238E27FC236}">
                <a16:creationId xmlns:a16="http://schemas.microsoft.com/office/drawing/2014/main" id="{9E3A405E-0F17-D341-1011-611BA42E5992}"/>
              </a:ext>
            </a:extLst>
          </p:cNvPr>
          <p:cNvGrpSpPr/>
          <p:nvPr/>
        </p:nvGrpSpPr>
        <p:grpSpPr>
          <a:xfrm>
            <a:off x="4742988" y="1835252"/>
            <a:ext cx="3776950" cy="1243584"/>
            <a:chOff x="4742988" y="1826715"/>
            <a:chExt cx="3776950" cy="1243584"/>
          </a:xfrm>
        </p:grpSpPr>
        <p:sp>
          <p:nvSpPr>
            <p:cNvPr id="7" name="Rectangle: Rounded Corners 6">
              <a:extLst>
                <a:ext uri="{FF2B5EF4-FFF2-40B4-BE49-F238E27FC236}">
                  <a16:creationId xmlns:a16="http://schemas.microsoft.com/office/drawing/2014/main" id="{643625DB-7F2C-F270-79F9-54C2D005A53B}"/>
                </a:ext>
              </a:extLst>
            </p:cNvPr>
            <p:cNvSpPr/>
            <p:nvPr/>
          </p:nvSpPr>
          <p:spPr>
            <a:xfrm>
              <a:off x="4742988" y="1828797"/>
              <a:ext cx="3553519"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chemeClr val="accent3"/>
                  </a:solidFill>
                  <a:ea typeface="Calibri" panose="020F0502020204030204" pitchFamily="34" charset="0"/>
                  <a:cs typeface="Arial" panose="020B0604020202020204" pitchFamily="34" charset="0"/>
                </a:rPr>
                <a:t>C. </a:t>
              </a:r>
              <a:r>
                <a:rPr lang="vi-VN" sz="2000">
                  <a:solidFill>
                    <a:schemeClr val="accent3"/>
                  </a:solidFill>
                  <a:ea typeface="Times New Roman" panose="02020603050405020304" pitchFamily="18" charset="0"/>
                </a:rPr>
                <a:t>Đột biến nucleotide</a:t>
              </a:r>
              <a:endParaRPr lang="en-US" sz="2000">
                <a:solidFill>
                  <a:schemeClr val="accent3"/>
                </a:solidFill>
                <a:effectLst/>
                <a:ea typeface="Calibri" panose="020F0502020204030204" pitchFamily="34" charset="0"/>
                <a:cs typeface="Arial" panose="020B0604020202020204" pitchFamily="34" charset="0"/>
              </a:endParaRPr>
            </a:p>
          </p:txBody>
        </p:sp>
        <p:sp>
          <p:nvSpPr>
            <p:cNvPr id="13" name="Freeform 14">
              <a:extLst>
                <a:ext uri="{FF2B5EF4-FFF2-40B4-BE49-F238E27FC236}">
                  <a16:creationId xmlns:a16="http://schemas.microsoft.com/office/drawing/2014/main" id="{67C0A56D-07A4-0B22-9551-BE6A903FC30B}"/>
                </a:ext>
              </a:extLst>
            </p:cNvPr>
            <p:cNvSpPr/>
            <p:nvPr/>
          </p:nvSpPr>
          <p:spPr>
            <a:xfrm>
              <a:off x="7962154" y="1826715"/>
              <a:ext cx="557784" cy="1243584"/>
            </a:xfrm>
            <a:custGeom>
              <a:avLst/>
              <a:gdLst/>
              <a:ahLst/>
              <a:cxnLst/>
              <a:rect l="l" t="t" r="r" b="b"/>
              <a:pathLst>
                <a:path w="1856804" h="4114800">
                  <a:moveTo>
                    <a:pt x="0" y="0"/>
                  </a:moveTo>
                  <a:lnTo>
                    <a:pt x="1856804" y="0"/>
                  </a:lnTo>
                  <a:lnTo>
                    <a:pt x="1856804" y="4114800"/>
                  </a:lnTo>
                  <a:lnTo>
                    <a:pt x="0" y="4114800"/>
                  </a:lnTo>
                  <a:lnTo>
                    <a:pt x="0" y="0"/>
                  </a:lnTo>
                  <a:close/>
                </a:path>
              </a:pathLst>
            </a:custGeom>
            <a:blipFill>
              <a:blip r:embed="rId6"/>
              <a:stretch>
                <a:fillRect/>
              </a:stretch>
            </a:blipFill>
          </p:spPr>
          <p:txBody>
            <a:bodyPr/>
            <a:lstStyle/>
            <a:p>
              <a:pPr algn="ctr"/>
              <a:endParaRPr lang="en-US" sz="2000">
                <a:solidFill>
                  <a:schemeClr val="accent3"/>
                </a:solidFill>
                <a:latin typeface="+mn-lt"/>
              </a:endParaRPr>
            </a:p>
          </p:txBody>
        </p:sp>
      </p:grpSp>
      <p:grpSp>
        <p:nvGrpSpPr>
          <p:cNvPr id="19" name="A">
            <a:extLst>
              <a:ext uri="{FF2B5EF4-FFF2-40B4-BE49-F238E27FC236}">
                <a16:creationId xmlns:a16="http://schemas.microsoft.com/office/drawing/2014/main" id="{276E11CB-A810-873C-94BE-55D5F4EDB46C}"/>
              </a:ext>
            </a:extLst>
          </p:cNvPr>
          <p:cNvGrpSpPr/>
          <p:nvPr/>
        </p:nvGrpSpPr>
        <p:grpSpPr>
          <a:xfrm>
            <a:off x="624062" y="1837334"/>
            <a:ext cx="3776952" cy="1241503"/>
            <a:chOff x="624062" y="1828797"/>
            <a:chExt cx="3776952" cy="1241503"/>
          </a:xfrm>
        </p:grpSpPr>
        <p:sp>
          <p:nvSpPr>
            <p:cNvPr id="4" name="Rectangle: Rounded Corners 3">
              <a:extLst>
                <a:ext uri="{FF2B5EF4-FFF2-40B4-BE49-F238E27FC236}">
                  <a16:creationId xmlns:a16="http://schemas.microsoft.com/office/drawing/2014/main" id="{9A76AA5A-8EF4-F108-18C4-D712B4944BD1}"/>
                </a:ext>
              </a:extLst>
            </p:cNvPr>
            <p:cNvSpPr/>
            <p:nvPr/>
          </p:nvSpPr>
          <p:spPr>
            <a:xfrm>
              <a:off x="847493" y="1828797"/>
              <a:ext cx="3553521"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vi-VN" sz="2000" smtClean="0">
                  <a:solidFill>
                    <a:schemeClr val="accent3"/>
                  </a:solidFill>
                  <a:ea typeface="Calibri" panose="020F0502020204030204" pitchFamily="34" charset="0"/>
                  <a:cs typeface="Arial" panose="020B0604020202020204" pitchFamily="34" charset="0"/>
                </a:rPr>
                <a:t>A. </a:t>
              </a:r>
              <a:r>
                <a:rPr lang="vi-VN" sz="2000">
                  <a:solidFill>
                    <a:schemeClr val="accent3"/>
                  </a:solidFill>
                  <a:ea typeface="Times New Roman" panose="02020603050405020304" pitchFamily="18" charset="0"/>
                </a:rPr>
                <a:t>đột biến gene</a:t>
              </a:r>
              <a:endParaRPr lang="en-US" sz="2000">
                <a:solidFill>
                  <a:schemeClr val="accent3"/>
                </a:solidFill>
                <a:effectLst/>
                <a:ea typeface="Calibri" panose="020F0502020204030204" pitchFamily="34" charset="0"/>
                <a:cs typeface="Arial" panose="020B0604020202020204" pitchFamily="34" charset="0"/>
              </a:endParaRPr>
            </a:p>
          </p:txBody>
        </p:sp>
        <p:sp>
          <p:nvSpPr>
            <p:cNvPr id="14" name="Freeform 15">
              <a:extLst>
                <a:ext uri="{FF2B5EF4-FFF2-40B4-BE49-F238E27FC236}">
                  <a16:creationId xmlns:a16="http://schemas.microsoft.com/office/drawing/2014/main" id="{951EBAF6-2B14-E911-C1D0-FF102FBC9ADC}"/>
                </a:ext>
              </a:extLst>
            </p:cNvPr>
            <p:cNvSpPr/>
            <p:nvPr/>
          </p:nvSpPr>
          <p:spPr>
            <a:xfrm>
              <a:off x="624062" y="1828798"/>
              <a:ext cx="557038" cy="1241502"/>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7"/>
              <a:stretch>
                <a:fillRect/>
              </a:stretch>
            </a:blipFill>
          </p:spPr>
          <p:txBody>
            <a:bodyPr/>
            <a:lstStyle/>
            <a:p>
              <a:pPr algn="ctr"/>
              <a:endParaRPr lang="en-US" sz="2000">
                <a:solidFill>
                  <a:schemeClr val="accent3"/>
                </a:solidFill>
                <a:latin typeface="+mn-lt"/>
              </a:endParaRPr>
            </a:p>
          </p:txBody>
        </p:sp>
      </p:grpSp>
      <p:grpSp>
        <p:nvGrpSpPr>
          <p:cNvPr id="18" name="D">
            <a:extLst>
              <a:ext uri="{FF2B5EF4-FFF2-40B4-BE49-F238E27FC236}">
                <a16:creationId xmlns:a16="http://schemas.microsoft.com/office/drawing/2014/main" id="{414C39AD-7D00-4990-024A-6DEE28BB7BDB}"/>
              </a:ext>
            </a:extLst>
          </p:cNvPr>
          <p:cNvGrpSpPr/>
          <p:nvPr/>
        </p:nvGrpSpPr>
        <p:grpSpPr>
          <a:xfrm>
            <a:off x="4742988" y="3345449"/>
            <a:ext cx="3832411" cy="1243584"/>
            <a:chOff x="4742988" y="3205749"/>
            <a:chExt cx="3832411" cy="1243584"/>
          </a:xfrm>
        </p:grpSpPr>
        <p:sp>
          <p:nvSpPr>
            <p:cNvPr id="8" name="Rectangle: Rounded Corners 7">
              <a:extLst>
                <a:ext uri="{FF2B5EF4-FFF2-40B4-BE49-F238E27FC236}">
                  <a16:creationId xmlns:a16="http://schemas.microsoft.com/office/drawing/2014/main" id="{20DC7276-4F16-F378-BAB9-AFD459FD08C6}"/>
                </a:ext>
              </a:extLst>
            </p:cNvPr>
            <p:cNvSpPr/>
            <p:nvPr/>
          </p:nvSpPr>
          <p:spPr>
            <a:xfrm>
              <a:off x="4742988" y="3207831"/>
              <a:ext cx="3553519"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chemeClr val="accent3"/>
                  </a:solidFill>
                  <a:ea typeface="Calibri" panose="020F0502020204030204" pitchFamily="34" charset="0"/>
                  <a:cs typeface="Arial" panose="020B0604020202020204" pitchFamily="34" charset="0"/>
                </a:rPr>
                <a:t>D. </a:t>
              </a:r>
              <a:r>
                <a:rPr lang="vi-VN" sz="2000">
                  <a:solidFill>
                    <a:schemeClr val="accent3"/>
                  </a:solidFill>
                  <a:ea typeface="Times New Roman" panose="02020603050405020304" pitchFamily="18" charset="0"/>
                </a:rPr>
                <a:t>đột biến điểm</a:t>
              </a:r>
              <a:endParaRPr lang="en-US" sz="2000">
                <a:solidFill>
                  <a:schemeClr val="accent3"/>
                </a:solidFill>
                <a:effectLst/>
                <a:ea typeface="Calibri" panose="020F0502020204030204" pitchFamily="34" charset="0"/>
                <a:cs typeface="Arial" panose="020B0604020202020204" pitchFamily="34" charset="0"/>
              </a:endParaRPr>
            </a:p>
          </p:txBody>
        </p:sp>
        <p:sp>
          <p:nvSpPr>
            <p:cNvPr id="15" name="Freeform 16">
              <a:extLst>
                <a:ext uri="{FF2B5EF4-FFF2-40B4-BE49-F238E27FC236}">
                  <a16:creationId xmlns:a16="http://schemas.microsoft.com/office/drawing/2014/main" id="{FBD4394C-C669-4A54-E110-7A587B136F0A}"/>
                </a:ext>
              </a:extLst>
            </p:cNvPr>
            <p:cNvSpPr/>
            <p:nvPr/>
          </p:nvSpPr>
          <p:spPr>
            <a:xfrm>
              <a:off x="8017615" y="3205749"/>
              <a:ext cx="557784" cy="1243584"/>
            </a:xfrm>
            <a:custGeom>
              <a:avLst/>
              <a:gdLst/>
              <a:ahLst/>
              <a:cxnLst/>
              <a:rect l="l" t="t" r="r" b="b"/>
              <a:pathLst>
                <a:path w="1773811" h="3770722">
                  <a:moveTo>
                    <a:pt x="0" y="0"/>
                  </a:moveTo>
                  <a:lnTo>
                    <a:pt x="1773811" y="0"/>
                  </a:lnTo>
                  <a:lnTo>
                    <a:pt x="1773811" y="3770722"/>
                  </a:lnTo>
                  <a:lnTo>
                    <a:pt x="0" y="3770722"/>
                  </a:lnTo>
                  <a:lnTo>
                    <a:pt x="0" y="0"/>
                  </a:lnTo>
                  <a:close/>
                </a:path>
              </a:pathLst>
            </a:custGeom>
            <a:blipFill>
              <a:blip r:embed="rId8"/>
              <a:stretch>
                <a:fillRect/>
              </a:stretch>
            </a:blipFill>
          </p:spPr>
          <p:txBody>
            <a:bodyPr/>
            <a:lstStyle/>
            <a:p>
              <a:pPr algn="ctr"/>
              <a:endParaRPr lang="en-US" sz="2000">
                <a:solidFill>
                  <a:schemeClr val="accent3"/>
                </a:solidFill>
                <a:latin typeface="+mn-lt"/>
              </a:endParaRPr>
            </a:p>
          </p:txBody>
        </p:sp>
      </p:grpSp>
    </p:spTree>
    <p:extLst>
      <p:ext uri="{BB962C8B-B14F-4D97-AF65-F5344CB8AC3E}">
        <p14:creationId xmlns:p14="http://schemas.microsoft.com/office/powerpoint/2010/main" val="65669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p:cTn id="26" dur="indefinite"/>
                                        <p:tgtEl>
                                          <p:spTgt spid="18"/>
                                        </p:tgtEl>
                                        <p:attrNameLst>
                                          <p:attrName>style.opacity</p:attrName>
                                        </p:attrNameLst>
                                      </p:cBhvr>
                                      <p:to>
                                        <p:strVal val="0.25"/>
                                      </p:to>
                                    </p:set>
                                    <p:animEffect filter="image" prLst="opacity: 0.25">
                                      <p:cBhvr rctx="IE">
                                        <p:cTn id="27" dur="indefinite"/>
                                        <p:tgtEl>
                                          <p:spTgt spid="18"/>
                                        </p:tgtEl>
                                      </p:cBhvr>
                                    </p:animEffec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repeatCount="4000" fill="hold" nodeType="clickEffect">
                                  <p:stCondLst>
                                    <p:cond delay="0"/>
                                  </p:stCondLst>
                                  <p:childTnLst>
                                    <p:animEffect transition="out" filter="fade">
                                      <p:cBhvr>
                                        <p:cTn id="32" dur="1000" tmFilter="0, 0; .2, .5; .8, .5; 1, 0"/>
                                        <p:tgtEl>
                                          <p:spTgt spid="19"/>
                                        </p:tgtEl>
                                      </p:cBhvr>
                                    </p:animEffect>
                                    <p:animScale>
                                      <p:cBhvr>
                                        <p:cTn id="33" dur="500" autoRev="1" fill="hold"/>
                                        <p:tgtEl>
                                          <p:spTgt spid="19"/>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p:cTn id="38" dur="indefinite"/>
                                        <p:tgtEl>
                                          <p:spTgt spid="16"/>
                                        </p:tgtEl>
                                        <p:attrNameLst>
                                          <p:attrName>style.opacity</p:attrName>
                                        </p:attrNameLst>
                                      </p:cBhvr>
                                      <p:to>
                                        <p:strVal val="0.25"/>
                                      </p:to>
                                    </p:set>
                                    <p:animEffect filter="image" prLst="opacity: 0.25">
                                      <p:cBhvr rctx="IE">
                                        <p:cTn id="39" dur="indefinite"/>
                                        <p:tgtEl>
                                          <p:spTgt spid="16"/>
                                        </p:tgtEl>
                                      </p:cBhvr>
                                    </p:animEffec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17"/>
                                        </p:tgtEl>
                                        <p:attrNameLst>
                                          <p:attrName>style.opacity</p:attrName>
                                        </p:attrNameLst>
                                      </p:cBhvr>
                                      <p:to>
                                        <p:strVal val="0.25"/>
                                      </p:to>
                                    </p:set>
                                    <p:animEffect filter="image" prLst="opacity: 0.25">
                                      <p:cBhvr rctx="IE">
                                        <p:cTn id="45" dur="indefinite"/>
                                        <p:tgtEl>
                                          <p:spTgt spid="17"/>
                                        </p:tgtEl>
                                      </p:cBhvr>
                                    </p:animEffect>
                                  </p:childTnLst>
                                </p:cTn>
                              </p:par>
                            </p:childTnLst>
                          </p:cTn>
                        </p:par>
                      </p:childTnLst>
                    </p:cTn>
                  </p:par>
                </p:childTnLst>
              </p:cTn>
              <p:nextCondLst>
                <p:cond evt="onClick" delay="0">
                  <p:tgtEl>
                    <p:spTgt spid="17"/>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3">
          <a:extLst>
            <a:ext uri="{FF2B5EF4-FFF2-40B4-BE49-F238E27FC236}">
              <a16:creationId xmlns:a16="http://schemas.microsoft.com/office/drawing/2014/main" id="{2B95FB78-CB12-C676-639D-F7044F760B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9AF826B-5EF1-FC8C-85F3-A9F4AE8497F4}"/>
              </a:ext>
            </a:extLst>
          </p:cNvPr>
          <p:cNvSpPr txBox="1"/>
          <p:nvPr/>
        </p:nvSpPr>
        <p:spPr>
          <a:xfrm>
            <a:off x="902581" y="236696"/>
            <a:ext cx="7290910" cy="1477328"/>
          </a:xfrm>
          <a:prstGeom prst="rect">
            <a:avLst/>
          </a:prstGeom>
          <a:noFill/>
        </p:spPr>
        <p:txBody>
          <a:bodyPr wrap="square">
            <a:spAutoFit/>
          </a:bodyPr>
          <a:lstStyle/>
          <a:p>
            <a:pPr algn="just">
              <a:lnSpc>
                <a:spcPct val="150000"/>
              </a:lnSpc>
            </a:pPr>
            <a:r>
              <a:rPr lang="en-US" sz="2000" b="1">
                <a:solidFill>
                  <a:srgbClr val="0D0D0D"/>
                </a:solidFill>
                <a:effectLst/>
                <a:latin typeface="+mn-lt"/>
                <a:ea typeface="Calibri" panose="020F0502020204030204" pitchFamily="34" charset="0"/>
                <a:cs typeface="Calibri" panose="020F0502020204030204" pitchFamily="34" charset="0"/>
              </a:rPr>
              <a:t>Câu </a:t>
            </a:r>
            <a:r>
              <a:rPr lang="en-US" sz="2000" b="1" smtClean="0">
                <a:solidFill>
                  <a:srgbClr val="0D0D0D"/>
                </a:solidFill>
                <a:effectLst/>
                <a:latin typeface="+mn-lt"/>
                <a:ea typeface="Calibri" panose="020F0502020204030204" pitchFamily="34" charset="0"/>
                <a:cs typeface="Calibri" panose="020F0502020204030204" pitchFamily="34" charset="0"/>
              </a:rPr>
              <a:t>2. </a:t>
            </a:r>
            <a:r>
              <a:rPr lang="vi-VN" sz="2000">
                <a:latin typeface="+mn-lt"/>
                <a:ea typeface="Times New Roman" panose="02020603050405020304" pitchFamily="18" charset="0"/>
              </a:rPr>
              <a:t>Trường hợp gene cấu trúc bị đột biến thay thế một cặp A – T bằng một cặp G – C thì số liên kết hydrogen trong gene sẽ thay đổi như thế nào?</a:t>
            </a:r>
            <a:endParaRPr lang="en-US" sz="2000">
              <a:latin typeface="+mn-lt"/>
              <a:ea typeface="Calibri" panose="020F0502020204030204" pitchFamily="34" charset="0"/>
            </a:endParaRPr>
          </a:p>
        </p:txBody>
      </p:sp>
      <p:sp>
        <p:nvSpPr>
          <p:cNvPr id="11" name="Multiplication Sign 10">
            <a:hlinkClick r:id="rId4" action="ppaction://hlinksldjump"/>
            <a:extLst>
              <a:ext uri="{FF2B5EF4-FFF2-40B4-BE49-F238E27FC236}">
                <a16:creationId xmlns:a16="http://schemas.microsoft.com/office/drawing/2014/main" id="{041B4385-0AD5-F673-41BA-863D7C38AE8D}"/>
              </a:ext>
            </a:extLst>
          </p:cNvPr>
          <p:cNvSpPr/>
          <p:nvPr/>
        </p:nvSpPr>
        <p:spPr>
          <a:xfrm>
            <a:off x="8296507" y="0"/>
            <a:ext cx="914400" cy="914400"/>
          </a:xfrm>
          <a:prstGeom prst="mathMultiply">
            <a:avLst/>
          </a:prstGeom>
          <a:solidFill>
            <a:schemeClr val="tx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B">
            <a:extLst>
              <a:ext uri="{FF2B5EF4-FFF2-40B4-BE49-F238E27FC236}">
                <a16:creationId xmlns:a16="http://schemas.microsoft.com/office/drawing/2014/main" id="{DCF923A4-6BE7-1559-909A-311E27A84B35}"/>
              </a:ext>
            </a:extLst>
          </p:cNvPr>
          <p:cNvGrpSpPr/>
          <p:nvPr/>
        </p:nvGrpSpPr>
        <p:grpSpPr>
          <a:xfrm>
            <a:off x="568601" y="3405951"/>
            <a:ext cx="3832413" cy="1319268"/>
            <a:chOff x="568601" y="3207831"/>
            <a:chExt cx="3832413" cy="1319268"/>
          </a:xfrm>
        </p:grpSpPr>
        <p:sp>
          <p:nvSpPr>
            <p:cNvPr id="6" name="Rectangle: Rounded Corners 5">
              <a:extLst>
                <a:ext uri="{FF2B5EF4-FFF2-40B4-BE49-F238E27FC236}">
                  <a16:creationId xmlns:a16="http://schemas.microsoft.com/office/drawing/2014/main" id="{53AA8138-5EA9-0E55-F2A7-373F7DB3A770}"/>
                </a:ext>
              </a:extLst>
            </p:cNvPr>
            <p:cNvSpPr/>
            <p:nvPr/>
          </p:nvSpPr>
          <p:spPr>
            <a:xfrm>
              <a:off x="847493" y="3207831"/>
              <a:ext cx="3553521"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a typeface="Calibri" panose="020F0502020204030204" pitchFamily="34" charset="0"/>
                  <a:cs typeface="Arial" panose="020B0604020202020204" pitchFamily="34" charset="0"/>
                </a:rPr>
                <a:t>B. </a:t>
              </a:r>
              <a:r>
                <a:rPr lang="en-US" sz="2000" smtClean="0">
                  <a:solidFill>
                    <a:srgbClr val="000000"/>
                  </a:solidFill>
                  <a:ea typeface="Times New Roman" panose="02020603050405020304" pitchFamily="18" charset="0"/>
                </a:rPr>
                <a:t>Tăng 1</a:t>
              </a:r>
              <a:endParaRPr lang="en-US" sz="2000">
                <a:solidFill>
                  <a:srgbClr val="000000"/>
                </a:solidFill>
                <a:effectLst/>
                <a:ea typeface="Calibri" panose="020F0502020204030204" pitchFamily="34" charset="0"/>
                <a:cs typeface="Arial" panose="020B0604020202020204" pitchFamily="34" charset="0"/>
              </a:endParaRPr>
            </a:p>
          </p:txBody>
        </p:sp>
        <p:sp>
          <p:nvSpPr>
            <p:cNvPr id="12" name="Freeform 13">
              <a:extLst>
                <a:ext uri="{FF2B5EF4-FFF2-40B4-BE49-F238E27FC236}">
                  <a16:creationId xmlns:a16="http://schemas.microsoft.com/office/drawing/2014/main" id="{D995214A-BCA3-7B7D-C050-DDBEDA7559D2}"/>
                </a:ext>
              </a:extLst>
            </p:cNvPr>
            <p:cNvSpPr/>
            <p:nvPr/>
          </p:nvSpPr>
          <p:spPr>
            <a:xfrm>
              <a:off x="568601" y="3283515"/>
              <a:ext cx="557784" cy="1243584"/>
            </a:xfrm>
            <a:custGeom>
              <a:avLst/>
              <a:gdLst/>
              <a:ahLst/>
              <a:cxnLst/>
              <a:rect l="l" t="t" r="r" b="b"/>
              <a:pathLst>
                <a:path w="2141795" h="4618425">
                  <a:moveTo>
                    <a:pt x="0" y="0"/>
                  </a:moveTo>
                  <a:lnTo>
                    <a:pt x="2141795" y="0"/>
                  </a:lnTo>
                  <a:lnTo>
                    <a:pt x="2141795" y="4618425"/>
                  </a:lnTo>
                  <a:lnTo>
                    <a:pt x="0" y="4618425"/>
                  </a:lnTo>
                  <a:lnTo>
                    <a:pt x="0" y="0"/>
                  </a:lnTo>
                  <a:close/>
                </a:path>
              </a:pathLst>
            </a:custGeom>
            <a:blipFill>
              <a:blip r:embed="rId5"/>
              <a:stretch>
                <a:fillRect/>
              </a:stretch>
            </a:blipFill>
          </p:spPr>
          <p:txBody>
            <a:bodyPr/>
            <a:lstStyle/>
            <a:p>
              <a:pPr algn="ctr"/>
              <a:endParaRPr lang="en-US" sz="2000">
                <a:latin typeface="+mn-lt"/>
              </a:endParaRPr>
            </a:p>
          </p:txBody>
        </p:sp>
      </p:grpSp>
      <p:grpSp>
        <p:nvGrpSpPr>
          <p:cNvPr id="17" name="C">
            <a:extLst>
              <a:ext uri="{FF2B5EF4-FFF2-40B4-BE49-F238E27FC236}">
                <a16:creationId xmlns:a16="http://schemas.microsoft.com/office/drawing/2014/main" id="{9C320FE1-F5AD-A8C0-4631-C2E202B956CB}"/>
              </a:ext>
            </a:extLst>
          </p:cNvPr>
          <p:cNvGrpSpPr/>
          <p:nvPr/>
        </p:nvGrpSpPr>
        <p:grpSpPr>
          <a:xfrm>
            <a:off x="4742988" y="1893672"/>
            <a:ext cx="3776950" cy="1243584"/>
            <a:chOff x="4742988" y="1826715"/>
            <a:chExt cx="3776950" cy="1243584"/>
          </a:xfrm>
        </p:grpSpPr>
        <p:sp>
          <p:nvSpPr>
            <p:cNvPr id="7" name="Rectangle: Rounded Corners 6">
              <a:extLst>
                <a:ext uri="{FF2B5EF4-FFF2-40B4-BE49-F238E27FC236}">
                  <a16:creationId xmlns:a16="http://schemas.microsoft.com/office/drawing/2014/main" id="{8AEFE838-6B9B-CA08-BEED-3DB354BCDF17}"/>
                </a:ext>
              </a:extLst>
            </p:cNvPr>
            <p:cNvSpPr/>
            <p:nvPr/>
          </p:nvSpPr>
          <p:spPr>
            <a:xfrm>
              <a:off x="4742988" y="1828797"/>
              <a:ext cx="3553519"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a typeface="Calibri" panose="020F0502020204030204" pitchFamily="34" charset="0"/>
                  <a:cs typeface="Arial" panose="020B0604020202020204" pitchFamily="34" charset="0"/>
                </a:rPr>
                <a:t>C. </a:t>
              </a:r>
              <a:r>
                <a:rPr lang="en-US" sz="2000" smtClean="0">
                  <a:solidFill>
                    <a:srgbClr val="000000"/>
                  </a:solidFill>
                  <a:ea typeface="Times New Roman" panose="02020603050405020304" pitchFamily="18" charset="0"/>
                </a:rPr>
                <a:t>Tăng 2</a:t>
              </a:r>
              <a:endParaRPr lang="en-US" sz="2000">
                <a:solidFill>
                  <a:srgbClr val="000000"/>
                </a:solidFill>
                <a:effectLst/>
                <a:ea typeface="Calibri" panose="020F0502020204030204" pitchFamily="34" charset="0"/>
                <a:cs typeface="Arial" panose="020B0604020202020204" pitchFamily="34" charset="0"/>
              </a:endParaRPr>
            </a:p>
          </p:txBody>
        </p:sp>
        <p:sp>
          <p:nvSpPr>
            <p:cNvPr id="13" name="Freeform 14">
              <a:extLst>
                <a:ext uri="{FF2B5EF4-FFF2-40B4-BE49-F238E27FC236}">
                  <a16:creationId xmlns:a16="http://schemas.microsoft.com/office/drawing/2014/main" id="{E4350D55-52F3-D84F-6C82-E6BE8A48F966}"/>
                </a:ext>
              </a:extLst>
            </p:cNvPr>
            <p:cNvSpPr/>
            <p:nvPr/>
          </p:nvSpPr>
          <p:spPr>
            <a:xfrm>
              <a:off x="7962154" y="1826715"/>
              <a:ext cx="557784" cy="1243584"/>
            </a:xfrm>
            <a:custGeom>
              <a:avLst/>
              <a:gdLst/>
              <a:ahLst/>
              <a:cxnLst/>
              <a:rect l="l" t="t" r="r" b="b"/>
              <a:pathLst>
                <a:path w="1856804" h="4114800">
                  <a:moveTo>
                    <a:pt x="0" y="0"/>
                  </a:moveTo>
                  <a:lnTo>
                    <a:pt x="1856804" y="0"/>
                  </a:lnTo>
                  <a:lnTo>
                    <a:pt x="1856804" y="4114800"/>
                  </a:lnTo>
                  <a:lnTo>
                    <a:pt x="0" y="4114800"/>
                  </a:lnTo>
                  <a:lnTo>
                    <a:pt x="0" y="0"/>
                  </a:lnTo>
                  <a:close/>
                </a:path>
              </a:pathLst>
            </a:custGeom>
            <a:blipFill>
              <a:blip r:embed="rId6"/>
              <a:stretch>
                <a:fillRect/>
              </a:stretch>
            </a:blipFill>
          </p:spPr>
          <p:txBody>
            <a:bodyPr/>
            <a:lstStyle/>
            <a:p>
              <a:pPr algn="ctr"/>
              <a:endParaRPr lang="en-US" sz="2000">
                <a:latin typeface="+mn-lt"/>
              </a:endParaRPr>
            </a:p>
          </p:txBody>
        </p:sp>
      </p:grpSp>
      <p:grpSp>
        <p:nvGrpSpPr>
          <p:cNvPr id="19" name="A">
            <a:extLst>
              <a:ext uri="{FF2B5EF4-FFF2-40B4-BE49-F238E27FC236}">
                <a16:creationId xmlns:a16="http://schemas.microsoft.com/office/drawing/2014/main" id="{B4C925C5-5A43-D43A-06BD-1FFE5F6F743A}"/>
              </a:ext>
            </a:extLst>
          </p:cNvPr>
          <p:cNvGrpSpPr/>
          <p:nvPr/>
        </p:nvGrpSpPr>
        <p:grpSpPr>
          <a:xfrm>
            <a:off x="624062" y="1895754"/>
            <a:ext cx="3776952" cy="1241503"/>
            <a:chOff x="624062" y="1828797"/>
            <a:chExt cx="3776952" cy="1241503"/>
          </a:xfrm>
        </p:grpSpPr>
        <p:sp>
          <p:nvSpPr>
            <p:cNvPr id="4" name="Rectangle: Rounded Corners 3">
              <a:extLst>
                <a:ext uri="{FF2B5EF4-FFF2-40B4-BE49-F238E27FC236}">
                  <a16:creationId xmlns:a16="http://schemas.microsoft.com/office/drawing/2014/main" id="{ED8E5A05-6520-BE7C-E4ED-D0A5DAB6A1F5}"/>
                </a:ext>
              </a:extLst>
            </p:cNvPr>
            <p:cNvSpPr/>
            <p:nvPr/>
          </p:nvSpPr>
          <p:spPr>
            <a:xfrm>
              <a:off x="847493" y="1828797"/>
              <a:ext cx="3553521"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vi-VN" sz="2000" smtClean="0">
                  <a:solidFill>
                    <a:srgbClr val="000000"/>
                  </a:solidFill>
                  <a:ea typeface="Calibri" panose="020F0502020204030204" pitchFamily="34" charset="0"/>
                  <a:cs typeface="Arial" panose="020B0604020202020204" pitchFamily="34" charset="0"/>
                </a:rPr>
                <a:t>A. </a:t>
              </a:r>
              <a:r>
                <a:rPr lang="en-US" sz="2000" smtClean="0">
                  <a:solidFill>
                    <a:srgbClr val="000000"/>
                  </a:solidFill>
                  <a:ea typeface="Times New Roman" panose="02020603050405020304" pitchFamily="18" charset="0"/>
                </a:rPr>
                <a:t>Giảm 1</a:t>
              </a:r>
              <a:endParaRPr lang="en-US" sz="2000">
                <a:solidFill>
                  <a:srgbClr val="000000"/>
                </a:solidFill>
                <a:effectLst/>
                <a:ea typeface="Calibri" panose="020F0502020204030204" pitchFamily="34" charset="0"/>
                <a:cs typeface="Arial" panose="020B0604020202020204" pitchFamily="34" charset="0"/>
              </a:endParaRPr>
            </a:p>
          </p:txBody>
        </p:sp>
        <p:sp>
          <p:nvSpPr>
            <p:cNvPr id="14" name="Freeform 15">
              <a:extLst>
                <a:ext uri="{FF2B5EF4-FFF2-40B4-BE49-F238E27FC236}">
                  <a16:creationId xmlns:a16="http://schemas.microsoft.com/office/drawing/2014/main" id="{75EA26C0-78F4-B95E-D769-344B1665467C}"/>
                </a:ext>
              </a:extLst>
            </p:cNvPr>
            <p:cNvSpPr/>
            <p:nvPr/>
          </p:nvSpPr>
          <p:spPr>
            <a:xfrm>
              <a:off x="624062" y="1828798"/>
              <a:ext cx="557038" cy="1241502"/>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7"/>
              <a:stretch>
                <a:fillRect/>
              </a:stretch>
            </a:blipFill>
          </p:spPr>
          <p:txBody>
            <a:bodyPr/>
            <a:lstStyle/>
            <a:p>
              <a:pPr algn="ctr"/>
              <a:endParaRPr lang="en-US" sz="2000">
                <a:latin typeface="+mn-lt"/>
              </a:endParaRPr>
            </a:p>
          </p:txBody>
        </p:sp>
      </p:grpSp>
      <p:grpSp>
        <p:nvGrpSpPr>
          <p:cNvPr id="18" name="D">
            <a:extLst>
              <a:ext uri="{FF2B5EF4-FFF2-40B4-BE49-F238E27FC236}">
                <a16:creationId xmlns:a16="http://schemas.microsoft.com/office/drawing/2014/main" id="{626C20E1-68E7-2823-E20F-9A3EB735F4E3}"/>
              </a:ext>
            </a:extLst>
          </p:cNvPr>
          <p:cNvGrpSpPr/>
          <p:nvPr/>
        </p:nvGrpSpPr>
        <p:grpSpPr>
          <a:xfrm>
            <a:off x="4742988" y="3403869"/>
            <a:ext cx="3832411" cy="1243584"/>
            <a:chOff x="4742988" y="3205749"/>
            <a:chExt cx="3832411" cy="1243584"/>
          </a:xfrm>
        </p:grpSpPr>
        <p:sp>
          <p:nvSpPr>
            <p:cNvPr id="8" name="Rectangle: Rounded Corners 7">
              <a:extLst>
                <a:ext uri="{FF2B5EF4-FFF2-40B4-BE49-F238E27FC236}">
                  <a16:creationId xmlns:a16="http://schemas.microsoft.com/office/drawing/2014/main" id="{0E3CFB07-6994-7B75-6644-523831AFE0C6}"/>
                </a:ext>
              </a:extLst>
            </p:cNvPr>
            <p:cNvSpPr/>
            <p:nvPr/>
          </p:nvSpPr>
          <p:spPr>
            <a:xfrm>
              <a:off x="4742988" y="3207831"/>
              <a:ext cx="3553519"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ea typeface="Calibri" panose="020F0502020204030204" pitchFamily="34" charset="0"/>
                  <a:cs typeface="Arial" panose="020B0604020202020204" pitchFamily="34" charset="0"/>
                </a:rPr>
                <a:t>D. </a:t>
              </a:r>
              <a:r>
                <a:rPr lang="en-US" sz="2000" smtClean="0">
                  <a:solidFill>
                    <a:srgbClr val="000000"/>
                  </a:solidFill>
                  <a:ea typeface="Times New Roman" panose="02020603050405020304" pitchFamily="18" charset="0"/>
                </a:rPr>
                <a:t>Giảm 2</a:t>
              </a:r>
              <a:endParaRPr lang="en-US" sz="2000">
                <a:solidFill>
                  <a:srgbClr val="000000"/>
                </a:solidFill>
                <a:effectLst/>
                <a:ea typeface="Calibri" panose="020F0502020204030204" pitchFamily="34" charset="0"/>
                <a:cs typeface="Arial" panose="020B0604020202020204" pitchFamily="34" charset="0"/>
              </a:endParaRPr>
            </a:p>
          </p:txBody>
        </p:sp>
        <p:sp>
          <p:nvSpPr>
            <p:cNvPr id="15" name="Freeform 16">
              <a:extLst>
                <a:ext uri="{FF2B5EF4-FFF2-40B4-BE49-F238E27FC236}">
                  <a16:creationId xmlns:a16="http://schemas.microsoft.com/office/drawing/2014/main" id="{CBD69EEE-8D8B-76AE-75B3-DDE314AB0B42}"/>
                </a:ext>
              </a:extLst>
            </p:cNvPr>
            <p:cNvSpPr/>
            <p:nvPr/>
          </p:nvSpPr>
          <p:spPr>
            <a:xfrm>
              <a:off x="8017615" y="3205749"/>
              <a:ext cx="557784" cy="1243584"/>
            </a:xfrm>
            <a:custGeom>
              <a:avLst/>
              <a:gdLst/>
              <a:ahLst/>
              <a:cxnLst/>
              <a:rect l="l" t="t" r="r" b="b"/>
              <a:pathLst>
                <a:path w="1773811" h="3770722">
                  <a:moveTo>
                    <a:pt x="0" y="0"/>
                  </a:moveTo>
                  <a:lnTo>
                    <a:pt x="1773811" y="0"/>
                  </a:lnTo>
                  <a:lnTo>
                    <a:pt x="1773811" y="3770722"/>
                  </a:lnTo>
                  <a:lnTo>
                    <a:pt x="0" y="3770722"/>
                  </a:lnTo>
                  <a:lnTo>
                    <a:pt x="0" y="0"/>
                  </a:lnTo>
                  <a:close/>
                </a:path>
              </a:pathLst>
            </a:custGeom>
            <a:blipFill>
              <a:blip r:embed="rId8"/>
              <a:stretch>
                <a:fillRect/>
              </a:stretch>
            </a:blipFill>
          </p:spPr>
          <p:txBody>
            <a:bodyPr/>
            <a:lstStyle/>
            <a:p>
              <a:pPr algn="ctr"/>
              <a:endParaRPr lang="en-US" sz="2000">
                <a:latin typeface="+mn-lt"/>
              </a:endParaRPr>
            </a:p>
          </p:txBody>
        </p:sp>
      </p:grpSp>
    </p:spTree>
    <p:extLst>
      <p:ext uri="{BB962C8B-B14F-4D97-AF65-F5344CB8AC3E}">
        <p14:creationId xmlns:p14="http://schemas.microsoft.com/office/powerpoint/2010/main" val="406312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p:cTn id="26" dur="indefinite"/>
                                        <p:tgtEl>
                                          <p:spTgt spid="18"/>
                                        </p:tgtEl>
                                        <p:attrNameLst>
                                          <p:attrName>style.opacity</p:attrName>
                                        </p:attrNameLst>
                                      </p:cBhvr>
                                      <p:to>
                                        <p:strVal val="0.25"/>
                                      </p:to>
                                    </p:set>
                                    <p:animEffect filter="image" prLst="opacity: 0.25">
                                      <p:cBhvr rctx="IE">
                                        <p:cTn id="27" dur="indefinite"/>
                                        <p:tgtEl>
                                          <p:spTgt spid="18"/>
                                        </p:tgtEl>
                                      </p:cBhvr>
                                    </p:animEffec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p:cTn id="32" dur="indefinite"/>
                                        <p:tgtEl>
                                          <p:spTgt spid="19"/>
                                        </p:tgtEl>
                                        <p:attrNameLst>
                                          <p:attrName>style.opacity</p:attrName>
                                        </p:attrNameLst>
                                      </p:cBhvr>
                                      <p:to>
                                        <p:strVal val="0.25"/>
                                      </p:to>
                                    </p:set>
                                    <p:animEffect filter="image" prLst="opacity: 0.25">
                                      <p:cBhvr rctx="IE">
                                        <p:cTn id="33" dur="indefinite"/>
                                        <p:tgtEl>
                                          <p:spTgt spid="19"/>
                                        </p:tgtEl>
                                      </p:cBhvr>
                                    </p:animEffect>
                                  </p:child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p:cTn id="38" dur="indefinite"/>
                                        <p:tgtEl>
                                          <p:spTgt spid="16"/>
                                        </p:tgtEl>
                                        <p:attrNameLst>
                                          <p:attrName>style.opacity</p:attrName>
                                        </p:attrNameLst>
                                      </p:cBhvr>
                                      <p:to>
                                        <p:strVal val="0.25"/>
                                      </p:to>
                                    </p:set>
                                    <p:animEffect filter="image" prLst="opacity: 0.25">
                                      <p:cBhvr rctx="IE">
                                        <p:cTn id="39" dur="indefinite"/>
                                        <p:tgtEl>
                                          <p:spTgt spid="16"/>
                                        </p:tgtEl>
                                      </p:cBhvr>
                                    </p:animEffec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repeatCount="4000" fill="hold" nodeType="clickEffect">
                                  <p:stCondLst>
                                    <p:cond delay="0"/>
                                  </p:stCondLst>
                                  <p:childTnLst>
                                    <p:animEffect transition="out" filter="fade">
                                      <p:cBhvr>
                                        <p:cTn id="44" dur="1000" tmFilter="0, 0; .2, .5; .8, .5; 1, 0"/>
                                        <p:tgtEl>
                                          <p:spTgt spid="17"/>
                                        </p:tgtEl>
                                      </p:cBhvr>
                                    </p:animEffect>
                                    <p:animScale>
                                      <p:cBhvr>
                                        <p:cTn id="45" dur="500" autoRev="1" fill="hold"/>
                                        <p:tgtEl>
                                          <p:spTgt spid="17"/>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3">
          <a:extLst>
            <a:ext uri="{FF2B5EF4-FFF2-40B4-BE49-F238E27FC236}">
              <a16:creationId xmlns:a16="http://schemas.microsoft.com/office/drawing/2014/main" id="{919D2063-D5AD-8550-FDD4-85CB978A032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C14EE64-77E1-FD67-3798-1FC89CFEB43E}"/>
              </a:ext>
            </a:extLst>
          </p:cNvPr>
          <p:cNvSpPr txBox="1"/>
          <p:nvPr/>
        </p:nvSpPr>
        <p:spPr>
          <a:xfrm>
            <a:off x="890547" y="312821"/>
            <a:ext cx="7454926" cy="1045223"/>
          </a:xfrm>
          <a:prstGeom prst="rect">
            <a:avLst/>
          </a:prstGeom>
          <a:noFill/>
        </p:spPr>
        <p:txBody>
          <a:bodyPr wrap="square">
            <a:spAutoFit/>
          </a:bodyPr>
          <a:lstStyle/>
          <a:p>
            <a:pPr algn="just">
              <a:lnSpc>
                <a:spcPct val="150000"/>
              </a:lnSpc>
            </a:pPr>
            <a:r>
              <a:rPr lang="en-US" sz="2200" b="1">
                <a:solidFill>
                  <a:srgbClr val="0D0D0D"/>
                </a:solidFill>
                <a:effectLst/>
                <a:latin typeface="+mn-lt"/>
                <a:ea typeface="Calibri" panose="020F0502020204030204" pitchFamily="34" charset="0"/>
                <a:cs typeface="Arial" panose="020B0604020202020204" pitchFamily="34" charset="0"/>
              </a:rPr>
              <a:t>Câu </a:t>
            </a:r>
            <a:r>
              <a:rPr lang="en-US" sz="2200" b="1" smtClean="0">
                <a:solidFill>
                  <a:srgbClr val="0D0D0D"/>
                </a:solidFill>
                <a:effectLst/>
                <a:latin typeface="+mn-lt"/>
                <a:ea typeface="Calibri" panose="020F0502020204030204" pitchFamily="34" charset="0"/>
                <a:cs typeface="Arial" panose="020B0604020202020204" pitchFamily="34" charset="0"/>
              </a:rPr>
              <a:t>3. </a:t>
            </a:r>
            <a:r>
              <a:rPr lang="vi-VN" sz="2200">
                <a:latin typeface="+mn-lt"/>
                <a:ea typeface="Times New Roman" panose="02020603050405020304" pitchFamily="18" charset="0"/>
              </a:rPr>
              <a:t>Phát biểu nào sau đây không đúng về đột biến gene?</a:t>
            </a:r>
            <a:endParaRPr lang="en-US" sz="2200">
              <a:latin typeface="+mn-lt"/>
              <a:ea typeface="Calibri" panose="020F0502020204030204" pitchFamily="34" charset="0"/>
            </a:endParaRPr>
          </a:p>
        </p:txBody>
      </p:sp>
      <p:sp>
        <p:nvSpPr>
          <p:cNvPr id="11" name="Multiplication Sign 10">
            <a:hlinkClick r:id="rId4" action="ppaction://hlinksldjump"/>
            <a:extLst>
              <a:ext uri="{FF2B5EF4-FFF2-40B4-BE49-F238E27FC236}">
                <a16:creationId xmlns:a16="http://schemas.microsoft.com/office/drawing/2014/main" id="{ECC60D8A-87D8-1842-65A9-FF0144381D23}"/>
              </a:ext>
            </a:extLst>
          </p:cNvPr>
          <p:cNvSpPr/>
          <p:nvPr/>
        </p:nvSpPr>
        <p:spPr>
          <a:xfrm>
            <a:off x="8296507" y="0"/>
            <a:ext cx="914400" cy="914400"/>
          </a:xfrm>
          <a:prstGeom prst="mathMultiply">
            <a:avLst/>
          </a:prstGeom>
          <a:solidFill>
            <a:schemeClr val="tx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B">
            <a:extLst>
              <a:ext uri="{FF2B5EF4-FFF2-40B4-BE49-F238E27FC236}">
                <a16:creationId xmlns:a16="http://schemas.microsoft.com/office/drawing/2014/main" id="{AC48B8BB-D2E4-FF3D-6877-C66EF24E8298}"/>
              </a:ext>
            </a:extLst>
          </p:cNvPr>
          <p:cNvGrpSpPr/>
          <p:nvPr/>
        </p:nvGrpSpPr>
        <p:grpSpPr>
          <a:xfrm>
            <a:off x="489131" y="3306891"/>
            <a:ext cx="3942363" cy="1414422"/>
            <a:chOff x="458651" y="3207831"/>
            <a:chExt cx="3942363" cy="1414422"/>
          </a:xfrm>
        </p:grpSpPr>
        <p:sp>
          <p:nvSpPr>
            <p:cNvPr id="6" name="Rectangle: Rounded Corners 5">
              <a:extLst>
                <a:ext uri="{FF2B5EF4-FFF2-40B4-BE49-F238E27FC236}">
                  <a16:creationId xmlns:a16="http://schemas.microsoft.com/office/drawing/2014/main" id="{4AF31340-58BE-6BE0-DF3E-71DEB3E9E773}"/>
                </a:ext>
              </a:extLst>
            </p:cNvPr>
            <p:cNvSpPr/>
            <p:nvPr/>
          </p:nvSpPr>
          <p:spPr>
            <a:xfrm>
              <a:off x="847493" y="3207831"/>
              <a:ext cx="3553521" cy="141442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accent3"/>
                  </a:solidFill>
                  <a:ea typeface="Calibri" panose="020F0502020204030204" pitchFamily="34" charset="0"/>
                  <a:cs typeface="Arial" panose="020B0604020202020204" pitchFamily="34" charset="0"/>
                </a:rPr>
                <a:t>B. </a:t>
              </a:r>
              <a:r>
                <a:rPr lang="vi-VN" sz="1800">
                  <a:solidFill>
                    <a:schemeClr val="accent3"/>
                  </a:solidFill>
                  <a:ea typeface="Times New Roman" panose="02020603050405020304" pitchFamily="18" charset="0"/>
                </a:rPr>
                <a:t>Đột biến gene là </a:t>
              </a:r>
              <a:r>
                <a:rPr lang="vi-VN" sz="1800" smtClean="0">
                  <a:solidFill>
                    <a:schemeClr val="accent3"/>
                  </a:solidFill>
                  <a:ea typeface="Times New Roman" panose="02020603050405020304" pitchFamily="18" charset="0"/>
                </a:rPr>
                <a:t>nguyên </a:t>
              </a:r>
              <a:endParaRPr lang="en-US" sz="1800" smtClean="0">
                <a:solidFill>
                  <a:schemeClr val="accent3"/>
                </a:solidFill>
                <a:ea typeface="Times New Roman" panose="02020603050405020304" pitchFamily="18" charset="0"/>
              </a:endParaRPr>
            </a:p>
            <a:p>
              <a:pPr algn="ctr">
                <a:lnSpc>
                  <a:spcPct val="150000"/>
                </a:lnSpc>
              </a:pPr>
              <a:r>
                <a:rPr lang="vi-VN" sz="1800" smtClean="0">
                  <a:solidFill>
                    <a:schemeClr val="accent3"/>
                  </a:solidFill>
                  <a:ea typeface="Times New Roman" panose="02020603050405020304" pitchFamily="18" charset="0"/>
                </a:rPr>
                <a:t>liệu </a:t>
              </a:r>
              <a:r>
                <a:rPr lang="vi-VN" sz="1800">
                  <a:solidFill>
                    <a:schemeClr val="accent3"/>
                  </a:solidFill>
                  <a:ea typeface="Times New Roman" panose="02020603050405020304" pitchFamily="18" charset="0"/>
                </a:rPr>
                <a:t>cho quá trình chọn giống và tiến hóa.</a:t>
              </a:r>
              <a:endParaRPr lang="en-US" sz="1800">
                <a:solidFill>
                  <a:schemeClr val="accent3"/>
                </a:solidFill>
                <a:ea typeface="Calibri" panose="020F0502020204030204" pitchFamily="34" charset="0"/>
              </a:endParaRPr>
            </a:p>
          </p:txBody>
        </p:sp>
        <p:sp>
          <p:nvSpPr>
            <p:cNvPr id="12" name="Freeform 13">
              <a:extLst>
                <a:ext uri="{FF2B5EF4-FFF2-40B4-BE49-F238E27FC236}">
                  <a16:creationId xmlns:a16="http://schemas.microsoft.com/office/drawing/2014/main" id="{1AC55770-75EA-2C64-5049-52F981A0E56F}"/>
                </a:ext>
              </a:extLst>
            </p:cNvPr>
            <p:cNvSpPr/>
            <p:nvPr/>
          </p:nvSpPr>
          <p:spPr>
            <a:xfrm>
              <a:off x="458651" y="3376620"/>
              <a:ext cx="557784" cy="1243584"/>
            </a:xfrm>
            <a:custGeom>
              <a:avLst/>
              <a:gdLst/>
              <a:ahLst/>
              <a:cxnLst/>
              <a:rect l="l" t="t" r="r" b="b"/>
              <a:pathLst>
                <a:path w="2141795" h="4618425">
                  <a:moveTo>
                    <a:pt x="0" y="0"/>
                  </a:moveTo>
                  <a:lnTo>
                    <a:pt x="2141795" y="0"/>
                  </a:lnTo>
                  <a:lnTo>
                    <a:pt x="2141795" y="4618425"/>
                  </a:lnTo>
                  <a:lnTo>
                    <a:pt x="0" y="4618425"/>
                  </a:lnTo>
                  <a:lnTo>
                    <a:pt x="0" y="0"/>
                  </a:lnTo>
                  <a:close/>
                </a:path>
              </a:pathLst>
            </a:custGeom>
            <a:blipFill>
              <a:blip r:embed="rId5"/>
              <a:stretch>
                <a:fillRect/>
              </a:stretch>
            </a:blipFill>
          </p:spPr>
          <p:txBody>
            <a:bodyPr/>
            <a:lstStyle/>
            <a:p>
              <a:pPr algn="ctr">
                <a:lnSpc>
                  <a:spcPct val="150000"/>
                </a:lnSpc>
              </a:pPr>
              <a:endParaRPr lang="en-US" sz="1800">
                <a:solidFill>
                  <a:schemeClr val="accent3"/>
                </a:solidFill>
                <a:latin typeface="+mn-lt"/>
              </a:endParaRPr>
            </a:p>
          </p:txBody>
        </p:sp>
      </p:grpSp>
      <p:grpSp>
        <p:nvGrpSpPr>
          <p:cNvPr id="17" name="C">
            <a:extLst>
              <a:ext uri="{FF2B5EF4-FFF2-40B4-BE49-F238E27FC236}">
                <a16:creationId xmlns:a16="http://schemas.microsoft.com/office/drawing/2014/main" id="{9E3A405E-0F17-D341-1011-611BA42E5992}"/>
              </a:ext>
            </a:extLst>
          </p:cNvPr>
          <p:cNvGrpSpPr/>
          <p:nvPr/>
        </p:nvGrpSpPr>
        <p:grpSpPr>
          <a:xfrm>
            <a:off x="4773468" y="1557047"/>
            <a:ext cx="3881377" cy="1476901"/>
            <a:chOff x="4742988" y="1619630"/>
            <a:chExt cx="3881377" cy="1476901"/>
          </a:xfrm>
        </p:grpSpPr>
        <p:sp>
          <p:nvSpPr>
            <p:cNvPr id="7" name="Rectangle: Rounded Corners 6">
              <a:extLst>
                <a:ext uri="{FF2B5EF4-FFF2-40B4-BE49-F238E27FC236}">
                  <a16:creationId xmlns:a16="http://schemas.microsoft.com/office/drawing/2014/main" id="{643625DB-7F2C-F270-79F9-54C2D005A53B}"/>
                </a:ext>
              </a:extLst>
            </p:cNvPr>
            <p:cNvSpPr/>
            <p:nvPr/>
          </p:nvSpPr>
          <p:spPr>
            <a:xfrm>
              <a:off x="4742988" y="1619630"/>
              <a:ext cx="3553519" cy="1450669"/>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accent3"/>
                  </a:solidFill>
                  <a:ea typeface="Calibri" panose="020F0502020204030204" pitchFamily="34" charset="0"/>
                  <a:cs typeface="Arial" panose="020B0604020202020204" pitchFamily="34" charset="0"/>
                </a:rPr>
                <a:t>C. </a:t>
              </a:r>
              <a:r>
                <a:rPr lang="vi-VN" sz="1800">
                  <a:solidFill>
                    <a:schemeClr val="accent3"/>
                  </a:solidFill>
                  <a:ea typeface="Times New Roman" panose="02020603050405020304" pitchFamily="18" charset="0"/>
                </a:rPr>
                <a:t>Đột biến gene có thể có lợi, có hại hoặc vô hại.</a:t>
              </a:r>
              <a:endParaRPr lang="en-US" sz="1800">
                <a:solidFill>
                  <a:schemeClr val="accent3"/>
                </a:solidFill>
                <a:ea typeface="Calibri" panose="020F0502020204030204" pitchFamily="34" charset="0"/>
              </a:endParaRPr>
            </a:p>
          </p:txBody>
        </p:sp>
        <p:sp>
          <p:nvSpPr>
            <p:cNvPr id="13" name="Freeform 14">
              <a:extLst>
                <a:ext uri="{FF2B5EF4-FFF2-40B4-BE49-F238E27FC236}">
                  <a16:creationId xmlns:a16="http://schemas.microsoft.com/office/drawing/2014/main" id="{67C0A56D-07A4-0B22-9551-BE6A903FC30B}"/>
                </a:ext>
              </a:extLst>
            </p:cNvPr>
            <p:cNvSpPr/>
            <p:nvPr/>
          </p:nvSpPr>
          <p:spPr>
            <a:xfrm>
              <a:off x="8066581" y="1852947"/>
              <a:ext cx="557784" cy="1243584"/>
            </a:xfrm>
            <a:custGeom>
              <a:avLst/>
              <a:gdLst/>
              <a:ahLst/>
              <a:cxnLst/>
              <a:rect l="l" t="t" r="r" b="b"/>
              <a:pathLst>
                <a:path w="1856804" h="4114800">
                  <a:moveTo>
                    <a:pt x="0" y="0"/>
                  </a:moveTo>
                  <a:lnTo>
                    <a:pt x="1856804" y="0"/>
                  </a:lnTo>
                  <a:lnTo>
                    <a:pt x="1856804" y="4114800"/>
                  </a:lnTo>
                  <a:lnTo>
                    <a:pt x="0" y="4114800"/>
                  </a:lnTo>
                  <a:lnTo>
                    <a:pt x="0" y="0"/>
                  </a:lnTo>
                  <a:close/>
                </a:path>
              </a:pathLst>
            </a:custGeom>
            <a:blipFill>
              <a:blip r:embed="rId6"/>
              <a:stretch>
                <a:fillRect/>
              </a:stretch>
            </a:blipFill>
          </p:spPr>
          <p:txBody>
            <a:bodyPr/>
            <a:lstStyle/>
            <a:p>
              <a:pPr algn="ctr"/>
              <a:endParaRPr lang="en-US" sz="1800">
                <a:solidFill>
                  <a:schemeClr val="accent3"/>
                </a:solidFill>
                <a:latin typeface="+mn-lt"/>
              </a:endParaRPr>
            </a:p>
          </p:txBody>
        </p:sp>
      </p:grpSp>
      <p:grpSp>
        <p:nvGrpSpPr>
          <p:cNvPr id="19" name="A">
            <a:extLst>
              <a:ext uri="{FF2B5EF4-FFF2-40B4-BE49-F238E27FC236}">
                <a16:creationId xmlns:a16="http://schemas.microsoft.com/office/drawing/2014/main" id="{276E11CB-A810-873C-94BE-55D5F4EDB46C}"/>
              </a:ext>
            </a:extLst>
          </p:cNvPr>
          <p:cNvGrpSpPr/>
          <p:nvPr/>
        </p:nvGrpSpPr>
        <p:grpSpPr>
          <a:xfrm>
            <a:off x="493410" y="1557047"/>
            <a:ext cx="3938084" cy="1480434"/>
            <a:chOff x="462930" y="1619630"/>
            <a:chExt cx="3938084" cy="1480434"/>
          </a:xfrm>
        </p:grpSpPr>
        <p:sp>
          <p:nvSpPr>
            <p:cNvPr id="4" name="Rectangle: Rounded Corners 3">
              <a:extLst>
                <a:ext uri="{FF2B5EF4-FFF2-40B4-BE49-F238E27FC236}">
                  <a16:creationId xmlns:a16="http://schemas.microsoft.com/office/drawing/2014/main" id="{9A76AA5A-8EF4-F108-18C4-D712B4944BD1}"/>
                </a:ext>
              </a:extLst>
            </p:cNvPr>
            <p:cNvSpPr/>
            <p:nvPr/>
          </p:nvSpPr>
          <p:spPr>
            <a:xfrm>
              <a:off x="847493" y="1619630"/>
              <a:ext cx="3553521" cy="1450669"/>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smtClean="0">
                  <a:solidFill>
                    <a:schemeClr val="accent3"/>
                  </a:solidFill>
                  <a:ea typeface="Calibri" panose="020F0502020204030204" pitchFamily="34" charset="0"/>
                  <a:cs typeface="Arial" panose="020B0604020202020204" pitchFamily="34" charset="0"/>
                </a:rPr>
                <a:t>A. </a:t>
              </a:r>
              <a:r>
                <a:rPr lang="vi-VN" sz="1800">
                  <a:solidFill>
                    <a:schemeClr val="accent3"/>
                  </a:solidFill>
                  <a:ea typeface="Times New Roman" panose="02020603050405020304" pitchFamily="18" charset="0"/>
                </a:rPr>
                <a:t>Đột biến gene luôn gây hại cho sinh vật vì làm biến đổi cấu trúc của gene.</a:t>
              </a:r>
              <a:endParaRPr lang="en-US" sz="1800">
                <a:solidFill>
                  <a:schemeClr val="accent3"/>
                </a:solidFill>
                <a:ea typeface="Calibri" panose="020F0502020204030204" pitchFamily="34" charset="0"/>
              </a:endParaRPr>
            </a:p>
          </p:txBody>
        </p:sp>
        <p:sp>
          <p:nvSpPr>
            <p:cNvPr id="14" name="Freeform 15">
              <a:extLst>
                <a:ext uri="{FF2B5EF4-FFF2-40B4-BE49-F238E27FC236}">
                  <a16:creationId xmlns:a16="http://schemas.microsoft.com/office/drawing/2014/main" id="{951EBAF6-2B14-E911-C1D0-FF102FBC9ADC}"/>
                </a:ext>
              </a:extLst>
            </p:cNvPr>
            <p:cNvSpPr/>
            <p:nvPr/>
          </p:nvSpPr>
          <p:spPr>
            <a:xfrm>
              <a:off x="462930" y="1858562"/>
              <a:ext cx="557038" cy="1241502"/>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7"/>
              <a:stretch>
                <a:fillRect/>
              </a:stretch>
            </a:blipFill>
          </p:spPr>
          <p:txBody>
            <a:bodyPr/>
            <a:lstStyle/>
            <a:p>
              <a:pPr algn="ctr"/>
              <a:endParaRPr lang="en-US" sz="1800">
                <a:solidFill>
                  <a:schemeClr val="accent3"/>
                </a:solidFill>
                <a:latin typeface="+mn-lt"/>
              </a:endParaRPr>
            </a:p>
          </p:txBody>
        </p:sp>
      </p:grpSp>
      <p:grpSp>
        <p:nvGrpSpPr>
          <p:cNvPr id="18" name="D">
            <a:extLst>
              <a:ext uri="{FF2B5EF4-FFF2-40B4-BE49-F238E27FC236}">
                <a16:creationId xmlns:a16="http://schemas.microsoft.com/office/drawing/2014/main" id="{414C39AD-7D00-4990-024A-6DEE28BB7BDB}"/>
              </a:ext>
            </a:extLst>
          </p:cNvPr>
          <p:cNvGrpSpPr/>
          <p:nvPr/>
        </p:nvGrpSpPr>
        <p:grpSpPr>
          <a:xfrm>
            <a:off x="4773468" y="3306891"/>
            <a:ext cx="3872215" cy="1414422"/>
            <a:chOff x="4742988" y="3207831"/>
            <a:chExt cx="3872215" cy="1414422"/>
          </a:xfrm>
        </p:grpSpPr>
        <p:sp>
          <p:nvSpPr>
            <p:cNvPr id="8" name="Rectangle: Rounded Corners 7">
              <a:extLst>
                <a:ext uri="{FF2B5EF4-FFF2-40B4-BE49-F238E27FC236}">
                  <a16:creationId xmlns:a16="http://schemas.microsoft.com/office/drawing/2014/main" id="{20DC7276-4F16-F378-BAB9-AFD459FD08C6}"/>
                </a:ext>
              </a:extLst>
            </p:cNvPr>
            <p:cNvSpPr/>
            <p:nvPr/>
          </p:nvSpPr>
          <p:spPr>
            <a:xfrm>
              <a:off x="4742988" y="3207831"/>
              <a:ext cx="3553519" cy="141442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accent3"/>
                  </a:solidFill>
                  <a:ea typeface="Calibri" panose="020F0502020204030204" pitchFamily="34" charset="0"/>
                  <a:cs typeface="Arial" panose="020B0604020202020204" pitchFamily="34" charset="0"/>
                </a:rPr>
                <a:t>D. </a:t>
              </a:r>
              <a:r>
                <a:rPr lang="vi-VN" sz="1800">
                  <a:solidFill>
                    <a:schemeClr val="accent3"/>
                  </a:solidFill>
                  <a:ea typeface="Times New Roman" panose="02020603050405020304" pitchFamily="18" charset="0"/>
                </a:rPr>
                <a:t>Đột biến gene có thể làm cho sinh vật ngày càng đa dạng, phong phú.</a:t>
              </a:r>
              <a:endParaRPr lang="en-US" sz="1800">
                <a:solidFill>
                  <a:schemeClr val="accent3"/>
                </a:solidFill>
                <a:ea typeface="Calibri" panose="020F0502020204030204" pitchFamily="34" charset="0"/>
              </a:endParaRPr>
            </a:p>
          </p:txBody>
        </p:sp>
        <p:sp>
          <p:nvSpPr>
            <p:cNvPr id="15" name="Freeform 16">
              <a:extLst>
                <a:ext uri="{FF2B5EF4-FFF2-40B4-BE49-F238E27FC236}">
                  <a16:creationId xmlns:a16="http://schemas.microsoft.com/office/drawing/2014/main" id="{FBD4394C-C669-4A54-E110-7A587B136F0A}"/>
                </a:ext>
              </a:extLst>
            </p:cNvPr>
            <p:cNvSpPr/>
            <p:nvPr/>
          </p:nvSpPr>
          <p:spPr>
            <a:xfrm>
              <a:off x="8057419" y="3376620"/>
              <a:ext cx="557784" cy="1243584"/>
            </a:xfrm>
            <a:custGeom>
              <a:avLst/>
              <a:gdLst/>
              <a:ahLst/>
              <a:cxnLst/>
              <a:rect l="l" t="t" r="r" b="b"/>
              <a:pathLst>
                <a:path w="1773811" h="3770722">
                  <a:moveTo>
                    <a:pt x="0" y="0"/>
                  </a:moveTo>
                  <a:lnTo>
                    <a:pt x="1773811" y="0"/>
                  </a:lnTo>
                  <a:lnTo>
                    <a:pt x="1773811" y="3770722"/>
                  </a:lnTo>
                  <a:lnTo>
                    <a:pt x="0" y="3770722"/>
                  </a:lnTo>
                  <a:lnTo>
                    <a:pt x="0" y="0"/>
                  </a:lnTo>
                  <a:close/>
                </a:path>
              </a:pathLst>
            </a:custGeom>
            <a:blipFill>
              <a:blip r:embed="rId8"/>
              <a:stretch>
                <a:fillRect/>
              </a:stretch>
            </a:blipFill>
          </p:spPr>
          <p:txBody>
            <a:bodyPr/>
            <a:lstStyle/>
            <a:p>
              <a:pPr algn="ctr"/>
              <a:endParaRPr lang="en-US" sz="1800">
                <a:solidFill>
                  <a:schemeClr val="accent3"/>
                </a:solidFill>
                <a:latin typeface="+mn-lt"/>
              </a:endParaRPr>
            </a:p>
          </p:txBody>
        </p:sp>
      </p:grpSp>
    </p:spTree>
    <p:extLst>
      <p:ext uri="{BB962C8B-B14F-4D97-AF65-F5344CB8AC3E}">
        <p14:creationId xmlns:p14="http://schemas.microsoft.com/office/powerpoint/2010/main" val="1651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p:cTn id="26" dur="indefinite"/>
                                        <p:tgtEl>
                                          <p:spTgt spid="18"/>
                                        </p:tgtEl>
                                        <p:attrNameLst>
                                          <p:attrName>style.opacity</p:attrName>
                                        </p:attrNameLst>
                                      </p:cBhvr>
                                      <p:to>
                                        <p:strVal val="0.25"/>
                                      </p:to>
                                    </p:set>
                                    <p:animEffect filter="image" prLst="opacity: 0.25">
                                      <p:cBhvr rctx="IE">
                                        <p:cTn id="27" dur="indefinite"/>
                                        <p:tgtEl>
                                          <p:spTgt spid="18"/>
                                        </p:tgtEl>
                                      </p:cBhvr>
                                    </p:animEffec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repeatCount="4000" fill="hold" nodeType="clickEffect">
                                  <p:stCondLst>
                                    <p:cond delay="0"/>
                                  </p:stCondLst>
                                  <p:childTnLst>
                                    <p:animEffect transition="out" filter="fade">
                                      <p:cBhvr>
                                        <p:cTn id="32" dur="1000" tmFilter="0, 0; .2, .5; .8, .5; 1, 0"/>
                                        <p:tgtEl>
                                          <p:spTgt spid="19"/>
                                        </p:tgtEl>
                                      </p:cBhvr>
                                    </p:animEffect>
                                    <p:animScale>
                                      <p:cBhvr>
                                        <p:cTn id="33" dur="500" autoRev="1" fill="hold"/>
                                        <p:tgtEl>
                                          <p:spTgt spid="19"/>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p:cTn id="38" dur="indefinite"/>
                                        <p:tgtEl>
                                          <p:spTgt spid="16"/>
                                        </p:tgtEl>
                                        <p:attrNameLst>
                                          <p:attrName>style.opacity</p:attrName>
                                        </p:attrNameLst>
                                      </p:cBhvr>
                                      <p:to>
                                        <p:strVal val="0.25"/>
                                      </p:to>
                                    </p:set>
                                    <p:animEffect filter="image" prLst="opacity: 0.25">
                                      <p:cBhvr rctx="IE">
                                        <p:cTn id="39" dur="indefinite"/>
                                        <p:tgtEl>
                                          <p:spTgt spid="16"/>
                                        </p:tgtEl>
                                      </p:cBhvr>
                                    </p:animEffec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17"/>
                                        </p:tgtEl>
                                        <p:attrNameLst>
                                          <p:attrName>style.opacity</p:attrName>
                                        </p:attrNameLst>
                                      </p:cBhvr>
                                      <p:to>
                                        <p:strVal val="0.25"/>
                                      </p:to>
                                    </p:set>
                                    <p:animEffect filter="image" prLst="opacity: 0.25">
                                      <p:cBhvr rctx="IE">
                                        <p:cTn id="45" dur="indefinite"/>
                                        <p:tgtEl>
                                          <p:spTgt spid="17"/>
                                        </p:tgtEl>
                                      </p:cBhvr>
                                    </p:animEffect>
                                  </p:childTnLst>
                                </p:cTn>
                              </p:par>
                            </p:childTnLst>
                          </p:cTn>
                        </p:par>
                      </p:childTnLst>
                    </p:cTn>
                  </p:par>
                </p:childTnLst>
              </p:cTn>
              <p:nextCondLst>
                <p:cond evt="onClick" delay="0">
                  <p:tgtEl>
                    <p:spTgt spid="17"/>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3">
          <a:extLst>
            <a:ext uri="{FF2B5EF4-FFF2-40B4-BE49-F238E27FC236}">
              <a16:creationId xmlns:a16="http://schemas.microsoft.com/office/drawing/2014/main" id="{919D2063-D5AD-8550-FDD4-85CB978A032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C14EE64-77E1-FD67-3798-1FC89CFEB43E}"/>
              </a:ext>
            </a:extLst>
          </p:cNvPr>
          <p:cNvSpPr txBox="1"/>
          <p:nvPr/>
        </p:nvSpPr>
        <p:spPr>
          <a:xfrm>
            <a:off x="872061" y="557221"/>
            <a:ext cx="7454926" cy="537391"/>
          </a:xfrm>
          <a:prstGeom prst="rect">
            <a:avLst/>
          </a:prstGeom>
          <a:noFill/>
        </p:spPr>
        <p:txBody>
          <a:bodyPr wrap="square">
            <a:spAutoFit/>
          </a:bodyPr>
          <a:lstStyle/>
          <a:p>
            <a:pPr algn="ctr">
              <a:lnSpc>
                <a:spcPct val="150000"/>
              </a:lnSpc>
            </a:pPr>
            <a:r>
              <a:rPr lang="en-US" sz="2200" b="1">
                <a:solidFill>
                  <a:srgbClr val="0D0D0D"/>
                </a:solidFill>
                <a:effectLst/>
                <a:latin typeface="+mn-lt"/>
                <a:ea typeface="Calibri" panose="020F0502020204030204" pitchFamily="34" charset="0"/>
                <a:cs typeface="Arial" panose="020B0604020202020204" pitchFamily="34" charset="0"/>
              </a:rPr>
              <a:t>Câu </a:t>
            </a:r>
            <a:r>
              <a:rPr lang="en-US" sz="2200" b="1" smtClean="0">
                <a:solidFill>
                  <a:srgbClr val="0D0D0D"/>
                </a:solidFill>
                <a:effectLst/>
                <a:latin typeface="+mn-lt"/>
                <a:ea typeface="Calibri" panose="020F0502020204030204" pitchFamily="34" charset="0"/>
                <a:cs typeface="Arial" panose="020B0604020202020204" pitchFamily="34" charset="0"/>
              </a:rPr>
              <a:t>4. </a:t>
            </a:r>
            <a:r>
              <a:rPr lang="vi-VN" sz="2200">
                <a:latin typeface="+mn-lt"/>
                <a:ea typeface="Times New Roman" panose="02020603050405020304" pitchFamily="18" charset="0"/>
              </a:rPr>
              <a:t>Những bệnh nào sau đây do đột biến gene gây ra?</a:t>
            </a:r>
            <a:endParaRPr lang="en-US" sz="2200">
              <a:latin typeface="+mn-lt"/>
              <a:ea typeface="Calibri" panose="020F0502020204030204" pitchFamily="34" charset="0"/>
            </a:endParaRPr>
          </a:p>
        </p:txBody>
      </p:sp>
      <p:sp>
        <p:nvSpPr>
          <p:cNvPr id="11" name="Multiplication Sign 10">
            <a:hlinkClick r:id="rId4" action="ppaction://hlinksldjump"/>
            <a:extLst>
              <a:ext uri="{FF2B5EF4-FFF2-40B4-BE49-F238E27FC236}">
                <a16:creationId xmlns:a16="http://schemas.microsoft.com/office/drawing/2014/main" id="{ECC60D8A-87D8-1842-65A9-FF0144381D23}"/>
              </a:ext>
            </a:extLst>
          </p:cNvPr>
          <p:cNvSpPr/>
          <p:nvPr/>
        </p:nvSpPr>
        <p:spPr>
          <a:xfrm>
            <a:off x="8296507" y="0"/>
            <a:ext cx="914400" cy="914400"/>
          </a:xfrm>
          <a:prstGeom prst="mathMultiply">
            <a:avLst/>
          </a:prstGeom>
          <a:solidFill>
            <a:schemeClr val="tx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B">
            <a:extLst>
              <a:ext uri="{FF2B5EF4-FFF2-40B4-BE49-F238E27FC236}">
                <a16:creationId xmlns:a16="http://schemas.microsoft.com/office/drawing/2014/main" id="{AC48B8BB-D2E4-FF3D-6877-C66EF24E8298}"/>
              </a:ext>
            </a:extLst>
          </p:cNvPr>
          <p:cNvGrpSpPr/>
          <p:nvPr/>
        </p:nvGrpSpPr>
        <p:grpSpPr>
          <a:xfrm>
            <a:off x="489131" y="3205291"/>
            <a:ext cx="3942363" cy="1414422"/>
            <a:chOff x="458651" y="3207831"/>
            <a:chExt cx="3942363" cy="1414422"/>
          </a:xfrm>
        </p:grpSpPr>
        <p:sp>
          <p:nvSpPr>
            <p:cNvPr id="6" name="Rectangle: Rounded Corners 5">
              <a:extLst>
                <a:ext uri="{FF2B5EF4-FFF2-40B4-BE49-F238E27FC236}">
                  <a16:creationId xmlns:a16="http://schemas.microsoft.com/office/drawing/2014/main" id="{4AF31340-58BE-6BE0-DF3E-71DEB3E9E773}"/>
                </a:ext>
              </a:extLst>
            </p:cNvPr>
            <p:cNvSpPr/>
            <p:nvPr/>
          </p:nvSpPr>
          <p:spPr>
            <a:xfrm>
              <a:off x="847493" y="3207831"/>
              <a:ext cx="3553521" cy="141442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accent3"/>
                  </a:solidFill>
                  <a:ea typeface="Calibri" panose="020F0502020204030204" pitchFamily="34" charset="0"/>
                  <a:cs typeface="Arial" panose="020B0604020202020204" pitchFamily="34" charset="0"/>
                </a:rPr>
                <a:t>B. </a:t>
              </a:r>
              <a:r>
                <a:rPr lang="vi-VN" sz="2000">
                  <a:solidFill>
                    <a:schemeClr val="accent3"/>
                  </a:solidFill>
                  <a:ea typeface="Times New Roman" panose="02020603050405020304" pitchFamily="18" charset="0"/>
                </a:rPr>
                <a:t>Ung thư, động kinh, cảm cúm, máu khó đông, hồng cầu hình liềm.</a:t>
              </a:r>
              <a:endParaRPr lang="en-US" sz="2000">
                <a:solidFill>
                  <a:schemeClr val="accent3"/>
                </a:solidFill>
                <a:ea typeface="Calibri" panose="020F0502020204030204" pitchFamily="34" charset="0"/>
              </a:endParaRPr>
            </a:p>
          </p:txBody>
        </p:sp>
        <p:sp>
          <p:nvSpPr>
            <p:cNvPr id="12" name="Freeform 13">
              <a:extLst>
                <a:ext uri="{FF2B5EF4-FFF2-40B4-BE49-F238E27FC236}">
                  <a16:creationId xmlns:a16="http://schemas.microsoft.com/office/drawing/2014/main" id="{1AC55770-75EA-2C64-5049-52F981A0E56F}"/>
                </a:ext>
              </a:extLst>
            </p:cNvPr>
            <p:cNvSpPr/>
            <p:nvPr/>
          </p:nvSpPr>
          <p:spPr>
            <a:xfrm>
              <a:off x="458651" y="3376620"/>
              <a:ext cx="557784" cy="1243584"/>
            </a:xfrm>
            <a:custGeom>
              <a:avLst/>
              <a:gdLst/>
              <a:ahLst/>
              <a:cxnLst/>
              <a:rect l="l" t="t" r="r" b="b"/>
              <a:pathLst>
                <a:path w="2141795" h="4618425">
                  <a:moveTo>
                    <a:pt x="0" y="0"/>
                  </a:moveTo>
                  <a:lnTo>
                    <a:pt x="2141795" y="0"/>
                  </a:lnTo>
                  <a:lnTo>
                    <a:pt x="2141795" y="4618425"/>
                  </a:lnTo>
                  <a:lnTo>
                    <a:pt x="0" y="4618425"/>
                  </a:lnTo>
                  <a:lnTo>
                    <a:pt x="0" y="0"/>
                  </a:lnTo>
                  <a:close/>
                </a:path>
              </a:pathLst>
            </a:custGeom>
            <a:blipFill>
              <a:blip r:embed="rId5"/>
              <a:stretch>
                <a:fillRect/>
              </a:stretch>
            </a:blipFill>
          </p:spPr>
          <p:txBody>
            <a:bodyPr/>
            <a:lstStyle/>
            <a:p>
              <a:pPr algn="ctr">
                <a:lnSpc>
                  <a:spcPct val="150000"/>
                </a:lnSpc>
              </a:pPr>
              <a:endParaRPr lang="en-US" sz="2000">
                <a:solidFill>
                  <a:schemeClr val="accent3"/>
                </a:solidFill>
                <a:latin typeface="+mn-lt"/>
              </a:endParaRPr>
            </a:p>
          </p:txBody>
        </p:sp>
      </p:grpSp>
      <p:grpSp>
        <p:nvGrpSpPr>
          <p:cNvPr id="17" name="C">
            <a:extLst>
              <a:ext uri="{FF2B5EF4-FFF2-40B4-BE49-F238E27FC236}">
                <a16:creationId xmlns:a16="http://schemas.microsoft.com/office/drawing/2014/main" id="{9E3A405E-0F17-D341-1011-611BA42E5992}"/>
              </a:ext>
            </a:extLst>
          </p:cNvPr>
          <p:cNvGrpSpPr/>
          <p:nvPr/>
        </p:nvGrpSpPr>
        <p:grpSpPr>
          <a:xfrm>
            <a:off x="4773468" y="1455447"/>
            <a:ext cx="3881377" cy="1476901"/>
            <a:chOff x="4742988" y="1619630"/>
            <a:chExt cx="3881377" cy="1476901"/>
          </a:xfrm>
        </p:grpSpPr>
        <p:sp>
          <p:nvSpPr>
            <p:cNvPr id="7" name="Rectangle: Rounded Corners 6">
              <a:extLst>
                <a:ext uri="{FF2B5EF4-FFF2-40B4-BE49-F238E27FC236}">
                  <a16:creationId xmlns:a16="http://schemas.microsoft.com/office/drawing/2014/main" id="{643625DB-7F2C-F270-79F9-54C2D005A53B}"/>
                </a:ext>
              </a:extLst>
            </p:cNvPr>
            <p:cNvSpPr/>
            <p:nvPr/>
          </p:nvSpPr>
          <p:spPr>
            <a:xfrm>
              <a:off x="4742988" y="1619630"/>
              <a:ext cx="3553519" cy="1450669"/>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accent3"/>
                  </a:solidFill>
                  <a:ea typeface="Calibri" panose="020F0502020204030204" pitchFamily="34" charset="0"/>
                  <a:cs typeface="Arial" panose="020B0604020202020204" pitchFamily="34" charset="0"/>
                </a:rPr>
                <a:t>C. </a:t>
              </a:r>
              <a:r>
                <a:rPr lang="vi-VN" sz="2000">
                  <a:solidFill>
                    <a:schemeClr val="accent3"/>
                  </a:solidFill>
                  <a:ea typeface="Times New Roman" panose="02020603050405020304" pitchFamily="18" charset="0"/>
                </a:rPr>
                <a:t>Bạch tạng, mù màu, cảm lạnh, ung thư, động kinh, máu khó đông.</a:t>
              </a:r>
              <a:endParaRPr lang="en-US" sz="2000">
                <a:solidFill>
                  <a:schemeClr val="accent3"/>
                </a:solidFill>
                <a:ea typeface="Calibri" panose="020F0502020204030204" pitchFamily="34" charset="0"/>
              </a:endParaRPr>
            </a:p>
          </p:txBody>
        </p:sp>
        <p:sp>
          <p:nvSpPr>
            <p:cNvPr id="13" name="Freeform 14">
              <a:extLst>
                <a:ext uri="{FF2B5EF4-FFF2-40B4-BE49-F238E27FC236}">
                  <a16:creationId xmlns:a16="http://schemas.microsoft.com/office/drawing/2014/main" id="{67C0A56D-07A4-0B22-9551-BE6A903FC30B}"/>
                </a:ext>
              </a:extLst>
            </p:cNvPr>
            <p:cNvSpPr/>
            <p:nvPr/>
          </p:nvSpPr>
          <p:spPr>
            <a:xfrm>
              <a:off x="8066581" y="1852947"/>
              <a:ext cx="557784" cy="1243584"/>
            </a:xfrm>
            <a:custGeom>
              <a:avLst/>
              <a:gdLst/>
              <a:ahLst/>
              <a:cxnLst/>
              <a:rect l="l" t="t" r="r" b="b"/>
              <a:pathLst>
                <a:path w="1856804" h="4114800">
                  <a:moveTo>
                    <a:pt x="0" y="0"/>
                  </a:moveTo>
                  <a:lnTo>
                    <a:pt x="1856804" y="0"/>
                  </a:lnTo>
                  <a:lnTo>
                    <a:pt x="1856804" y="4114800"/>
                  </a:lnTo>
                  <a:lnTo>
                    <a:pt x="0" y="4114800"/>
                  </a:lnTo>
                  <a:lnTo>
                    <a:pt x="0" y="0"/>
                  </a:lnTo>
                  <a:close/>
                </a:path>
              </a:pathLst>
            </a:custGeom>
            <a:blipFill>
              <a:blip r:embed="rId6"/>
              <a:stretch>
                <a:fillRect/>
              </a:stretch>
            </a:blipFill>
          </p:spPr>
          <p:txBody>
            <a:bodyPr/>
            <a:lstStyle/>
            <a:p>
              <a:pPr algn="ctr"/>
              <a:endParaRPr lang="en-US" sz="2000">
                <a:solidFill>
                  <a:schemeClr val="accent3"/>
                </a:solidFill>
                <a:latin typeface="+mn-lt"/>
              </a:endParaRPr>
            </a:p>
          </p:txBody>
        </p:sp>
      </p:grpSp>
      <p:grpSp>
        <p:nvGrpSpPr>
          <p:cNvPr id="19" name="A">
            <a:extLst>
              <a:ext uri="{FF2B5EF4-FFF2-40B4-BE49-F238E27FC236}">
                <a16:creationId xmlns:a16="http://schemas.microsoft.com/office/drawing/2014/main" id="{276E11CB-A810-873C-94BE-55D5F4EDB46C}"/>
              </a:ext>
            </a:extLst>
          </p:cNvPr>
          <p:cNvGrpSpPr/>
          <p:nvPr/>
        </p:nvGrpSpPr>
        <p:grpSpPr>
          <a:xfrm>
            <a:off x="493410" y="1455447"/>
            <a:ext cx="3938084" cy="1480434"/>
            <a:chOff x="462930" y="1619630"/>
            <a:chExt cx="3938084" cy="1480434"/>
          </a:xfrm>
        </p:grpSpPr>
        <p:sp>
          <p:nvSpPr>
            <p:cNvPr id="4" name="Rectangle: Rounded Corners 3">
              <a:extLst>
                <a:ext uri="{FF2B5EF4-FFF2-40B4-BE49-F238E27FC236}">
                  <a16:creationId xmlns:a16="http://schemas.microsoft.com/office/drawing/2014/main" id="{9A76AA5A-8EF4-F108-18C4-D712B4944BD1}"/>
                </a:ext>
              </a:extLst>
            </p:cNvPr>
            <p:cNvSpPr/>
            <p:nvPr/>
          </p:nvSpPr>
          <p:spPr>
            <a:xfrm>
              <a:off x="847493" y="1619630"/>
              <a:ext cx="3553521" cy="1450669"/>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chemeClr val="accent3"/>
                  </a:solidFill>
                  <a:ea typeface="Calibri" panose="020F0502020204030204" pitchFamily="34" charset="0"/>
                  <a:cs typeface="Arial" panose="020B0604020202020204" pitchFamily="34" charset="0"/>
                </a:rPr>
                <a:t>A. </a:t>
              </a:r>
              <a:r>
                <a:rPr lang="vi-VN" sz="2000">
                  <a:solidFill>
                    <a:schemeClr val="accent3"/>
                  </a:solidFill>
                  <a:ea typeface="Times New Roman" panose="02020603050405020304" pitchFamily="18" charset="0"/>
                </a:rPr>
                <a:t>Hồng cầu hình liềm, động kinh, mù màu, máu khó đông, bạch tạng.</a:t>
              </a:r>
              <a:endParaRPr lang="en-US" sz="2000">
                <a:solidFill>
                  <a:schemeClr val="accent3"/>
                </a:solidFill>
                <a:ea typeface="Calibri" panose="020F0502020204030204" pitchFamily="34" charset="0"/>
              </a:endParaRPr>
            </a:p>
          </p:txBody>
        </p:sp>
        <p:sp>
          <p:nvSpPr>
            <p:cNvPr id="14" name="Freeform 15">
              <a:extLst>
                <a:ext uri="{FF2B5EF4-FFF2-40B4-BE49-F238E27FC236}">
                  <a16:creationId xmlns:a16="http://schemas.microsoft.com/office/drawing/2014/main" id="{951EBAF6-2B14-E911-C1D0-FF102FBC9ADC}"/>
                </a:ext>
              </a:extLst>
            </p:cNvPr>
            <p:cNvSpPr/>
            <p:nvPr/>
          </p:nvSpPr>
          <p:spPr>
            <a:xfrm>
              <a:off x="462930" y="1858562"/>
              <a:ext cx="557038" cy="1241502"/>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7"/>
              <a:stretch>
                <a:fillRect/>
              </a:stretch>
            </a:blipFill>
          </p:spPr>
          <p:txBody>
            <a:bodyPr/>
            <a:lstStyle/>
            <a:p>
              <a:pPr algn="ctr"/>
              <a:endParaRPr lang="en-US" sz="2000">
                <a:solidFill>
                  <a:schemeClr val="accent3"/>
                </a:solidFill>
                <a:latin typeface="+mn-lt"/>
              </a:endParaRPr>
            </a:p>
          </p:txBody>
        </p:sp>
      </p:grpSp>
      <p:grpSp>
        <p:nvGrpSpPr>
          <p:cNvPr id="18" name="D">
            <a:extLst>
              <a:ext uri="{FF2B5EF4-FFF2-40B4-BE49-F238E27FC236}">
                <a16:creationId xmlns:a16="http://schemas.microsoft.com/office/drawing/2014/main" id="{414C39AD-7D00-4990-024A-6DEE28BB7BDB}"/>
              </a:ext>
            </a:extLst>
          </p:cNvPr>
          <p:cNvGrpSpPr/>
          <p:nvPr/>
        </p:nvGrpSpPr>
        <p:grpSpPr>
          <a:xfrm>
            <a:off x="4773468" y="3205291"/>
            <a:ext cx="3872215" cy="1414422"/>
            <a:chOff x="4742988" y="3207831"/>
            <a:chExt cx="3872215" cy="1414422"/>
          </a:xfrm>
        </p:grpSpPr>
        <p:sp>
          <p:nvSpPr>
            <p:cNvPr id="8" name="Rectangle: Rounded Corners 7">
              <a:extLst>
                <a:ext uri="{FF2B5EF4-FFF2-40B4-BE49-F238E27FC236}">
                  <a16:creationId xmlns:a16="http://schemas.microsoft.com/office/drawing/2014/main" id="{20DC7276-4F16-F378-BAB9-AFD459FD08C6}"/>
                </a:ext>
              </a:extLst>
            </p:cNvPr>
            <p:cNvSpPr/>
            <p:nvPr/>
          </p:nvSpPr>
          <p:spPr>
            <a:xfrm>
              <a:off x="4742988" y="3207831"/>
              <a:ext cx="3553519" cy="141442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accent3"/>
                  </a:solidFill>
                  <a:ea typeface="Calibri" panose="020F0502020204030204" pitchFamily="34" charset="0"/>
                  <a:cs typeface="Arial" panose="020B0604020202020204" pitchFamily="34" charset="0"/>
                </a:rPr>
                <a:t>D. </a:t>
              </a:r>
              <a:r>
                <a:rPr lang="vi-VN" sz="2000">
                  <a:solidFill>
                    <a:schemeClr val="accent3"/>
                  </a:solidFill>
                  <a:ea typeface="Times New Roman" panose="02020603050405020304" pitchFamily="18" charset="0"/>
                </a:rPr>
                <a:t>Viêm họng, suy thận, động kinh, hồng cầu hình liềm, mụn nhọt.</a:t>
              </a:r>
              <a:endParaRPr lang="en-US" sz="2000">
                <a:solidFill>
                  <a:schemeClr val="accent3"/>
                </a:solidFill>
                <a:ea typeface="Calibri" panose="020F0502020204030204" pitchFamily="34" charset="0"/>
              </a:endParaRPr>
            </a:p>
          </p:txBody>
        </p:sp>
        <p:sp>
          <p:nvSpPr>
            <p:cNvPr id="15" name="Freeform 16">
              <a:extLst>
                <a:ext uri="{FF2B5EF4-FFF2-40B4-BE49-F238E27FC236}">
                  <a16:creationId xmlns:a16="http://schemas.microsoft.com/office/drawing/2014/main" id="{FBD4394C-C669-4A54-E110-7A587B136F0A}"/>
                </a:ext>
              </a:extLst>
            </p:cNvPr>
            <p:cNvSpPr/>
            <p:nvPr/>
          </p:nvSpPr>
          <p:spPr>
            <a:xfrm>
              <a:off x="8057419" y="3376620"/>
              <a:ext cx="557784" cy="1243584"/>
            </a:xfrm>
            <a:custGeom>
              <a:avLst/>
              <a:gdLst/>
              <a:ahLst/>
              <a:cxnLst/>
              <a:rect l="l" t="t" r="r" b="b"/>
              <a:pathLst>
                <a:path w="1773811" h="3770722">
                  <a:moveTo>
                    <a:pt x="0" y="0"/>
                  </a:moveTo>
                  <a:lnTo>
                    <a:pt x="1773811" y="0"/>
                  </a:lnTo>
                  <a:lnTo>
                    <a:pt x="1773811" y="3770722"/>
                  </a:lnTo>
                  <a:lnTo>
                    <a:pt x="0" y="3770722"/>
                  </a:lnTo>
                  <a:lnTo>
                    <a:pt x="0" y="0"/>
                  </a:lnTo>
                  <a:close/>
                </a:path>
              </a:pathLst>
            </a:custGeom>
            <a:blipFill>
              <a:blip r:embed="rId8"/>
              <a:stretch>
                <a:fillRect/>
              </a:stretch>
            </a:blipFill>
          </p:spPr>
          <p:txBody>
            <a:bodyPr/>
            <a:lstStyle/>
            <a:p>
              <a:pPr algn="ctr"/>
              <a:endParaRPr lang="en-US" sz="2000">
                <a:solidFill>
                  <a:schemeClr val="accent3"/>
                </a:solidFill>
                <a:latin typeface="+mn-lt"/>
              </a:endParaRPr>
            </a:p>
          </p:txBody>
        </p:sp>
      </p:grpSp>
    </p:spTree>
    <p:extLst>
      <p:ext uri="{BB962C8B-B14F-4D97-AF65-F5344CB8AC3E}">
        <p14:creationId xmlns:p14="http://schemas.microsoft.com/office/powerpoint/2010/main" val="76136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p:cTn id="26" dur="indefinite"/>
                                        <p:tgtEl>
                                          <p:spTgt spid="18"/>
                                        </p:tgtEl>
                                        <p:attrNameLst>
                                          <p:attrName>style.opacity</p:attrName>
                                        </p:attrNameLst>
                                      </p:cBhvr>
                                      <p:to>
                                        <p:strVal val="0.25"/>
                                      </p:to>
                                    </p:set>
                                    <p:animEffect filter="image" prLst="opacity: 0.25">
                                      <p:cBhvr rctx="IE">
                                        <p:cTn id="27" dur="indefinite"/>
                                        <p:tgtEl>
                                          <p:spTgt spid="18"/>
                                        </p:tgtEl>
                                      </p:cBhvr>
                                    </p:animEffec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repeatCount="4000" fill="hold" nodeType="clickEffect">
                                  <p:stCondLst>
                                    <p:cond delay="0"/>
                                  </p:stCondLst>
                                  <p:childTnLst>
                                    <p:animEffect transition="out" filter="fade">
                                      <p:cBhvr>
                                        <p:cTn id="32" dur="1000" tmFilter="0, 0; .2, .5; .8, .5; 1, 0"/>
                                        <p:tgtEl>
                                          <p:spTgt spid="19"/>
                                        </p:tgtEl>
                                      </p:cBhvr>
                                    </p:animEffect>
                                    <p:animScale>
                                      <p:cBhvr>
                                        <p:cTn id="33" dur="500" autoRev="1" fill="hold"/>
                                        <p:tgtEl>
                                          <p:spTgt spid="19"/>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p:cTn id="38" dur="indefinite"/>
                                        <p:tgtEl>
                                          <p:spTgt spid="16"/>
                                        </p:tgtEl>
                                        <p:attrNameLst>
                                          <p:attrName>style.opacity</p:attrName>
                                        </p:attrNameLst>
                                      </p:cBhvr>
                                      <p:to>
                                        <p:strVal val="0.25"/>
                                      </p:to>
                                    </p:set>
                                    <p:animEffect filter="image" prLst="opacity: 0.25">
                                      <p:cBhvr rctx="IE">
                                        <p:cTn id="39" dur="indefinite"/>
                                        <p:tgtEl>
                                          <p:spTgt spid="16"/>
                                        </p:tgtEl>
                                      </p:cBhvr>
                                    </p:animEffec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17"/>
                                        </p:tgtEl>
                                        <p:attrNameLst>
                                          <p:attrName>style.opacity</p:attrName>
                                        </p:attrNameLst>
                                      </p:cBhvr>
                                      <p:to>
                                        <p:strVal val="0.25"/>
                                      </p:to>
                                    </p:set>
                                    <p:animEffect filter="image" prLst="opacity: 0.25">
                                      <p:cBhvr rctx="IE">
                                        <p:cTn id="45" dur="indefinite"/>
                                        <p:tgtEl>
                                          <p:spTgt spid="17"/>
                                        </p:tgtEl>
                                      </p:cBhvr>
                                    </p:animEffect>
                                  </p:childTnLst>
                                </p:cTn>
                              </p:par>
                            </p:childTnLst>
                          </p:cTn>
                        </p:par>
                      </p:childTnLst>
                    </p:cTn>
                  </p:par>
                </p:childTnLst>
              </p:cTn>
              <p:nextCondLst>
                <p:cond evt="onClick" delay="0">
                  <p:tgtEl>
                    <p:spTgt spid="17"/>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3">
          <a:extLst>
            <a:ext uri="{FF2B5EF4-FFF2-40B4-BE49-F238E27FC236}">
              <a16:creationId xmlns:a16="http://schemas.microsoft.com/office/drawing/2014/main" id="{919D2063-D5AD-8550-FDD4-85CB978A032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C14EE64-77E1-FD67-3798-1FC89CFEB43E}"/>
              </a:ext>
            </a:extLst>
          </p:cNvPr>
          <p:cNvSpPr txBox="1"/>
          <p:nvPr/>
        </p:nvSpPr>
        <p:spPr>
          <a:xfrm>
            <a:off x="912701" y="282199"/>
            <a:ext cx="7454926" cy="2400657"/>
          </a:xfrm>
          <a:prstGeom prst="rect">
            <a:avLst/>
          </a:prstGeom>
          <a:noFill/>
        </p:spPr>
        <p:txBody>
          <a:bodyPr wrap="square">
            <a:spAutoFit/>
          </a:bodyPr>
          <a:lstStyle/>
          <a:p>
            <a:pPr algn="just">
              <a:lnSpc>
                <a:spcPct val="150000"/>
              </a:lnSpc>
            </a:pPr>
            <a:r>
              <a:rPr lang="en-US" sz="2000" b="1">
                <a:solidFill>
                  <a:srgbClr val="0D0D0D"/>
                </a:solidFill>
                <a:effectLst/>
                <a:latin typeface="+mn-lt"/>
                <a:ea typeface="Calibri" panose="020F0502020204030204" pitchFamily="34" charset="0"/>
                <a:cs typeface="Arial" panose="020B0604020202020204" pitchFamily="34" charset="0"/>
              </a:rPr>
              <a:t>Câu </a:t>
            </a:r>
            <a:r>
              <a:rPr lang="en-US" sz="2000" b="1" smtClean="0">
                <a:solidFill>
                  <a:srgbClr val="0D0D0D"/>
                </a:solidFill>
                <a:effectLst/>
                <a:latin typeface="+mn-lt"/>
                <a:ea typeface="Calibri" panose="020F0502020204030204" pitchFamily="34" charset="0"/>
                <a:cs typeface="Arial" panose="020B0604020202020204" pitchFamily="34" charset="0"/>
              </a:rPr>
              <a:t>5. </a:t>
            </a:r>
            <a:r>
              <a:rPr lang="vi-VN" sz="2000" i="1">
                <a:latin typeface="+mn-lt"/>
                <a:ea typeface="Times New Roman" panose="02020603050405020304" pitchFamily="18" charset="0"/>
              </a:rPr>
              <a:t>Đột biến gene có những thành tựu nào sau đây?</a:t>
            </a:r>
            <a:endParaRPr lang="en-US" sz="2000">
              <a:latin typeface="+mn-lt"/>
              <a:ea typeface="Calibri" panose="020F0502020204030204" pitchFamily="34" charset="0"/>
            </a:endParaRPr>
          </a:p>
          <a:p>
            <a:pPr algn="just">
              <a:lnSpc>
                <a:spcPct val="150000"/>
              </a:lnSpc>
            </a:pPr>
            <a:r>
              <a:rPr lang="vi-VN" sz="2000" i="1">
                <a:latin typeface="+mn-lt"/>
                <a:ea typeface="Times New Roman" panose="02020603050405020304" pitchFamily="18" charset="0"/>
              </a:rPr>
              <a:t>(1) Insulin nhân tạo.			(2) Dâu tằm tam bội.</a:t>
            </a:r>
            <a:endParaRPr lang="en-US" sz="2000">
              <a:latin typeface="+mn-lt"/>
              <a:ea typeface="Calibri" panose="020F0502020204030204" pitchFamily="34" charset="0"/>
            </a:endParaRPr>
          </a:p>
          <a:p>
            <a:pPr algn="just">
              <a:lnSpc>
                <a:spcPct val="150000"/>
              </a:lnSpc>
            </a:pPr>
            <a:r>
              <a:rPr lang="vi-VN" sz="2000" i="1">
                <a:latin typeface="+mn-lt"/>
                <a:ea typeface="Times New Roman" panose="02020603050405020304" pitchFamily="18" charset="0"/>
              </a:rPr>
              <a:t>(3) Gạo vàng.				(4) Cừu Dolly.</a:t>
            </a:r>
            <a:endParaRPr lang="en-US" sz="2000">
              <a:latin typeface="+mn-lt"/>
              <a:ea typeface="Calibri" panose="020F0502020204030204" pitchFamily="34" charset="0"/>
            </a:endParaRPr>
          </a:p>
          <a:p>
            <a:pPr algn="just">
              <a:lnSpc>
                <a:spcPct val="150000"/>
              </a:lnSpc>
            </a:pPr>
            <a:r>
              <a:rPr lang="vi-VN" sz="2000" i="1">
                <a:latin typeface="+mn-lt"/>
                <a:ea typeface="Times New Roman" panose="02020603050405020304" pitchFamily="18" charset="0"/>
              </a:rPr>
              <a:t>(5) Cừu sản xuất sữa có protein người.	</a:t>
            </a:r>
            <a:endParaRPr lang="en-US" sz="2000" i="1" smtClean="0">
              <a:latin typeface="+mn-lt"/>
              <a:ea typeface="Times New Roman" panose="02020603050405020304" pitchFamily="18" charset="0"/>
            </a:endParaRPr>
          </a:p>
          <a:p>
            <a:pPr algn="just">
              <a:lnSpc>
                <a:spcPct val="150000"/>
              </a:lnSpc>
            </a:pPr>
            <a:r>
              <a:rPr lang="vi-VN" sz="2000" i="1" smtClean="0">
                <a:latin typeface="+mn-lt"/>
                <a:ea typeface="Times New Roman" panose="02020603050405020304" pitchFamily="18" charset="0"/>
              </a:rPr>
              <a:t>(</a:t>
            </a:r>
            <a:r>
              <a:rPr lang="vi-VN" sz="2000" i="1">
                <a:latin typeface="+mn-lt"/>
                <a:ea typeface="Times New Roman" panose="02020603050405020304" pitchFamily="18" charset="0"/>
              </a:rPr>
              <a:t>6) Giống cây trồng có gene đồng hợp.</a:t>
            </a:r>
            <a:endParaRPr lang="en-US" sz="2000">
              <a:latin typeface="+mn-lt"/>
              <a:ea typeface="Calibri" panose="020F0502020204030204" pitchFamily="34" charset="0"/>
            </a:endParaRPr>
          </a:p>
        </p:txBody>
      </p:sp>
      <p:sp>
        <p:nvSpPr>
          <p:cNvPr id="11" name="Multiplication Sign 10">
            <a:hlinkClick r:id="rId4" action="ppaction://hlinksldjump"/>
            <a:extLst>
              <a:ext uri="{FF2B5EF4-FFF2-40B4-BE49-F238E27FC236}">
                <a16:creationId xmlns:a16="http://schemas.microsoft.com/office/drawing/2014/main" id="{ECC60D8A-87D8-1842-65A9-FF0144381D23}"/>
              </a:ext>
            </a:extLst>
          </p:cNvPr>
          <p:cNvSpPr/>
          <p:nvPr/>
        </p:nvSpPr>
        <p:spPr>
          <a:xfrm>
            <a:off x="8296507" y="0"/>
            <a:ext cx="914400" cy="914400"/>
          </a:xfrm>
          <a:prstGeom prst="mathMultiply">
            <a:avLst/>
          </a:prstGeom>
          <a:solidFill>
            <a:schemeClr val="tx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B">
            <a:extLst>
              <a:ext uri="{FF2B5EF4-FFF2-40B4-BE49-F238E27FC236}">
                <a16:creationId xmlns:a16="http://schemas.microsoft.com/office/drawing/2014/main" id="{AC48B8BB-D2E4-FF3D-6877-C66EF24E8298}"/>
              </a:ext>
            </a:extLst>
          </p:cNvPr>
          <p:cNvGrpSpPr/>
          <p:nvPr/>
        </p:nvGrpSpPr>
        <p:grpSpPr>
          <a:xfrm>
            <a:off x="2237935" y="4007438"/>
            <a:ext cx="2697976" cy="928750"/>
            <a:chOff x="568601" y="3207831"/>
            <a:chExt cx="3832413" cy="1319268"/>
          </a:xfrm>
        </p:grpSpPr>
        <p:sp>
          <p:nvSpPr>
            <p:cNvPr id="6" name="Rectangle: Rounded Corners 5">
              <a:extLst>
                <a:ext uri="{FF2B5EF4-FFF2-40B4-BE49-F238E27FC236}">
                  <a16:creationId xmlns:a16="http://schemas.microsoft.com/office/drawing/2014/main" id="{4AF31340-58BE-6BE0-DF3E-71DEB3E9E773}"/>
                </a:ext>
              </a:extLst>
            </p:cNvPr>
            <p:cNvSpPr/>
            <p:nvPr/>
          </p:nvSpPr>
          <p:spPr>
            <a:xfrm>
              <a:off x="847493" y="3207831"/>
              <a:ext cx="3553521"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i="1">
                  <a:solidFill>
                    <a:schemeClr val="accent3"/>
                  </a:solidFill>
                  <a:ea typeface="Calibri" panose="020F0502020204030204" pitchFamily="34" charset="0"/>
                  <a:cs typeface="Arial" panose="020B0604020202020204" pitchFamily="34" charset="0"/>
                </a:rPr>
                <a:t>B. </a:t>
              </a:r>
              <a:r>
                <a:rPr lang="vi-VN" sz="2000" i="1">
                  <a:solidFill>
                    <a:schemeClr val="accent3"/>
                  </a:solidFill>
                  <a:ea typeface="Times New Roman" panose="02020603050405020304" pitchFamily="18" charset="0"/>
                </a:rPr>
                <a:t>(1), (2), (4).</a:t>
              </a:r>
              <a:endParaRPr lang="en-US" sz="2000" i="1">
                <a:solidFill>
                  <a:schemeClr val="accent3"/>
                </a:solidFill>
                <a:effectLst/>
                <a:ea typeface="Calibri" panose="020F0502020204030204" pitchFamily="34" charset="0"/>
                <a:cs typeface="Arial" panose="020B0604020202020204" pitchFamily="34" charset="0"/>
              </a:endParaRPr>
            </a:p>
          </p:txBody>
        </p:sp>
        <p:sp>
          <p:nvSpPr>
            <p:cNvPr id="12" name="Freeform 13">
              <a:extLst>
                <a:ext uri="{FF2B5EF4-FFF2-40B4-BE49-F238E27FC236}">
                  <a16:creationId xmlns:a16="http://schemas.microsoft.com/office/drawing/2014/main" id="{1AC55770-75EA-2C64-5049-52F981A0E56F}"/>
                </a:ext>
              </a:extLst>
            </p:cNvPr>
            <p:cNvSpPr/>
            <p:nvPr/>
          </p:nvSpPr>
          <p:spPr>
            <a:xfrm>
              <a:off x="568601" y="3283515"/>
              <a:ext cx="557784" cy="1243584"/>
            </a:xfrm>
            <a:custGeom>
              <a:avLst/>
              <a:gdLst/>
              <a:ahLst/>
              <a:cxnLst/>
              <a:rect l="l" t="t" r="r" b="b"/>
              <a:pathLst>
                <a:path w="2141795" h="4618425">
                  <a:moveTo>
                    <a:pt x="0" y="0"/>
                  </a:moveTo>
                  <a:lnTo>
                    <a:pt x="2141795" y="0"/>
                  </a:lnTo>
                  <a:lnTo>
                    <a:pt x="2141795" y="4618425"/>
                  </a:lnTo>
                  <a:lnTo>
                    <a:pt x="0" y="4618425"/>
                  </a:lnTo>
                  <a:lnTo>
                    <a:pt x="0" y="0"/>
                  </a:lnTo>
                  <a:close/>
                </a:path>
              </a:pathLst>
            </a:custGeom>
            <a:blipFill>
              <a:blip r:embed="rId5"/>
              <a:stretch>
                <a:fillRect/>
              </a:stretch>
            </a:blipFill>
          </p:spPr>
          <p:txBody>
            <a:bodyPr/>
            <a:lstStyle/>
            <a:p>
              <a:pPr algn="ctr"/>
              <a:endParaRPr lang="en-US" sz="2000" i="1">
                <a:solidFill>
                  <a:schemeClr val="accent3"/>
                </a:solidFill>
                <a:latin typeface="+mn-lt"/>
              </a:endParaRPr>
            </a:p>
          </p:txBody>
        </p:sp>
      </p:grpSp>
      <p:grpSp>
        <p:nvGrpSpPr>
          <p:cNvPr id="17" name="C">
            <a:extLst>
              <a:ext uri="{FF2B5EF4-FFF2-40B4-BE49-F238E27FC236}">
                <a16:creationId xmlns:a16="http://schemas.microsoft.com/office/drawing/2014/main" id="{9E3A405E-0F17-D341-1011-611BA42E5992}"/>
              </a:ext>
            </a:extLst>
          </p:cNvPr>
          <p:cNvGrpSpPr/>
          <p:nvPr/>
        </p:nvGrpSpPr>
        <p:grpSpPr>
          <a:xfrm>
            <a:off x="4935911" y="2878906"/>
            <a:ext cx="2658930" cy="875469"/>
            <a:chOff x="4742988" y="1826715"/>
            <a:chExt cx="3776950" cy="1243584"/>
          </a:xfrm>
        </p:grpSpPr>
        <p:sp>
          <p:nvSpPr>
            <p:cNvPr id="7" name="Rectangle: Rounded Corners 6">
              <a:extLst>
                <a:ext uri="{FF2B5EF4-FFF2-40B4-BE49-F238E27FC236}">
                  <a16:creationId xmlns:a16="http://schemas.microsoft.com/office/drawing/2014/main" id="{643625DB-7F2C-F270-79F9-54C2D005A53B}"/>
                </a:ext>
              </a:extLst>
            </p:cNvPr>
            <p:cNvSpPr/>
            <p:nvPr/>
          </p:nvSpPr>
          <p:spPr>
            <a:xfrm>
              <a:off x="4742988" y="1828797"/>
              <a:ext cx="3553519"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i="1">
                  <a:solidFill>
                    <a:schemeClr val="accent3"/>
                  </a:solidFill>
                  <a:ea typeface="Calibri" panose="020F0502020204030204" pitchFamily="34" charset="0"/>
                  <a:cs typeface="Arial" panose="020B0604020202020204" pitchFamily="34" charset="0"/>
                </a:rPr>
                <a:t>C. </a:t>
              </a:r>
              <a:r>
                <a:rPr lang="vi-VN" sz="2000" i="1">
                  <a:solidFill>
                    <a:schemeClr val="accent3"/>
                  </a:solidFill>
                  <a:ea typeface="Times New Roman" panose="02020603050405020304" pitchFamily="18" charset="0"/>
                </a:rPr>
                <a:t>2), (3), (4).</a:t>
              </a:r>
              <a:endParaRPr lang="en-US" sz="2000" i="1">
                <a:solidFill>
                  <a:schemeClr val="accent3"/>
                </a:solidFill>
                <a:effectLst/>
                <a:ea typeface="Calibri" panose="020F0502020204030204" pitchFamily="34" charset="0"/>
                <a:cs typeface="Arial" panose="020B0604020202020204" pitchFamily="34" charset="0"/>
              </a:endParaRPr>
            </a:p>
          </p:txBody>
        </p:sp>
        <p:sp>
          <p:nvSpPr>
            <p:cNvPr id="13" name="Freeform 14">
              <a:extLst>
                <a:ext uri="{FF2B5EF4-FFF2-40B4-BE49-F238E27FC236}">
                  <a16:creationId xmlns:a16="http://schemas.microsoft.com/office/drawing/2014/main" id="{67C0A56D-07A4-0B22-9551-BE6A903FC30B}"/>
                </a:ext>
              </a:extLst>
            </p:cNvPr>
            <p:cNvSpPr/>
            <p:nvPr/>
          </p:nvSpPr>
          <p:spPr>
            <a:xfrm>
              <a:off x="7962154" y="1826715"/>
              <a:ext cx="557784" cy="1243584"/>
            </a:xfrm>
            <a:custGeom>
              <a:avLst/>
              <a:gdLst/>
              <a:ahLst/>
              <a:cxnLst/>
              <a:rect l="l" t="t" r="r" b="b"/>
              <a:pathLst>
                <a:path w="1856804" h="4114800">
                  <a:moveTo>
                    <a:pt x="0" y="0"/>
                  </a:moveTo>
                  <a:lnTo>
                    <a:pt x="1856804" y="0"/>
                  </a:lnTo>
                  <a:lnTo>
                    <a:pt x="1856804" y="4114800"/>
                  </a:lnTo>
                  <a:lnTo>
                    <a:pt x="0" y="4114800"/>
                  </a:lnTo>
                  <a:lnTo>
                    <a:pt x="0" y="0"/>
                  </a:lnTo>
                  <a:close/>
                </a:path>
              </a:pathLst>
            </a:custGeom>
            <a:blipFill>
              <a:blip r:embed="rId6"/>
              <a:stretch>
                <a:fillRect/>
              </a:stretch>
            </a:blipFill>
          </p:spPr>
          <p:txBody>
            <a:bodyPr/>
            <a:lstStyle/>
            <a:p>
              <a:pPr algn="ctr"/>
              <a:endParaRPr lang="en-US" sz="2000" i="1">
                <a:solidFill>
                  <a:schemeClr val="accent3"/>
                </a:solidFill>
                <a:latin typeface="+mn-lt"/>
              </a:endParaRPr>
            </a:p>
          </p:txBody>
        </p:sp>
      </p:grpSp>
      <p:grpSp>
        <p:nvGrpSpPr>
          <p:cNvPr id="19" name="A">
            <a:extLst>
              <a:ext uri="{FF2B5EF4-FFF2-40B4-BE49-F238E27FC236}">
                <a16:creationId xmlns:a16="http://schemas.microsoft.com/office/drawing/2014/main" id="{276E11CB-A810-873C-94BE-55D5F4EDB46C}"/>
              </a:ext>
            </a:extLst>
          </p:cNvPr>
          <p:cNvGrpSpPr/>
          <p:nvPr/>
        </p:nvGrpSpPr>
        <p:grpSpPr>
          <a:xfrm>
            <a:off x="260624" y="2878906"/>
            <a:ext cx="2658931" cy="874004"/>
            <a:chOff x="624062" y="1828797"/>
            <a:chExt cx="3776952" cy="1241503"/>
          </a:xfrm>
        </p:grpSpPr>
        <p:sp>
          <p:nvSpPr>
            <p:cNvPr id="4" name="Rectangle: Rounded Corners 3">
              <a:extLst>
                <a:ext uri="{FF2B5EF4-FFF2-40B4-BE49-F238E27FC236}">
                  <a16:creationId xmlns:a16="http://schemas.microsoft.com/office/drawing/2014/main" id="{9A76AA5A-8EF4-F108-18C4-D712B4944BD1}"/>
                </a:ext>
              </a:extLst>
            </p:cNvPr>
            <p:cNvSpPr/>
            <p:nvPr/>
          </p:nvSpPr>
          <p:spPr>
            <a:xfrm>
              <a:off x="847493" y="1828797"/>
              <a:ext cx="3553521"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vi-VN" sz="2000" i="1" smtClean="0">
                  <a:solidFill>
                    <a:schemeClr val="accent3"/>
                  </a:solidFill>
                  <a:ea typeface="Calibri" panose="020F0502020204030204" pitchFamily="34" charset="0"/>
                  <a:cs typeface="Arial" panose="020B0604020202020204" pitchFamily="34" charset="0"/>
                </a:rPr>
                <a:t>A. </a:t>
              </a:r>
              <a:r>
                <a:rPr lang="vi-VN" sz="2000" i="1">
                  <a:solidFill>
                    <a:schemeClr val="accent3"/>
                  </a:solidFill>
                  <a:ea typeface="Times New Roman" panose="02020603050405020304" pitchFamily="18" charset="0"/>
                </a:rPr>
                <a:t>(1), (3), 5).</a:t>
              </a:r>
              <a:endParaRPr lang="en-US" sz="2000" i="1">
                <a:solidFill>
                  <a:schemeClr val="accent3"/>
                </a:solidFill>
                <a:effectLst/>
                <a:ea typeface="Calibri" panose="020F0502020204030204" pitchFamily="34" charset="0"/>
                <a:cs typeface="Arial" panose="020B0604020202020204" pitchFamily="34" charset="0"/>
              </a:endParaRPr>
            </a:p>
          </p:txBody>
        </p:sp>
        <p:sp>
          <p:nvSpPr>
            <p:cNvPr id="14" name="Freeform 15">
              <a:extLst>
                <a:ext uri="{FF2B5EF4-FFF2-40B4-BE49-F238E27FC236}">
                  <a16:creationId xmlns:a16="http://schemas.microsoft.com/office/drawing/2014/main" id="{951EBAF6-2B14-E911-C1D0-FF102FBC9ADC}"/>
                </a:ext>
              </a:extLst>
            </p:cNvPr>
            <p:cNvSpPr/>
            <p:nvPr/>
          </p:nvSpPr>
          <p:spPr>
            <a:xfrm>
              <a:off x="624062" y="1828798"/>
              <a:ext cx="557038" cy="1241502"/>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7"/>
              <a:stretch>
                <a:fillRect/>
              </a:stretch>
            </a:blipFill>
          </p:spPr>
          <p:txBody>
            <a:bodyPr/>
            <a:lstStyle/>
            <a:p>
              <a:pPr algn="ctr"/>
              <a:endParaRPr lang="en-US" sz="2000" i="1">
                <a:solidFill>
                  <a:schemeClr val="accent3"/>
                </a:solidFill>
                <a:latin typeface="+mn-lt"/>
              </a:endParaRPr>
            </a:p>
          </p:txBody>
        </p:sp>
      </p:grpSp>
      <p:grpSp>
        <p:nvGrpSpPr>
          <p:cNvPr id="18" name="D">
            <a:extLst>
              <a:ext uri="{FF2B5EF4-FFF2-40B4-BE49-F238E27FC236}">
                <a16:creationId xmlns:a16="http://schemas.microsoft.com/office/drawing/2014/main" id="{414C39AD-7D00-4990-024A-6DEE28BB7BDB}"/>
              </a:ext>
            </a:extLst>
          </p:cNvPr>
          <p:cNvGrpSpPr/>
          <p:nvPr/>
        </p:nvGrpSpPr>
        <p:grpSpPr>
          <a:xfrm>
            <a:off x="6186729" y="4005973"/>
            <a:ext cx="2697974" cy="875469"/>
            <a:chOff x="4742988" y="3205749"/>
            <a:chExt cx="3832411" cy="1243584"/>
          </a:xfrm>
        </p:grpSpPr>
        <p:sp>
          <p:nvSpPr>
            <p:cNvPr id="8" name="Rectangle: Rounded Corners 7">
              <a:extLst>
                <a:ext uri="{FF2B5EF4-FFF2-40B4-BE49-F238E27FC236}">
                  <a16:creationId xmlns:a16="http://schemas.microsoft.com/office/drawing/2014/main" id="{20DC7276-4F16-F378-BAB9-AFD459FD08C6}"/>
                </a:ext>
              </a:extLst>
            </p:cNvPr>
            <p:cNvSpPr/>
            <p:nvPr/>
          </p:nvSpPr>
          <p:spPr>
            <a:xfrm>
              <a:off x="4742988" y="3207831"/>
              <a:ext cx="3553519"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i="1">
                  <a:solidFill>
                    <a:schemeClr val="accent3"/>
                  </a:solidFill>
                  <a:ea typeface="Calibri" panose="020F0502020204030204" pitchFamily="34" charset="0"/>
                  <a:cs typeface="Arial" panose="020B0604020202020204" pitchFamily="34" charset="0"/>
                </a:rPr>
                <a:t>D. </a:t>
              </a:r>
              <a:r>
                <a:rPr lang="vi-VN" sz="2000" i="1">
                  <a:solidFill>
                    <a:schemeClr val="accent3"/>
                  </a:solidFill>
                  <a:ea typeface="Times New Roman" panose="02020603050405020304" pitchFamily="18" charset="0"/>
                </a:rPr>
                <a:t>(4), (5), (6).</a:t>
              </a:r>
              <a:endParaRPr lang="en-US" sz="1800" i="1">
                <a:solidFill>
                  <a:schemeClr val="accent3"/>
                </a:solidFill>
                <a:ea typeface="Calibri" panose="020F0502020204030204" pitchFamily="34" charset="0"/>
              </a:endParaRPr>
            </a:p>
          </p:txBody>
        </p:sp>
        <p:sp>
          <p:nvSpPr>
            <p:cNvPr id="15" name="Freeform 16">
              <a:extLst>
                <a:ext uri="{FF2B5EF4-FFF2-40B4-BE49-F238E27FC236}">
                  <a16:creationId xmlns:a16="http://schemas.microsoft.com/office/drawing/2014/main" id="{FBD4394C-C669-4A54-E110-7A587B136F0A}"/>
                </a:ext>
              </a:extLst>
            </p:cNvPr>
            <p:cNvSpPr/>
            <p:nvPr/>
          </p:nvSpPr>
          <p:spPr>
            <a:xfrm>
              <a:off x="8017615" y="3205749"/>
              <a:ext cx="557784" cy="1243584"/>
            </a:xfrm>
            <a:custGeom>
              <a:avLst/>
              <a:gdLst/>
              <a:ahLst/>
              <a:cxnLst/>
              <a:rect l="l" t="t" r="r" b="b"/>
              <a:pathLst>
                <a:path w="1773811" h="3770722">
                  <a:moveTo>
                    <a:pt x="0" y="0"/>
                  </a:moveTo>
                  <a:lnTo>
                    <a:pt x="1773811" y="0"/>
                  </a:lnTo>
                  <a:lnTo>
                    <a:pt x="1773811" y="3770722"/>
                  </a:lnTo>
                  <a:lnTo>
                    <a:pt x="0" y="3770722"/>
                  </a:lnTo>
                  <a:lnTo>
                    <a:pt x="0" y="0"/>
                  </a:lnTo>
                  <a:close/>
                </a:path>
              </a:pathLst>
            </a:custGeom>
            <a:blipFill>
              <a:blip r:embed="rId8"/>
              <a:stretch>
                <a:fillRect/>
              </a:stretch>
            </a:blipFill>
          </p:spPr>
          <p:txBody>
            <a:bodyPr/>
            <a:lstStyle/>
            <a:p>
              <a:pPr algn="ctr"/>
              <a:endParaRPr lang="en-US" sz="2000" i="1">
                <a:solidFill>
                  <a:schemeClr val="accent3"/>
                </a:solidFill>
                <a:latin typeface="+mn-lt"/>
              </a:endParaRPr>
            </a:p>
          </p:txBody>
        </p:sp>
      </p:grpSp>
    </p:spTree>
    <p:extLst>
      <p:ext uri="{BB962C8B-B14F-4D97-AF65-F5344CB8AC3E}">
        <p14:creationId xmlns:p14="http://schemas.microsoft.com/office/powerpoint/2010/main" val="7048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p:cTn id="26" dur="indefinite"/>
                                        <p:tgtEl>
                                          <p:spTgt spid="18"/>
                                        </p:tgtEl>
                                        <p:attrNameLst>
                                          <p:attrName>style.opacity</p:attrName>
                                        </p:attrNameLst>
                                      </p:cBhvr>
                                      <p:to>
                                        <p:strVal val="0.25"/>
                                      </p:to>
                                    </p:set>
                                    <p:animEffect filter="image" prLst="opacity: 0.25">
                                      <p:cBhvr rctx="IE">
                                        <p:cTn id="27" dur="indefinite"/>
                                        <p:tgtEl>
                                          <p:spTgt spid="18"/>
                                        </p:tgtEl>
                                      </p:cBhvr>
                                    </p:animEffec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repeatCount="4000" fill="hold" nodeType="clickEffect">
                                  <p:stCondLst>
                                    <p:cond delay="0"/>
                                  </p:stCondLst>
                                  <p:childTnLst>
                                    <p:animEffect transition="out" filter="fade">
                                      <p:cBhvr>
                                        <p:cTn id="32" dur="1000" tmFilter="0, 0; .2, .5; .8, .5; 1, 0"/>
                                        <p:tgtEl>
                                          <p:spTgt spid="19"/>
                                        </p:tgtEl>
                                      </p:cBhvr>
                                    </p:animEffect>
                                    <p:animScale>
                                      <p:cBhvr>
                                        <p:cTn id="33" dur="500" autoRev="1" fill="hold"/>
                                        <p:tgtEl>
                                          <p:spTgt spid="19"/>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p:cTn id="38" dur="indefinite"/>
                                        <p:tgtEl>
                                          <p:spTgt spid="16"/>
                                        </p:tgtEl>
                                        <p:attrNameLst>
                                          <p:attrName>style.opacity</p:attrName>
                                        </p:attrNameLst>
                                      </p:cBhvr>
                                      <p:to>
                                        <p:strVal val="0.25"/>
                                      </p:to>
                                    </p:set>
                                    <p:animEffect filter="image" prLst="opacity: 0.25">
                                      <p:cBhvr rctx="IE">
                                        <p:cTn id="39" dur="indefinite"/>
                                        <p:tgtEl>
                                          <p:spTgt spid="16"/>
                                        </p:tgtEl>
                                      </p:cBhvr>
                                    </p:animEffec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17"/>
                                        </p:tgtEl>
                                        <p:attrNameLst>
                                          <p:attrName>style.opacity</p:attrName>
                                        </p:attrNameLst>
                                      </p:cBhvr>
                                      <p:to>
                                        <p:strVal val="0.25"/>
                                      </p:to>
                                    </p:set>
                                    <p:animEffect filter="image" prLst="opacity: 0.25">
                                      <p:cBhvr rctx="IE">
                                        <p:cTn id="45" dur="indefinite"/>
                                        <p:tgtEl>
                                          <p:spTgt spid="17"/>
                                        </p:tgtEl>
                                      </p:cBhvr>
                                    </p:animEffect>
                                  </p:childTnLst>
                                </p:cTn>
                              </p:par>
                            </p:childTnLst>
                          </p:cTn>
                        </p:par>
                      </p:childTnLst>
                    </p:cTn>
                  </p:par>
                </p:childTnLst>
              </p:cTn>
              <p:nextCondLst>
                <p:cond evt="onClick" delay="0">
                  <p:tgtEl>
                    <p:spTgt spid="17"/>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1087" name="Google Shape;1087;p66"/>
          <p:cNvGrpSpPr/>
          <p:nvPr/>
        </p:nvGrpSpPr>
        <p:grpSpPr>
          <a:xfrm rot="-5400000">
            <a:off x="-1170673" y="1690244"/>
            <a:ext cx="4780817" cy="5927101"/>
            <a:chOff x="3453675" y="959025"/>
            <a:chExt cx="2670400" cy="3310675"/>
          </a:xfrm>
        </p:grpSpPr>
        <p:sp>
          <p:nvSpPr>
            <p:cNvPr id="1088" name="Google Shape;1088;p66"/>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089;p66"/>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66"/>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66"/>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66"/>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66"/>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66"/>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66"/>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66"/>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66"/>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66"/>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66"/>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66"/>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66"/>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66"/>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66"/>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66"/>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66"/>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66"/>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66"/>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66"/>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66"/>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66"/>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Rectangle 4">
            <a:extLst>
              <a:ext uri="{FF2B5EF4-FFF2-40B4-BE49-F238E27FC236}">
                <a16:creationId xmlns:a16="http://schemas.microsoft.com/office/drawing/2014/main" id="{DDE5852F-F1B9-BE91-D7B5-98D68AB91653}"/>
              </a:ext>
            </a:extLst>
          </p:cNvPr>
          <p:cNvSpPr/>
          <p:nvPr/>
        </p:nvSpPr>
        <p:spPr>
          <a:xfrm>
            <a:off x="0" y="708659"/>
            <a:ext cx="9144000" cy="132419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0000"/>
                </a:solidFill>
                <a:effectLst/>
                <a:ea typeface="Calibri" panose="020F0502020204030204" pitchFamily="34" charset="0"/>
              </a:rPr>
              <a:t>CHỦ ĐỀ 11. DI TRUYỀN</a:t>
            </a:r>
            <a:endParaRPr lang="en-US" sz="4000" b="1">
              <a:solidFill>
                <a:srgbClr val="000000"/>
              </a:solidFill>
            </a:endParaRPr>
          </a:p>
        </p:txBody>
      </p:sp>
      <p:sp>
        <p:nvSpPr>
          <p:cNvPr id="7" name="TextBox 6">
            <a:extLst>
              <a:ext uri="{FF2B5EF4-FFF2-40B4-BE49-F238E27FC236}">
                <a16:creationId xmlns:a16="http://schemas.microsoft.com/office/drawing/2014/main" id="{2BCC0E57-E6F9-EB9D-F9B2-2F96BB48AA75}"/>
              </a:ext>
            </a:extLst>
          </p:cNvPr>
          <p:cNvSpPr txBox="1"/>
          <p:nvPr/>
        </p:nvSpPr>
        <p:spPr>
          <a:xfrm>
            <a:off x="1850974" y="2207559"/>
            <a:ext cx="5445512" cy="1824923"/>
          </a:xfrm>
          <a:prstGeom prst="rect">
            <a:avLst/>
          </a:prstGeom>
          <a:noFill/>
        </p:spPr>
        <p:txBody>
          <a:bodyPr wrap="square">
            <a:spAutoFit/>
          </a:bodyPr>
          <a:lstStyle/>
          <a:p>
            <a:pPr algn="ctr">
              <a:lnSpc>
                <a:spcPct val="150000"/>
              </a:lnSpc>
            </a:pPr>
            <a:r>
              <a:rPr lang="en-US" sz="4000" b="1">
                <a:solidFill>
                  <a:srgbClr val="134F5C"/>
                </a:solidFill>
              </a:rPr>
              <a:t>BÀI </a:t>
            </a:r>
            <a:r>
              <a:rPr lang="en-US" sz="4000" b="1" smtClean="0">
                <a:solidFill>
                  <a:srgbClr val="134F5C"/>
                </a:solidFill>
              </a:rPr>
              <a:t>38: </a:t>
            </a:r>
          </a:p>
          <a:p>
            <a:pPr algn="ctr">
              <a:lnSpc>
                <a:spcPct val="150000"/>
              </a:lnSpc>
            </a:pPr>
            <a:r>
              <a:rPr lang="en-US" sz="4000" b="1" smtClean="0">
                <a:solidFill>
                  <a:srgbClr val="134F5C"/>
                </a:solidFill>
              </a:rPr>
              <a:t>ĐỘT BIẾN GENE</a:t>
            </a:r>
            <a:endParaRPr lang="en-US" sz="4000" b="1">
              <a:solidFill>
                <a:srgbClr val="134F5C"/>
              </a:solidFill>
            </a:endParaRPr>
          </a:p>
        </p:txBody>
      </p:sp>
      <p:grpSp>
        <p:nvGrpSpPr>
          <p:cNvPr id="8" name="Google Shape;1087;p66">
            <a:extLst>
              <a:ext uri="{FF2B5EF4-FFF2-40B4-BE49-F238E27FC236}">
                <a16:creationId xmlns:a16="http://schemas.microsoft.com/office/drawing/2014/main" id="{04B278CC-99D2-A9AA-BE51-8D0C81E2DE8E}"/>
              </a:ext>
            </a:extLst>
          </p:cNvPr>
          <p:cNvGrpSpPr/>
          <p:nvPr/>
        </p:nvGrpSpPr>
        <p:grpSpPr>
          <a:xfrm>
            <a:off x="7805647" y="3621361"/>
            <a:ext cx="1600002" cy="1740762"/>
            <a:chOff x="3453675" y="959025"/>
            <a:chExt cx="2670400" cy="3310675"/>
          </a:xfrm>
        </p:grpSpPr>
        <p:sp>
          <p:nvSpPr>
            <p:cNvPr id="9" name="Google Shape;1088;p66">
              <a:extLst>
                <a:ext uri="{FF2B5EF4-FFF2-40B4-BE49-F238E27FC236}">
                  <a16:creationId xmlns:a16="http://schemas.microsoft.com/office/drawing/2014/main" id="{3D7E77C7-541B-5CD2-EC84-338D5222B181}"/>
                </a:ext>
              </a:extLst>
            </p:cNvPr>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89;p66">
              <a:extLst>
                <a:ext uri="{FF2B5EF4-FFF2-40B4-BE49-F238E27FC236}">
                  <a16:creationId xmlns:a16="http://schemas.microsoft.com/office/drawing/2014/main" id="{88CB6854-C154-CFF4-D049-02174E08B063}"/>
                </a:ext>
              </a:extLst>
            </p:cNvPr>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90;p66">
              <a:extLst>
                <a:ext uri="{FF2B5EF4-FFF2-40B4-BE49-F238E27FC236}">
                  <a16:creationId xmlns:a16="http://schemas.microsoft.com/office/drawing/2014/main" id="{8B57410B-CAE4-94A6-53C8-AC032DF6B1A2}"/>
                </a:ext>
              </a:extLst>
            </p:cNvPr>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1;p66">
              <a:extLst>
                <a:ext uri="{FF2B5EF4-FFF2-40B4-BE49-F238E27FC236}">
                  <a16:creationId xmlns:a16="http://schemas.microsoft.com/office/drawing/2014/main" id="{BA531A61-8C1E-B99F-B08C-6DFF547F926F}"/>
                </a:ext>
              </a:extLst>
            </p:cNvPr>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2;p66">
              <a:extLst>
                <a:ext uri="{FF2B5EF4-FFF2-40B4-BE49-F238E27FC236}">
                  <a16:creationId xmlns:a16="http://schemas.microsoft.com/office/drawing/2014/main" id="{BE5FD0DA-7BC2-6319-D582-E5DCCCB08F24}"/>
                </a:ext>
              </a:extLst>
            </p:cNvPr>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3;p66">
              <a:extLst>
                <a:ext uri="{FF2B5EF4-FFF2-40B4-BE49-F238E27FC236}">
                  <a16:creationId xmlns:a16="http://schemas.microsoft.com/office/drawing/2014/main" id="{BCDACA7F-B49A-89D0-7669-5A28F63DA0E2}"/>
                </a:ext>
              </a:extLst>
            </p:cNvPr>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4;p66">
              <a:extLst>
                <a:ext uri="{FF2B5EF4-FFF2-40B4-BE49-F238E27FC236}">
                  <a16:creationId xmlns:a16="http://schemas.microsoft.com/office/drawing/2014/main" id="{763F726D-9402-CA0E-082E-0C45D0ED2C10}"/>
                </a:ext>
              </a:extLst>
            </p:cNvPr>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5;p66">
              <a:extLst>
                <a:ext uri="{FF2B5EF4-FFF2-40B4-BE49-F238E27FC236}">
                  <a16:creationId xmlns:a16="http://schemas.microsoft.com/office/drawing/2014/main" id="{FE8111B2-52EC-51C0-AD24-A7D0F8637D4B}"/>
                </a:ext>
              </a:extLst>
            </p:cNvPr>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6;p66">
              <a:extLst>
                <a:ext uri="{FF2B5EF4-FFF2-40B4-BE49-F238E27FC236}">
                  <a16:creationId xmlns:a16="http://schemas.microsoft.com/office/drawing/2014/main" id="{CC12182A-5FE7-3DE0-CABB-E0E1A43CDA86}"/>
                </a:ext>
              </a:extLst>
            </p:cNvPr>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7;p66">
              <a:extLst>
                <a:ext uri="{FF2B5EF4-FFF2-40B4-BE49-F238E27FC236}">
                  <a16:creationId xmlns:a16="http://schemas.microsoft.com/office/drawing/2014/main" id="{5DBA5817-3E7F-5C16-FE24-ACD9D51A92E7}"/>
                </a:ext>
              </a:extLst>
            </p:cNvPr>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98;p66">
              <a:extLst>
                <a:ext uri="{FF2B5EF4-FFF2-40B4-BE49-F238E27FC236}">
                  <a16:creationId xmlns:a16="http://schemas.microsoft.com/office/drawing/2014/main" id="{3F6477FE-811F-0982-C05D-C367152B1E16}"/>
                </a:ext>
              </a:extLst>
            </p:cNvPr>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99;p66">
              <a:extLst>
                <a:ext uri="{FF2B5EF4-FFF2-40B4-BE49-F238E27FC236}">
                  <a16:creationId xmlns:a16="http://schemas.microsoft.com/office/drawing/2014/main" id="{5B419B9F-C2E8-5F6D-AC2C-A36664FDBC6B}"/>
                </a:ext>
              </a:extLst>
            </p:cNvPr>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00;p66">
              <a:extLst>
                <a:ext uri="{FF2B5EF4-FFF2-40B4-BE49-F238E27FC236}">
                  <a16:creationId xmlns:a16="http://schemas.microsoft.com/office/drawing/2014/main" id="{1CDB1C31-AE61-1018-DC48-A0BD06D58126}"/>
                </a:ext>
              </a:extLst>
            </p:cNvPr>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01;p66">
              <a:extLst>
                <a:ext uri="{FF2B5EF4-FFF2-40B4-BE49-F238E27FC236}">
                  <a16:creationId xmlns:a16="http://schemas.microsoft.com/office/drawing/2014/main" id="{84EEA593-908F-9C5D-17F4-380E765AB5C9}"/>
                </a:ext>
              </a:extLst>
            </p:cNvPr>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02;p66">
              <a:extLst>
                <a:ext uri="{FF2B5EF4-FFF2-40B4-BE49-F238E27FC236}">
                  <a16:creationId xmlns:a16="http://schemas.microsoft.com/office/drawing/2014/main" id="{C6336762-43FB-B82A-CBDA-D5F97983EB9F}"/>
                </a:ext>
              </a:extLst>
            </p:cNvPr>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03;p66">
              <a:extLst>
                <a:ext uri="{FF2B5EF4-FFF2-40B4-BE49-F238E27FC236}">
                  <a16:creationId xmlns:a16="http://schemas.microsoft.com/office/drawing/2014/main" id="{7300E8EE-74A6-D95E-D999-2E93D9F884BE}"/>
                </a:ext>
              </a:extLst>
            </p:cNvPr>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04;p66">
              <a:extLst>
                <a:ext uri="{FF2B5EF4-FFF2-40B4-BE49-F238E27FC236}">
                  <a16:creationId xmlns:a16="http://schemas.microsoft.com/office/drawing/2014/main" id="{5F2E1ED5-7B9D-F945-9DBF-60265A0844D0}"/>
                </a:ext>
              </a:extLst>
            </p:cNvPr>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05;p66">
              <a:extLst>
                <a:ext uri="{FF2B5EF4-FFF2-40B4-BE49-F238E27FC236}">
                  <a16:creationId xmlns:a16="http://schemas.microsoft.com/office/drawing/2014/main" id="{2266F5EC-C57A-314A-F296-15CC6FDC00B4}"/>
                </a:ext>
              </a:extLst>
            </p:cNvPr>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06;p66">
              <a:extLst>
                <a:ext uri="{FF2B5EF4-FFF2-40B4-BE49-F238E27FC236}">
                  <a16:creationId xmlns:a16="http://schemas.microsoft.com/office/drawing/2014/main" id="{481BFC68-0EF4-213C-7258-38223CB1C1F8}"/>
                </a:ext>
              </a:extLst>
            </p:cNvPr>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07;p66">
              <a:extLst>
                <a:ext uri="{FF2B5EF4-FFF2-40B4-BE49-F238E27FC236}">
                  <a16:creationId xmlns:a16="http://schemas.microsoft.com/office/drawing/2014/main" id="{0CC345EB-0707-8D2E-33D1-4A0B50BD7C29}"/>
                </a:ext>
              </a:extLst>
            </p:cNvPr>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08;p66">
              <a:extLst>
                <a:ext uri="{FF2B5EF4-FFF2-40B4-BE49-F238E27FC236}">
                  <a16:creationId xmlns:a16="http://schemas.microsoft.com/office/drawing/2014/main" id="{E58A6F49-24FC-6891-D5A0-9A6F765E4B66}"/>
                </a:ext>
              </a:extLst>
            </p:cNvPr>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09;p66">
              <a:extLst>
                <a:ext uri="{FF2B5EF4-FFF2-40B4-BE49-F238E27FC236}">
                  <a16:creationId xmlns:a16="http://schemas.microsoft.com/office/drawing/2014/main" id="{4CA2F991-866D-1E58-3DF3-D86D18811533}"/>
                </a:ext>
              </a:extLst>
            </p:cNvPr>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10;p66">
              <a:extLst>
                <a:ext uri="{FF2B5EF4-FFF2-40B4-BE49-F238E27FC236}">
                  <a16:creationId xmlns:a16="http://schemas.microsoft.com/office/drawing/2014/main" id="{51433516-DC94-3858-AEE3-EE66F671F93C}"/>
                </a:ext>
              </a:extLst>
            </p:cNvPr>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5" name="TextBox 4">
            <a:extLst>
              <a:ext uri="{FF2B5EF4-FFF2-40B4-BE49-F238E27FC236}">
                <a16:creationId xmlns:a16="http://schemas.microsoft.com/office/drawing/2014/main" id="{9E784299-411A-D559-16DB-520468F6BDDE}"/>
              </a:ext>
            </a:extLst>
          </p:cNvPr>
          <p:cNvSpPr txBox="1"/>
          <p:nvPr/>
        </p:nvSpPr>
        <p:spPr>
          <a:xfrm>
            <a:off x="950468" y="317815"/>
            <a:ext cx="7260098" cy="1477328"/>
          </a:xfrm>
          <a:prstGeom prst="rect">
            <a:avLst/>
          </a:prstGeom>
          <a:noFill/>
        </p:spPr>
        <p:txBody>
          <a:bodyPr wrap="square">
            <a:spAutoFit/>
          </a:bodyPr>
          <a:lstStyle/>
          <a:p>
            <a:pPr algn="just">
              <a:lnSpc>
                <a:spcPct val="150000"/>
              </a:lnSpc>
            </a:pPr>
            <a:r>
              <a:rPr lang="en-US" sz="2000" b="1">
                <a:solidFill>
                  <a:srgbClr val="0D0D0D"/>
                </a:solidFill>
                <a:effectLst/>
                <a:latin typeface="+mn-lt"/>
                <a:ea typeface="Calibri" panose="020F0502020204030204" pitchFamily="34" charset="0"/>
                <a:cs typeface="Arial" panose="020B0604020202020204" pitchFamily="34" charset="0"/>
              </a:rPr>
              <a:t>Câu </a:t>
            </a:r>
            <a:r>
              <a:rPr lang="en-US" sz="2000" b="1" smtClean="0">
                <a:solidFill>
                  <a:srgbClr val="0D0D0D"/>
                </a:solidFill>
                <a:effectLst/>
                <a:latin typeface="+mn-lt"/>
                <a:ea typeface="Calibri" panose="020F0502020204030204" pitchFamily="34" charset="0"/>
                <a:cs typeface="Arial" panose="020B0604020202020204" pitchFamily="34" charset="0"/>
              </a:rPr>
              <a:t>6. </a:t>
            </a:r>
            <a:r>
              <a:rPr lang="vi-VN" sz="2000">
                <a:latin typeface="+mn-lt"/>
                <a:ea typeface="Times New Roman" panose="02020603050405020304" pitchFamily="18" charset="0"/>
              </a:rPr>
              <a:t>Gene A có 900 nucleotide loại A, 600 nucleotide loại G bị đột biến thành gene a, gene a có 901 nucleotide loại A và 599 nucleotide loại G. Vậy dạng đột biến trên là</a:t>
            </a:r>
            <a:endParaRPr lang="en-US" sz="2000">
              <a:latin typeface="+mn-lt"/>
              <a:ea typeface="Calibri" panose="020F0502020204030204" pitchFamily="34" charset="0"/>
            </a:endParaRPr>
          </a:p>
        </p:txBody>
      </p:sp>
      <p:sp>
        <p:nvSpPr>
          <p:cNvPr id="11" name="Multiplication Sign 10">
            <a:hlinkClick r:id="rId4" action="ppaction://hlinksldjump"/>
            <a:extLst>
              <a:ext uri="{FF2B5EF4-FFF2-40B4-BE49-F238E27FC236}">
                <a16:creationId xmlns:a16="http://schemas.microsoft.com/office/drawing/2014/main" id="{80BED6B7-1D3C-1188-D395-8FDE7E46D7EB}"/>
              </a:ext>
            </a:extLst>
          </p:cNvPr>
          <p:cNvSpPr/>
          <p:nvPr/>
        </p:nvSpPr>
        <p:spPr>
          <a:xfrm>
            <a:off x="8296507" y="0"/>
            <a:ext cx="914400" cy="914400"/>
          </a:xfrm>
          <a:prstGeom prst="mathMultiply">
            <a:avLst/>
          </a:prstGeom>
          <a:solidFill>
            <a:schemeClr val="tx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B">
            <a:extLst>
              <a:ext uri="{FF2B5EF4-FFF2-40B4-BE49-F238E27FC236}">
                <a16:creationId xmlns:a16="http://schemas.microsoft.com/office/drawing/2014/main" id="{DA156858-1E64-A7A4-02BD-65649486E834}"/>
              </a:ext>
            </a:extLst>
          </p:cNvPr>
          <p:cNvGrpSpPr/>
          <p:nvPr/>
        </p:nvGrpSpPr>
        <p:grpSpPr>
          <a:xfrm>
            <a:off x="538121" y="3479611"/>
            <a:ext cx="3832413" cy="1319268"/>
            <a:chOff x="568601" y="3207831"/>
            <a:chExt cx="3832413" cy="1319268"/>
          </a:xfrm>
        </p:grpSpPr>
        <p:sp>
          <p:nvSpPr>
            <p:cNvPr id="6" name="Rectangle: Rounded Corners 5">
              <a:extLst>
                <a:ext uri="{FF2B5EF4-FFF2-40B4-BE49-F238E27FC236}">
                  <a16:creationId xmlns:a16="http://schemas.microsoft.com/office/drawing/2014/main" id="{0A9DC04E-0EC8-FC05-8FE0-6756C8666C9D}"/>
                </a:ext>
              </a:extLst>
            </p:cNvPr>
            <p:cNvSpPr/>
            <p:nvPr/>
          </p:nvSpPr>
          <p:spPr>
            <a:xfrm>
              <a:off x="847493" y="3207831"/>
              <a:ext cx="3553521"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chemeClr val="accent3"/>
                  </a:solidFill>
                  <a:ea typeface="Calibri" panose="020F0502020204030204" pitchFamily="34" charset="0"/>
                  <a:cs typeface="Arial" panose="020B0604020202020204" pitchFamily="34" charset="0"/>
                </a:rPr>
                <a:t>B. </a:t>
              </a:r>
              <a:r>
                <a:rPr lang="vi-VN" sz="2000">
                  <a:solidFill>
                    <a:schemeClr val="accent3"/>
                  </a:solidFill>
                  <a:ea typeface="Times New Roman" panose="02020603050405020304" pitchFamily="18" charset="0"/>
                </a:rPr>
                <a:t>Mất một cặp G – C.</a:t>
              </a:r>
              <a:endParaRPr lang="en-US" sz="2000">
                <a:solidFill>
                  <a:schemeClr val="accent3"/>
                </a:solidFill>
                <a:ea typeface="Calibri" panose="020F0502020204030204" pitchFamily="34" charset="0"/>
              </a:endParaRPr>
            </a:p>
          </p:txBody>
        </p:sp>
        <p:sp>
          <p:nvSpPr>
            <p:cNvPr id="12" name="Freeform 13">
              <a:extLst>
                <a:ext uri="{FF2B5EF4-FFF2-40B4-BE49-F238E27FC236}">
                  <a16:creationId xmlns:a16="http://schemas.microsoft.com/office/drawing/2014/main" id="{48BC697F-281B-CB81-2596-E1AD2EBDBD50}"/>
                </a:ext>
              </a:extLst>
            </p:cNvPr>
            <p:cNvSpPr/>
            <p:nvPr/>
          </p:nvSpPr>
          <p:spPr>
            <a:xfrm>
              <a:off x="568601" y="3283515"/>
              <a:ext cx="557784" cy="1243584"/>
            </a:xfrm>
            <a:custGeom>
              <a:avLst/>
              <a:gdLst/>
              <a:ahLst/>
              <a:cxnLst/>
              <a:rect l="l" t="t" r="r" b="b"/>
              <a:pathLst>
                <a:path w="2141795" h="4618425">
                  <a:moveTo>
                    <a:pt x="0" y="0"/>
                  </a:moveTo>
                  <a:lnTo>
                    <a:pt x="2141795" y="0"/>
                  </a:lnTo>
                  <a:lnTo>
                    <a:pt x="2141795" y="4618425"/>
                  </a:lnTo>
                  <a:lnTo>
                    <a:pt x="0" y="4618425"/>
                  </a:lnTo>
                  <a:lnTo>
                    <a:pt x="0" y="0"/>
                  </a:lnTo>
                  <a:close/>
                </a:path>
              </a:pathLst>
            </a:custGeom>
            <a:blipFill>
              <a:blip r:embed="rId5"/>
              <a:stretch>
                <a:fillRect/>
              </a:stretch>
            </a:blipFill>
          </p:spPr>
          <p:txBody>
            <a:bodyPr/>
            <a:lstStyle/>
            <a:p>
              <a:pPr algn="ctr"/>
              <a:endParaRPr lang="en-US" sz="2000">
                <a:solidFill>
                  <a:schemeClr val="accent3"/>
                </a:solidFill>
                <a:latin typeface="+mn-lt"/>
              </a:endParaRPr>
            </a:p>
          </p:txBody>
        </p:sp>
      </p:grpSp>
      <p:grpSp>
        <p:nvGrpSpPr>
          <p:cNvPr id="17" name="C">
            <a:extLst>
              <a:ext uri="{FF2B5EF4-FFF2-40B4-BE49-F238E27FC236}">
                <a16:creationId xmlns:a16="http://schemas.microsoft.com/office/drawing/2014/main" id="{E74B47D9-C33B-A391-4682-44D165B28195}"/>
              </a:ext>
            </a:extLst>
          </p:cNvPr>
          <p:cNvGrpSpPr/>
          <p:nvPr/>
        </p:nvGrpSpPr>
        <p:grpSpPr>
          <a:xfrm>
            <a:off x="4712508" y="1967332"/>
            <a:ext cx="3837910" cy="1243584"/>
            <a:chOff x="4742988" y="1826715"/>
            <a:chExt cx="3837910" cy="1243584"/>
          </a:xfrm>
        </p:grpSpPr>
        <p:sp>
          <p:nvSpPr>
            <p:cNvPr id="7" name="Rectangle: Rounded Corners 6">
              <a:extLst>
                <a:ext uri="{FF2B5EF4-FFF2-40B4-BE49-F238E27FC236}">
                  <a16:creationId xmlns:a16="http://schemas.microsoft.com/office/drawing/2014/main" id="{AEB8A7A8-6FC2-3999-78DD-CD9DDD878B9B}"/>
                </a:ext>
              </a:extLst>
            </p:cNvPr>
            <p:cNvSpPr/>
            <p:nvPr/>
          </p:nvSpPr>
          <p:spPr>
            <a:xfrm>
              <a:off x="4742988" y="1828797"/>
              <a:ext cx="3553519"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accent3"/>
                  </a:solidFill>
                  <a:ea typeface="Calibri" panose="020F0502020204030204" pitchFamily="34" charset="0"/>
                  <a:cs typeface="Arial" panose="020B0604020202020204" pitchFamily="34" charset="0"/>
                </a:rPr>
                <a:t>C. </a:t>
              </a:r>
              <a:r>
                <a:rPr lang="vi-VN" sz="2000">
                  <a:solidFill>
                    <a:schemeClr val="accent3"/>
                  </a:solidFill>
                  <a:ea typeface="Times New Roman" panose="02020603050405020304" pitchFamily="18" charset="0"/>
                </a:rPr>
                <a:t>Thay thế một cặp A – T bằng một cặp G – C.</a:t>
              </a:r>
              <a:endParaRPr lang="en-US" sz="2000">
                <a:solidFill>
                  <a:schemeClr val="accent3"/>
                </a:solidFill>
                <a:ea typeface="Calibri" panose="020F0502020204030204" pitchFamily="34" charset="0"/>
              </a:endParaRPr>
            </a:p>
          </p:txBody>
        </p:sp>
        <p:sp>
          <p:nvSpPr>
            <p:cNvPr id="13" name="Freeform 14">
              <a:extLst>
                <a:ext uri="{FF2B5EF4-FFF2-40B4-BE49-F238E27FC236}">
                  <a16:creationId xmlns:a16="http://schemas.microsoft.com/office/drawing/2014/main" id="{102A9D1E-3033-E981-AF8E-A6A526240338}"/>
                </a:ext>
              </a:extLst>
            </p:cNvPr>
            <p:cNvSpPr/>
            <p:nvPr/>
          </p:nvSpPr>
          <p:spPr>
            <a:xfrm>
              <a:off x="8023114" y="1826715"/>
              <a:ext cx="557784" cy="1243584"/>
            </a:xfrm>
            <a:custGeom>
              <a:avLst/>
              <a:gdLst/>
              <a:ahLst/>
              <a:cxnLst/>
              <a:rect l="l" t="t" r="r" b="b"/>
              <a:pathLst>
                <a:path w="1856804" h="4114800">
                  <a:moveTo>
                    <a:pt x="0" y="0"/>
                  </a:moveTo>
                  <a:lnTo>
                    <a:pt x="1856804" y="0"/>
                  </a:lnTo>
                  <a:lnTo>
                    <a:pt x="1856804" y="4114800"/>
                  </a:lnTo>
                  <a:lnTo>
                    <a:pt x="0" y="4114800"/>
                  </a:lnTo>
                  <a:lnTo>
                    <a:pt x="0" y="0"/>
                  </a:lnTo>
                  <a:close/>
                </a:path>
              </a:pathLst>
            </a:custGeom>
            <a:blipFill>
              <a:blip r:embed="rId6"/>
              <a:stretch>
                <a:fillRect/>
              </a:stretch>
            </a:blipFill>
          </p:spPr>
          <p:txBody>
            <a:bodyPr/>
            <a:lstStyle/>
            <a:p>
              <a:pPr algn="ctr"/>
              <a:endParaRPr lang="en-US" sz="2000">
                <a:solidFill>
                  <a:schemeClr val="accent3"/>
                </a:solidFill>
                <a:latin typeface="+mn-lt"/>
              </a:endParaRPr>
            </a:p>
          </p:txBody>
        </p:sp>
      </p:grpSp>
      <p:grpSp>
        <p:nvGrpSpPr>
          <p:cNvPr id="19" name="A">
            <a:extLst>
              <a:ext uri="{FF2B5EF4-FFF2-40B4-BE49-F238E27FC236}">
                <a16:creationId xmlns:a16="http://schemas.microsoft.com/office/drawing/2014/main" id="{10565BBB-D896-492E-9D4F-9471C07F9646}"/>
              </a:ext>
            </a:extLst>
          </p:cNvPr>
          <p:cNvGrpSpPr/>
          <p:nvPr/>
        </p:nvGrpSpPr>
        <p:grpSpPr>
          <a:xfrm>
            <a:off x="593582" y="1969414"/>
            <a:ext cx="3776952" cy="1241503"/>
            <a:chOff x="624062" y="1828797"/>
            <a:chExt cx="3776952" cy="1241503"/>
          </a:xfrm>
        </p:grpSpPr>
        <p:sp>
          <p:nvSpPr>
            <p:cNvPr id="4" name="Rectangle: Rounded Corners 3">
              <a:extLst>
                <a:ext uri="{FF2B5EF4-FFF2-40B4-BE49-F238E27FC236}">
                  <a16:creationId xmlns:a16="http://schemas.microsoft.com/office/drawing/2014/main" id="{087BE9E7-1C65-0481-65C2-2BD0DFE239A3}"/>
                </a:ext>
              </a:extLst>
            </p:cNvPr>
            <p:cNvSpPr/>
            <p:nvPr/>
          </p:nvSpPr>
          <p:spPr>
            <a:xfrm>
              <a:off x="847493" y="1828797"/>
              <a:ext cx="3553521"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chemeClr val="accent3"/>
                  </a:solidFill>
                  <a:ea typeface="Calibri" panose="020F0502020204030204" pitchFamily="34" charset="0"/>
                  <a:cs typeface="Arial" panose="020B0604020202020204" pitchFamily="34" charset="0"/>
                </a:rPr>
                <a:t>A. </a:t>
              </a:r>
              <a:r>
                <a:rPr lang="vi-VN" sz="2000">
                  <a:solidFill>
                    <a:schemeClr val="accent3"/>
                  </a:solidFill>
                  <a:ea typeface="Times New Roman" panose="02020603050405020304" pitchFamily="18" charset="0"/>
                </a:rPr>
                <a:t>Thêm một cặp A – T.</a:t>
              </a:r>
              <a:endParaRPr lang="en-US" sz="2000">
                <a:solidFill>
                  <a:schemeClr val="accent3"/>
                </a:solidFill>
                <a:ea typeface="Calibri" panose="020F0502020204030204" pitchFamily="34" charset="0"/>
              </a:endParaRPr>
            </a:p>
          </p:txBody>
        </p:sp>
        <p:sp>
          <p:nvSpPr>
            <p:cNvPr id="14" name="Freeform 15">
              <a:extLst>
                <a:ext uri="{FF2B5EF4-FFF2-40B4-BE49-F238E27FC236}">
                  <a16:creationId xmlns:a16="http://schemas.microsoft.com/office/drawing/2014/main" id="{B2B516EA-711F-00F7-2D96-E483FDE611B5}"/>
                </a:ext>
              </a:extLst>
            </p:cNvPr>
            <p:cNvSpPr/>
            <p:nvPr/>
          </p:nvSpPr>
          <p:spPr>
            <a:xfrm>
              <a:off x="624062" y="1828798"/>
              <a:ext cx="557038" cy="1241502"/>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7"/>
              <a:stretch>
                <a:fillRect/>
              </a:stretch>
            </a:blipFill>
          </p:spPr>
          <p:txBody>
            <a:bodyPr/>
            <a:lstStyle/>
            <a:p>
              <a:pPr algn="ctr"/>
              <a:endParaRPr lang="en-US" sz="2000">
                <a:solidFill>
                  <a:schemeClr val="accent3"/>
                </a:solidFill>
                <a:latin typeface="+mn-lt"/>
              </a:endParaRPr>
            </a:p>
          </p:txBody>
        </p:sp>
      </p:grpSp>
      <p:grpSp>
        <p:nvGrpSpPr>
          <p:cNvPr id="18" name="D">
            <a:extLst>
              <a:ext uri="{FF2B5EF4-FFF2-40B4-BE49-F238E27FC236}">
                <a16:creationId xmlns:a16="http://schemas.microsoft.com/office/drawing/2014/main" id="{69BAE2FD-EDC8-F043-0E0A-31B9FFD34311}"/>
              </a:ext>
            </a:extLst>
          </p:cNvPr>
          <p:cNvGrpSpPr/>
          <p:nvPr/>
        </p:nvGrpSpPr>
        <p:grpSpPr>
          <a:xfrm>
            <a:off x="4712508" y="3477529"/>
            <a:ext cx="3901440" cy="1243584"/>
            <a:chOff x="4742988" y="3205749"/>
            <a:chExt cx="3901440" cy="1243584"/>
          </a:xfrm>
        </p:grpSpPr>
        <p:sp>
          <p:nvSpPr>
            <p:cNvPr id="8" name="Rectangle: Rounded Corners 7">
              <a:extLst>
                <a:ext uri="{FF2B5EF4-FFF2-40B4-BE49-F238E27FC236}">
                  <a16:creationId xmlns:a16="http://schemas.microsoft.com/office/drawing/2014/main" id="{3F56B507-68E8-2F87-474D-75F4EE6D8856}"/>
                </a:ext>
              </a:extLst>
            </p:cNvPr>
            <p:cNvSpPr/>
            <p:nvPr/>
          </p:nvSpPr>
          <p:spPr>
            <a:xfrm>
              <a:off x="4742988" y="3207831"/>
              <a:ext cx="3553519" cy="1241502"/>
            </a:xfrm>
            <a:prstGeom prst="roundRect">
              <a:avLst>
                <a:gd name="adj" fmla="val 13074"/>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accent3"/>
                  </a:solidFill>
                  <a:ea typeface="Calibri" panose="020F0502020204030204" pitchFamily="34" charset="0"/>
                  <a:cs typeface="Arial" panose="020B0604020202020204" pitchFamily="34" charset="0"/>
                </a:rPr>
                <a:t>D. </a:t>
              </a:r>
              <a:r>
                <a:rPr lang="vi-VN" sz="2000">
                  <a:solidFill>
                    <a:schemeClr val="accent3"/>
                  </a:solidFill>
                  <a:ea typeface="Times New Roman" panose="02020603050405020304" pitchFamily="18" charset="0"/>
                </a:rPr>
                <a:t>Thay thế một cặp G – C bằng một cặp A – T.</a:t>
              </a:r>
              <a:endParaRPr lang="en-US" sz="2000">
                <a:solidFill>
                  <a:schemeClr val="accent3"/>
                </a:solidFill>
                <a:ea typeface="Calibri" panose="020F0502020204030204" pitchFamily="34" charset="0"/>
              </a:endParaRPr>
            </a:p>
          </p:txBody>
        </p:sp>
        <p:sp>
          <p:nvSpPr>
            <p:cNvPr id="15" name="Freeform 16">
              <a:extLst>
                <a:ext uri="{FF2B5EF4-FFF2-40B4-BE49-F238E27FC236}">
                  <a16:creationId xmlns:a16="http://schemas.microsoft.com/office/drawing/2014/main" id="{BA9BC628-2F1A-FB13-F3FE-CDA086616BB0}"/>
                </a:ext>
              </a:extLst>
            </p:cNvPr>
            <p:cNvSpPr/>
            <p:nvPr/>
          </p:nvSpPr>
          <p:spPr>
            <a:xfrm>
              <a:off x="8086644" y="3205749"/>
              <a:ext cx="557784" cy="1243584"/>
            </a:xfrm>
            <a:custGeom>
              <a:avLst/>
              <a:gdLst/>
              <a:ahLst/>
              <a:cxnLst/>
              <a:rect l="l" t="t" r="r" b="b"/>
              <a:pathLst>
                <a:path w="1773811" h="3770722">
                  <a:moveTo>
                    <a:pt x="0" y="0"/>
                  </a:moveTo>
                  <a:lnTo>
                    <a:pt x="1773811" y="0"/>
                  </a:lnTo>
                  <a:lnTo>
                    <a:pt x="1773811" y="3770722"/>
                  </a:lnTo>
                  <a:lnTo>
                    <a:pt x="0" y="3770722"/>
                  </a:lnTo>
                  <a:lnTo>
                    <a:pt x="0" y="0"/>
                  </a:lnTo>
                  <a:close/>
                </a:path>
              </a:pathLst>
            </a:custGeom>
            <a:blipFill>
              <a:blip r:embed="rId8"/>
              <a:stretch>
                <a:fillRect/>
              </a:stretch>
            </a:blipFill>
          </p:spPr>
          <p:txBody>
            <a:bodyPr/>
            <a:lstStyle/>
            <a:p>
              <a:pPr algn="ctr"/>
              <a:endParaRPr lang="en-US" sz="2000">
                <a:solidFill>
                  <a:schemeClr val="accent3"/>
                </a:solidFill>
                <a:latin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repeatCount="4000" fill="hold" nodeType="clickEffect">
                                  <p:stCondLst>
                                    <p:cond delay="0"/>
                                  </p:stCondLst>
                                  <p:childTnLst>
                                    <p:animEffect transition="out" filter="fade">
                                      <p:cBhvr>
                                        <p:cTn id="26" dur="1000" tmFilter="0, 0; .2, .5; .8, .5; 1, 0"/>
                                        <p:tgtEl>
                                          <p:spTgt spid="18"/>
                                        </p:tgtEl>
                                      </p:cBhvr>
                                    </p:animEffect>
                                    <p:animScale>
                                      <p:cBhvr>
                                        <p:cTn id="27" dur="500" autoRev="1" fill="hold"/>
                                        <p:tgtEl>
                                          <p:spTgt spid="18"/>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p:cTn id="32" dur="indefinite"/>
                                        <p:tgtEl>
                                          <p:spTgt spid="19"/>
                                        </p:tgtEl>
                                        <p:attrNameLst>
                                          <p:attrName>style.opacity</p:attrName>
                                        </p:attrNameLst>
                                      </p:cBhvr>
                                      <p:to>
                                        <p:strVal val="0.25"/>
                                      </p:to>
                                    </p:set>
                                    <p:animEffect filter="image" prLst="opacity: 0.25">
                                      <p:cBhvr rctx="IE">
                                        <p:cTn id="33" dur="indefinite"/>
                                        <p:tgtEl>
                                          <p:spTgt spid="19"/>
                                        </p:tgtEl>
                                      </p:cBhvr>
                                    </p:animEffect>
                                  </p:child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p:cTn id="38" dur="indefinite"/>
                                        <p:tgtEl>
                                          <p:spTgt spid="16"/>
                                        </p:tgtEl>
                                        <p:attrNameLst>
                                          <p:attrName>style.opacity</p:attrName>
                                        </p:attrNameLst>
                                      </p:cBhvr>
                                      <p:to>
                                        <p:strVal val="0.25"/>
                                      </p:to>
                                    </p:set>
                                    <p:animEffect filter="image" prLst="opacity: 0.25">
                                      <p:cBhvr rctx="IE">
                                        <p:cTn id="39" dur="indefinite"/>
                                        <p:tgtEl>
                                          <p:spTgt spid="16"/>
                                        </p:tgtEl>
                                      </p:cBhvr>
                                    </p:animEffec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17"/>
                                        </p:tgtEl>
                                        <p:attrNameLst>
                                          <p:attrName>style.opacity</p:attrName>
                                        </p:attrNameLst>
                                      </p:cBhvr>
                                      <p:to>
                                        <p:strVal val="0.25"/>
                                      </p:to>
                                    </p:set>
                                    <p:animEffect filter="image" prLst="opacity: 0.25">
                                      <p:cBhvr rctx="IE">
                                        <p:cTn id="45" dur="indefinite"/>
                                        <p:tgtEl>
                                          <p:spTgt spid="17"/>
                                        </p:tgtEl>
                                      </p:cBhvr>
                                    </p:animEffect>
                                  </p:childTnLst>
                                </p:cTn>
                              </p:par>
                            </p:childTnLst>
                          </p:cTn>
                        </p:par>
                      </p:childTnLst>
                    </p:cTn>
                  </p:par>
                </p:childTnLst>
              </p:cTn>
              <p:nextCondLst>
                <p:cond evt="onClick" delay="0">
                  <p:tgtEl>
                    <p:spTgt spid="17"/>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562064" y="395084"/>
            <a:ext cx="8123076" cy="2446827"/>
            <a:chOff x="975049" y="1074614"/>
            <a:chExt cx="16246151" cy="4893654"/>
          </a:xfrm>
        </p:grpSpPr>
        <p:sp>
          <p:nvSpPr>
            <p:cNvPr id="2" name="Rounded Rectangle 1"/>
            <p:cNvSpPr/>
            <p:nvPr/>
          </p:nvSpPr>
          <p:spPr>
            <a:xfrm>
              <a:off x="975049" y="1074614"/>
              <a:ext cx="16246151" cy="4893654"/>
            </a:xfrm>
            <a:prstGeom prst="roundRect">
              <a:avLst>
                <a:gd name="adj" fmla="val 11862"/>
              </a:avLst>
            </a:prstGeom>
            <a:solidFill>
              <a:srgbClr val="B8DEE8"/>
            </a:solidFill>
            <a:ln>
              <a:solidFill>
                <a:srgbClr val="B8D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 name="Rectangle 3"/>
            <p:cNvSpPr/>
            <p:nvPr/>
          </p:nvSpPr>
          <p:spPr>
            <a:xfrm>
              <a:off x="1173325" y="1588626"/>
              <a:ext cx="15849599" cy="3877984"/>
            </a:xfrm>
            <a:prstGeom prst="rect">
              <a:avLst/>
            </a:prstGeom>
          </p:spPr>
          <p:txBody>
            <a:bodyPr wrap="square">
              <a:spAutoFit/>
            </a:bodyPr>
            <a:lstStyle/>
            <a:p>
              <a:pPr algn="just">
                <a:lnSpc>
                  <a:spcPct val="150000"/>
                </a:lnSpc>
              </a:pPr>
              <a:r>
                <a:rPr lang="en-US" sz="2000" b="1" smtClean="0">
                  <a:solidFill>
                    <a:srgbClr val="C00000"/>
                  </a:solidFill>
                </a:rPr>
                <a:t>Câu </a:t>
              </a:r>
              <a:r>
                <a:rPr lang="vi-VN" sz="2000" b="1" smtClean="0">
                  <a:solidFill>
                    <a:srgbClr val="C00000"/>
                  </a:solidFill>
                </a:rPr>
                <a:t>hỏi </a:t>
              </a:r>
              <a:r>
                <a:rPr lang="vi-VN" sz="2000" b="1">
                  <a:solidFill>
                    <a:srgbClr val="C00000"/>
                  </a:solidFill>
                </a:rPr>
                <a:t>Luyện tập SGK </a:t>
              </a:r>
              <a:r>
                <a:rPr lang="vi-VN" sz="2000" b="1" smtClean="0">
                  <a:solidFill>
                    <a:srgbClr val="C00000"/>
                  </a:solidFill>
                </a:rPr>
                <a:t>tr.162</a:t>
              </a:r>
              <a:r>
                <a:rPr lang="en-US" sz="2000" b="1">
                  <a:solidFill>
                    <a:srgbClr val="C00000"/>
                  </a:solidFill>
                </a:rPr>
                <a:t>:</a:t>
              </a:r>
              <a:endParaRPr lang="en-US" sz="2000" b="1" smtClean="0">
                <a:solidFill>
                  <a:srgbClr val="C00000"/>
                </a:solidFill>
              </a:endParaRPr>
            </a:p>
            <a:p>
              <a:pPr algn="just">
                <a:lnSpc>
                  <a:spcPct val="150000"/>
                </a:lnSpc>
              </a:pPr>
              <a:r>
                <a:rPr lang="vi-VN" sz="2000" b="1" smtClean="0"/>
                <a:t>1</a:t>
              </a:r>
              <a:r>
                <a:rPr lang="vi-VN" sz="2000" b="1"/>
                <a:t>. </a:t>
              </a:r>
              <a:r>
                <a:rPr lang="vi-VN" sz="2000"/>
                <a:t>Lấy thêm ví dụ về đột biến gene ở vật nuôi và cây trồng.</a:t>
              </a:r>
              <a:endParaRPr lang="en-US" sz="2000"/>
            </a:p>
            <a:p>
              <a:pPr algn="just">
                <a:lnSpc>
                  <a:spcPct val="150000"/>
                </a:lnSpc>
              </a:pPr>
              <a:r>
                <a:rPr lang="vi-VN" sz="2000" b="1"/>
                <a:t>2. </a:t>
              </a:r>
              <a:r>
                <a:rPr lang="vi-VN" sz="2000"/>
                <a:t>Lấy một số ví dụ để chỉ ra đột biến gene có lợi cho cơ thể sinh vật và cho như cầu của con người.</a:t>
              </a:r>
              <a:endParaRPr lang="en-US" sz="2000"/>
            </a:p>
          </p:txBody>
        </p:sp>
      </p:grpSp>
      <p:grpSp>
        <p:nvGrpSpPr>
          <p:cNvPr id="57" name="Group 56"/>
          <p:cNvGrpSpPr/>
          <p:nvPr/>
        </p:nvGrpSpPr>
        <p:grpSpPr>
          <a:xfrm>
            <a:off x="566929" y="3138785"/>
            <a:ext cx="8123076" cy="867888"/>
            <a:chOff x="1133858" y="6379170"/>
            <a:chExt cx="16246151" cy="1735775"/>
          </a:xfrm>
        </p:grpSpPr>
        <p:sp>
          <p:nvSpPr>
            <p:cNvPr id="43" name="Chevron 42"/>
            <p:cNvSpPr/>
            <p:nvPr/>
          </p:nvSpPr>
          <p:spPr>
            <a:xfrm rot="16200000">
              <a:off x="15906590" y="6832220"/>
              <a:ext cx="1593397" cy="838200"/>
            </a:xfrm>
            <a:prstGeom prst="chevron">
              <a:avLst>
                <a:gd name="adj" fmla="val 43704"/>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vi-VN" sz="2000">
                  <a:solidFill>
                    <a:schemeClr val="tx1"/>
                  </a:solidFill>
                  <a:latin typeface="Arial" panose="020B0604020202020204" pitchFamily="34" charset="0"/>
                  <a:cs typeface="Arial" panose="020B0604020202020204" pitchFamily="34" charset="0"/>
                </a:rPr>
                <a:t>T</a:t>
              </a:r>
              <a:endParaRPr lang="en-US" sz="2000">
                <a:solidFill>
                  <a:schemeClr val="tx1"/>
                </a:solidFill>
                <a:latin typeface="Arial" panose="020B0604020202020204" pitchFamily="34" charset="0"/>
                <a:cs typeface="Arial" panose="020B0604020202020204" pitchFamily="34" charset="0"/>
              </a:endParaRPr>
            </a:p>
          </p:txBody>
        </p:sp>
        <p:grpSp>
          <p:nvGrpSpPr>
            <p:cNvPr id="46" name="Group 45"/>
            <p:cNvGrpSpPr/>
            <p:nvPr/>
          </p:nvGrpSpPr>
          <p:grpSpPr>
            <a:xfrm>
              <a:off x="15150310" y="6766075"/>
              <a:ext cx="859458" cy="1139679"/>
              <a:chOff x="9824095" y="6896010"/>
              <a:chExt cx="859458" cy="1139679"/>
            </a:xfrm>
            <a:solidFill>
              <a:srgbClr val="59C1C9"/>
            </a:solidFill>
          </p:grpSpPr>
          <p:sp>
            <p:nvSpPr>
              <p:cNvPr id="47" name="Round Same Side Corner Rectangle 46"/>
              <p:cNvSpPr/>
              <p:nvPr/>
            </p:nvSpPr>
            <p:spPr>
              <a:xfrm flipV="1">
                <a:off x="9824095" y="6896010"/>
                <a:ext cx="859458" cy="1139679"/>
              </a:xfrm>
              <a:prstGeom prst="round2SameRect">
                <a:avLst>
                  <a:gd name="adj1" fmla="val 50000"/>
                  <a:gd name="adj2" fmla="val 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48" name="Rectangle 47"/>
              <p:cNvSpPr/>
              <p:nvPr/>
            </p:nvSpPr>
            <p:spPr>
              <a:xfrm>
                <a:off x="9870385" y="7077378"/>
                <a:ext cx="766878" cy="800219"/>
              </a:xfrm>
              <a:prstGeom prst="rect">
                <a:avLst/>
              </a:prstGeom>
              <a:grpFill/>
            </p:spPr>
            <p:txBody>
              <a:bodyPr wrap="none">
                <a:spAutoFit/>
              </a:bodyPr>
              <a:lstStyle/>
              <a:p>
                <a:pPr lvl="0" algn="ctr"/>
                <a:r>
                  <a:rPr lang="vi-VN" sz="2000">
                    <a:solidFill>
                      <a:prstClr val="black"/>
                    </a:solidFill>
                    <a:cs typeface="Arial" panose="020B0604020202020204" pitchFamily="34" charset="0"/>
                  </a:rPr>
                  <a:t>G</a:t>
                </a:r>
                <a:endParaRPr lang="en-US" sz="2000">
                  <a:solidFill>
                    <a:prstClr val="black"/>
                  </a:solidFill>
                  <a:latin typeface="Arial" panose="020B0604020202020204" pitchFamily="34" charset="0"/>
                  <a:cs typeface="Arial" panose="020B0604020202020204" pitchFamily="34" charset="0"/>
                </a:endParaRPr>
              </a:p>
            </p:txBody>
          </p:sp>
        </p:grpSp>
        <p:sp>
          <p:nvSpPr>
            <p:cNvPr id="49" name="Flowchart: Stored Data 48"/>
            <p:cNvSpPr/>
            <p:nvPr/>
          </p:nvSpPr>
          <p:spPr>
            <a:xfrm rot="5400000" flipV="1">
              <a:off x="13490684" y="6782257"/>
              <a:ext cx="1624792" cy="859459"/>
            </a:xfrm>
            <a:prstGeom prst="flowChartOnlineStorag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algn="ctr"/>
              <a:r>
                <a:rPr lang="vi-VN" sz="2000">
                  <a:solidFill>
                    <a:schemeClr val="tx1"/>
                  </a:solidFill>
                  <a:latin typeface="Arial" panose="020B0604020202020204" pitchFamily="34" charset="0"/>
                  <a:cs typeface="Arial" panose="020B0604020202020204" pitchFamily="34" charset="0"/>
                </a:rPr>
                <a:t>C</a:t>
              </a:r>
              <a:endParaRPr lang="en-US" sz="2000">
                <a:solidFill>
                  <a:schemeClr val="tx1"/>
                </a:solidFill>
                <a:latin typeface="Arial" panose="020B0604020202020204" pitchFamily="34" charset="0"/>
                <a:cs typeface="Arial" panose="020B0604020202020204" pitchFamily="34" charset="0"/>
              </a:endParaRPr>
            </a:p>
          </p:txBody>
        </p:sp>
        <p:sp>
          <p:nvSpPr>
            <p:cNvPr id="51" name="Pentagon 50"/>
            <p:cNvSpPr/>
            <p:nvPr/>
          </p:nvSpPr>
          <p:spPr>
            <a:xfrm rot="5400000">
              <a:off x="12417817" y="7029881"/>
              <a:ext cx="1296140" cy="838200"/>
            </a:xfrm>
            <a:prstGeom prst="homePlate">
              <a:avLst>
                <a:gd name="adj" fmla="val 36956"/>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vi-VN" sz="2000">
                  <a:solidFill>
                    <a:schemeClr val="tx1"/>
                  </a:solidFill>
                  <a:latin typeface="Arial" panose="020B0604020202020204" pitchFamily="34" charset="0"/>
                  <a:cs typeface="Arial" panose="020B0604020202020204" pitchFamily="34" charset="0"/>
                </a:rPr>
                <a:t>A</a:t>
              </a:r>
              <a:endParaRPr lang="en-US" sz="2000">
                <a:solidFill>
                  <a:schemeClr val="tx1"/>
                </a:solidFill>
                <a:latin typeface="Arial" panose="020B0604020202020204" pitchFamily="34" charset="0"/>
                <a:cs typeface="Arial" panose="020B0604020202020204" pitchFamily="34" charset="0"/>
              </a:endParaRPr>
            </a:p>
          </p:txBody>
        </p:sp>
        <p:sp>
          <p:nvSpPr>
            <p:cNvPr id="35" name="Flowchart: Stored Data 34"/>
            <p:cNvSpPr/>
            <p:nvPr/>
          </p:nvSpPr>
          <p:spPr>
            <a:xfrm rot="5400000" flipV="1">
              <a:off x="10993789" y="6787381"/>
              <a:ext cx="1624792" cy="859459"/>
            </a:xfrm>
            <a:prstGeom prst="flowChartOnlineStorage">
              <a:avLst/>
            </a:prstGeom>
            <a:solidFill>
              <a:srgbClr val="59C1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algn="ctr"/>
              <a:r>
                <a:rPr lang="vi-VN" sz="2000">
                  <a:solidFill>
                    <a:schemeClr val="tx1"/>
                  </a:solidFill>
                  <a:latin typeface="Arial" panose="020B0604020202020204" pitchFamily="34" charset="0"/>
                  <a:cs typeface="Arial" panose="020B0604020202020204" pitchFamily="34" charset="0"/>
                </a:rPr>
                <a:t>C</a:t>
              </a:r>
              <a:endParaRPr lang="en-US" sz="2000">
                <a:solidFill>
                  <a:schemeClr val="tx1"/>
                </a:solidFill>
                <a:latin typeface="Arial" panose="020B0604020202020204" pitchFamily="34" charset="0"/>
                <a:cs typeface="Arial" panose="020B0604020202020204" pitchFamily="34" charset="0"/>
              </a:endParaRPr>
            </a:p>
          </p:txBody>
        </p:sp>
        <p:sp>
          <p:nvSpPr>
            <p:cNvPr id="36" name="Chevron 35"/>
            <p:cNvSpPr/>
            <p:nvPr/>
          </p:nvSpPr>
          <p:spPr>
            <a:xfrm rot="16200000">
              <a:off x="9719332" y="6836140"/>
              <a:ext cx="1593397" cy="838200"/>
            </a:xfrm>
            <a:prstGeom prst="chevron">
              <a:avLst>
                <a:gd name="adj" fmla="val 43704"/>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vi-VN" sz="2000">
                  <a:solidFill>
                    <a:schemeClr val="tx1"/>
                  </a:solidFill>
                  <a:latin typeface="Arial" panose="020B0604020202020204" pitchFamily="34" charset="0"/>
                  <a:cs typeface="Arial" panose="020B0604020202020204" pitchFamily="34" charset="0"/>
                </a:rPr>
                <a:t>T</a:t>
              </a:r>
              <a:endParaRPr lang="en-US" sz="2000">
                <a:solidFill>
                  <a:schemeClr val="tx1"/>
                </a:solidFill>
                <a:latin typeface="Arial" panose="020B0604020202020204" pitchFamily="34" charset="0"/>
                <a:cs typeface="Arial" panose="020B0604020202020204" pitchFamily="34" charset="0"/>
              </a:endParaRPr>
            </a:p>
          </p:txBody>
        </p:sp>
        <p:sp>
          <p:nvSpPr>
            <p:cNvPr id="38" name="Pentagon 37"/>
            <p:cNvSpPr/>
            <p:nvPr/>
          </p:nvSpPr>
          <p:spPr>
            <a:xfrm rot="5400000">
              <a:off x="8608864" y="7047775"/>
              <a:ext cx="1296140" cy="838200"/>
            </a:xfrm>
            <a:prstGeom prst="homePlate">
              <a:avLst>
                <a:gd name="adj" fmla="val 36956"/>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vi-VN" sz="2000">
                  <a:solidFill>
                    <a:schemeClr val="tx1"/>
                  </a:solidFill>
                  <a:latin typeface="Arial" panose="020B0604020202020204" pitchFamily="34" charset="0"/>
                  <a:cs typeface="Arial" panose="020B0604020202020204" pitchFamily="34" charset="0"/>
                </a:rPr>
                <a:t>A</a:t>
              </a:r>
              <a:endParaRPr lang="en-US" sz="2000">
                <a:solidFill>
                  <a:schemeClr val="tx1"/>
                </a:solidFill>
                <a:latin typeface="Arial" panose="020B0604020202020204" pitchFamily="34" charset="0"/>
                <a:cs typeface="Arial" panose="020B0604020202020204" pitchFamily="34" charset="0"/>
              </a:endParaRPr>
            </a:p>
          </p:txBody>
        </p:sp>
        <p:grpSp>
          <p:nvGrpSpPr>
            <p:cNvPr id="33" name="Group 32"/>
            <p:cNvGrpSpPr/>
            <p:nvPr/>
          </p:nvGrpSpPr>
          <p:grpSpPr>
            <a:xfrm>
              <a:off x="7564462" y="6804789"/>
              <a:ext cx="859458" cy="1139679"/>
              <a:chOff x="9824095" y="6896010"/>
              <a:chExt cx="859458" cy="1139679"/>
            </a:xfrm>
            <a:solidFill>
              <a:srgbClr val="59C1C9"/>
            </a:solidFill>
          </p:grpSpPr>
          <p:sp>
            <p:nvSpPr>
              <p:cNvPr id="28" name="Round Same Side Corner Rectangle 27"/>
              <p:cNvSpPr/>
              <p:nvPr/>
            </p:nvSpPr>
            <p:spPr>
              <a:xfrm flipV="1">
                <a:off x="9824095" y="6896010"/>
                <a:ext cx="859458" cy="1139679"/>
              </a:xfrm>
              <a:prstGeom prst="round2SameRect">
                <a:avLst>
                  <a:gd name="adj1" fmla="val 50000"/>
                  <a:gd name="adj2" fmla="val 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31" name="Rectangle 30"/>
              <p:cNvSpPr/>
              <p:nvPr/>
            </p:nvSpPr>
            <p:spPr>
              <a:xfrm>
                <a:off x="9870385" y="7077378"/>
                <a:ext cx="766878" cy="800219"/>
              </a:xfrm>
              <a:prstGeom prst="rect">
                <a:avLst/>
              </a:prstGeom>
              <a:grpFill/>
            </p:spPr>
            <p:txBody>
              <a:bodyPr wrap="none">
                <a:spAutoFit/>
              </a:bodyPr>
              <a:lstStyle/>
              <a:p>
                <a:pPr lvl="0" algn="ctr"/>
                <a:r>
                  <a:rPr lang="vi-VN" sz="2000">
                    <a:solidFill>
                      <a:prstClr val="black"/>
                    </a:solidFill>
                    <a:cs typeface="Arial" panose="020B0604020202020204" pitchFamily="34" charset="0"/>
                  </a:rPr>
                  <a:t>G</a:t>
                </a:r>
                <a:endParaRPr lang="en-US" sz="2000">
                  <a:solidFill>
                    <a:prstClr val="black"/>
                  </a:solidFill>
                  <a:latin typeface="Arial" panose="020B0604020202020204" pitchFamily="34" charset="0"/>
                  <a:cs typeface="Arial" panose="020B0604020202020204" pitchFamily="34" charset="0"/>
                </a:endParaRPr>
              </a:p>
            </p:txBody>
          </p:sp>
        </p:grpSp>
        <p:sp>
          <p:nvSpPr>
            <p:cNvPr id="27" name="Chevron 26"/>
            <p:cNvSpPr/>
            <p:nvPr/>
          </p:nvSpPr>
          <p:spPr>
            <a:xfrm rot="16200000">
              <a:off x="5969965" y="6818539"/>
              <a:ext cx="1593397" cy="838200"/>
            </a:xfrm>
            <a:prstGeom prst="chevron">
              <a:avLst>
                <a:gd name="adj" fmla="val 43704"/>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vi-VN" sz="2000">
                  <a:solidFill>
                    <a:schemeClr val="tx1"/>
                  </a:solidFill>
                  <a:latin typeface="Arial" panose="020B0604020202020204" pitchFamily="34" charset="0"/>
                  <a:cs typeface="Arial" panose="020B0604020202020204" pitchFamily="34" charset="0"/>
                </a:rPr>
                <a:t>T</a:t>
              </a:r>
              <a:endParaRPr lang="en-US" sz="2000">
                <a:solidFill>
                  <a:schemeClr val="tx1"/>
                </a:solidFill>
                <a:latin typeface="Arial" panose="020B0604020202020204" pitchFamily="34" charset="0"/>
                <a:cs typeface="Arial" panose="020B0604020202020204" pitchFamily="34" charset="0"/>
              </a:endParaRPr>
            </a:p>
          </p:txBody>
        </p:sp>
        <p:sp>
          <p:nvSpPr>
            <p:cNvPr id="24" name="Flowchart: Stored Data 23"/>
            <p:cNvSpPr/>
            <p:nvPr/>
          </p:nvSpPr>
          <p:spPr>
            <a:xfrm rot="5400000" flipV="1">
              <a:off x="4761724" y="6758943"/>
              <a:ext cx="1546963" cy="859459"/>
            </a:xfrm>
            <a:prstGeom prst="flowChartOnlineStorag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algn="ctr"/>
              <a:r>
                <a:rPr lang="vi-VN" sz="2000">
                  <a:solidFill>
                    <a:schemeClr val="tx1"/>
                  </a:solidFill>
                  <a:latin typeface="Arial" panose="020B0604020202020204" pitchFamily="34" charset="0"/>
                  <a:cs typeface="Arial" panose="020B0604020202020204" pitchFamily="34" charset="0"/>
                </a:rPr>
                <a:t>C</a:t>
              </a:r>
              <a:endParaRPr lang="en-US" sz="2000">
                <a:solidFill>
                  <a:schemeClr val="tx1"/>
                </a:solidFill>
                <a:latin typeface="Arial" panose="020B0604020202020204" pitchFamily="34" charset="0"/>
                <a:cs typeface="Arial" panose="020B0604020202020204" pitchFamily="34" charset="0"/>
              </a:endParaRPr>
            </a:p>
          </p:txBody>
        </p:sp>
        <p:sp>
          <p:nvSpPr>
            <p:cNvPr id="18" name="Chevron 17"/>
            <p:cNvSpPr/>
            <p:nvPr/>
          </p:nvSpPr>
          <p:spPr>
            <a:xfrm rot="16200000">
              <a:off x="2222415" y="6816143"/>
              <a:ext cx="1593397" cy="838200"/>
            </a:xfrm>
            <a:prstGeom prst="chevron">
              <a:avLst>
                <a:gd name="adj" fmla="val 43704"/>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vi-VN" sz="2000">
                  <a:solidFill>
                    <a:schemeClr val="tx1"/>
                  </a:solidFill>
                  <a:latin typeface="Arial" panose="020B0604020202020204" pitchFamily="34" charset="0"/>
                  <a:cs typeface="Arial" panose="020B0604020202020204" pitchFamily="34" charset="0"/>
                </a:rPr>
                <a:t>T</a:t>
              </a:r>
              <a:endParaRPr lang="en-US" sz="2000">
                <a:solidFill>
                  <a:schemeClr val="tx1"/>
                </a:solidFill>
                <a:latin typeface="Arial" panose="020B0604020202020204" pitchFamily="34" charset="0"/>
                <a:cs typeface="Arial" panose="020B0604020202020204" pitchFamily="34" charset="0"/>
              </a:endParaRPr>
            </a:p>
          </p:txBody>
        </p:sp>
        <p:sp>
          <p:nvSpPr>
            <p:cNvPr id="7" name="Pentagon 6"/>
            <p:cNvSpPr/>
            <p:nvPr/>
          </p:nvSpPr>
          <p:spPr>
            <a:xfrm rot="5400000">
              <a:off x="1162509" y="7047775"/>
              <a:ext cx="1296140" cy="838200"/>
            </a:xfrm>
            <a:prstGeom prst="homePlate">
              <a:avLst>
                <a:gd name="adj" fmla="val 36956"/>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vi-VN" sz="2000">
                  <a:solidFill>
                    <a:schemeClr val="tx1"/>
                  </a:solidFill>
                  <a:latin typeface="Arial" panose="020B0604020202020204" pitchFamily="34" charset="0"/>
                  <a:cs typeface="Arial" panose="020B0604020202020204" pitchFamily="34" charset="0"/>
                </a:rPr>
                <a:t>A</a:t>
              </a:r>
              <a:endParaRPr lang="en-US" sz="2000">
                <a:solidFill>
                  <a:schemeClr val="tx1"/>
                </a:solidFill>
                <a:latin typeface="Arial" panose="020B0604020202020204" pitchFamily="34" charset="0"/>
                <a:cs typeface="Arial" panose="020B0604020202020204" pitchFamily="34" charset="0"/>
              </a:endParaRPr>
            </a:p>
          </p:txBody>
        </p:sp>
        <p:grpSp>
          <p:nvGrpSpPr>
            <p:cNvPr id="30" name="Group 29"/>
            <p:cNvGrpSpPr/>
            <p:nvPr/>
          </p:nvGrpSpPr>
          <p:grpSpPr>
            <a:xfrm>
              <a:off x="3776449" y="6800911"/>
              <a:ext cx="859458" cy="1139679"/>
              <a:chOff x="4963609" y="6876654"/>
              <a:chExt cx="859458" cy="1139679"/>
            </a:xfrm>
            <a:solidFill>
              <a:srgbClr val="59C1C9"/>
            </a:solidFill>
          </p:grpSpPr>
          <p:sp>
            <p:nvSpPr>
              <p:cNvPr id="20" name="Round Same Side Corner Rectangle 19"/>
              <p:cNvSpPr/>
              <p:nvPr/>
            </p:nvSpPr>
            <p:spPr>
              <a:xfrm flipV="1">
                <a:off x="4963609" y="6876654"/>
                <a:ext cx="859458" cy="1139679"/>
              </a:xfrm>
              <a:prstGeom prst="round2SameRect">
                <a:avLst>
                  <a:gd name="adj1" fmla="val 50000"/>
                  <a:gd name="adj2" fmla="val 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5016459" y="7020470"/>
                <a:ext cx="766878" cy="800219"/>
              </a:xfrm>
              <a:prstGeom prst="rect">
                <a:avLst/>
              </a:prstGeom>
              <a:grpFill/>
            </p:spPr>
            <p:txBody>
              <a:bodyPr wrap="none">
                <a:spAutoFit/>
              </a:bodyPr>
              <a:lstStyle/>
              <a:p>
                <a:pPr lvl="0" algn="ctr"/>
                <a:r>
                  <a:rPr lang="vi-VN" sz="2000">
                    <a:solidFill>
                      <a:prstClr val="black"/>
                    </a:solidFill>
                    <a:cs typeface="Arial" panose="020B0604020202020204" pitchFamily="34" charset="0"/>
                  </a:rPr>
                  <a:t>G</a:t>
                </a:r>
                <a:endParaRPr lang="en-US" sz="2000">
                  <a:solidFill>
                    <a:prstClr val="black"/>
                  </a:solidFill>
                  <a:latin typeface="Arial" panose="020B0604020202020204" pitchFamily="34" charset="0"/>
                  <a:cs typeface="Arial" panose="020B0604020202020204" pitchFamily="34" charset="0"/>
                </a:endParaRPr>
              </a:p>
            </p:txBody>
          </p:sp>
        </p:grpSp>
        <p:sp>
          <p:nvSpPr>
            <p:cNvPr id="5" name="Rectangle 4"/>
            <p:cNvSpPr/>
            <p:nvPr/>
          </p:nvSpPr>
          <p:spPr>
            <a:xfrm>
              <a:off x="1133858" y="6379170"/>
              <a:ext cx="16246151" cy="433804"/>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grpSp>
        <p:nvGrpSpPr>
          <p:cNvPr id="58" name="Group 57"/>
          <p:cNvGrpSpPr/>
          <p:nvPr/>
        </p:nvGrpSpPr>
        <p:grpSpPr>
          <a:xfrm>
            <a:off x="566929" y="4009340"/>
            <a:ext cx="8123076" cy="853520"/>
            <a:chOff x="1133858" y="8120279"/>
            <a:chExt cx="16246151" cy="1707039"/>
          </a:xfrm>
        </p:grpSpPr>
        <p:sp>
          <p:nvSpPr>
            <p:cNvPr id="44" name="Pentagon 43"/>
            <p:cNvSpPr/>
            <p:nvPr/>
          </p:nvSpPr>
          <p:spPr>
            <a:xfrm rot="16200000" flipV="1">
              <a:off x="16055219" y="8365326"/>
              <a:ext cx="1296140" cy="838200"/>
            </a:xfrm>
            <a:prstGeom prst="homePlate">
              <a:avLst>
                <a:gd name="adj" fmla="val 36956"/>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vi-VN" sz="2000">
                  <a:solidFill>
                    <a:schemeClr val="tx1"/>
                  </a:solidFill>
                  <a:latin typeface="Arial" panose="020B0604020202020204" pitchFamily="34" charset="0"/>
                  <a:cs typeface="Arial" panose="020B0604020202020204" pitchFamily="34" charset="0"/>
                </a:rPr>
                <a:t>A</a:t>
              </a:r>
              <a:endParaRPr lang="en-US" sz="2000">
                <a:solidFill>
                  <a:schemeClr val="tx1"/>
                </a:solidFill>
                <a:latin typeface="Arial" panose="020B0604020202020204" pitchFamily="34" charset="0"/>
                <a:cs typeface="Arial" panose="020B0604020202020204" pitchFamily="34" charset="0"/>
              </a:endParaRPr>
            </a:p>
          </p:txBody>
        </p:sp>
        <p:sp>
          <p:nvSpPr>
            <p:cNvPr id="45" name="Flowchart: Stored Data 44"/>
            <p:cNvSpPr/>
            <p:nvPr/>
          </p:nvSpPr>
          <p:spPr>
            <a:xfrm rot="16200000">
              <a:off x="14773911" y="8531000"/>
              <a:ext cx="1624792" cy="859460"/>
            </a:xfrm>
            <a:prstGeom prst="flowChartOnlineStorag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vi-VN" sz="2000">
                  <a:solidFill>
                    <a:schemeClr val="tx1"/>
                  </a:solidFill>
                  <a:latin typeface="Arial" panose="020B0604020202020204" pitchFamily="34" charset="0"/>
                  <a:cs typeface="Arial" panose="020B0604020202020204" pitchFamily="34" charset="0"/>
                </a:rPr>
                <a:t>C</a:t>
              </a:r>
              <a:endParaRPr lang="en-US" sz="2000">
                <a:solidFill>
                  <a:schemeClr val="tx1"/>
                </a:solidFill>
                <a:latin typeface="Arial" panose="020B0604020202020204" pitchFamily="34" charset="0"/>
                <a:cs typeface="Arial" panose="020B0604020202020204" pitchFamily="34" charset="0"/>
              </a:endParaRPr>
            </a:p>
          </p:txBody>
        </p:sp>
        <p:sp>
          <p:nvSpPr>
            <p:cNvPr id="50" name="Chevron 49"/>
            <p:cNvSpPr/>
            <p:nvPr/>
          </p:nvSpPr>
          <p:spPr>
            <a:xfrm rot="5400000">
              <a:off x="12332140" y="8595759"/>
              <a:ext cx="1480746" cy="838200"/>
            </a:xfrm>
            <a:prstGeom prst="chevron">
              <a:avLst>
                <a:gd name="adj" fmla="val 38961"/>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vi-VN" sz="2000">
                  <a:solidFill>
                    <a:schemeClr val="tx1"/>
                  </a:solidFill>
                  <a:latin typeface="Arial" panose="020B0604020202020204" pitchFamily="34" charset="0"/>
                  <a:cs typeface="Arial" panose="020B0604020202020204" pitchFamily="34" charset="0"/>
                </a:rPr>
                <a:t>T</a:t>
              </a:r>
              <a:endParaRPr lang="en-US" sz="2000">
                <a:solidFill>
                  <a:schemeClr val="tx1"/>
                </a:solidFill>
                <a:latin typeface="Arial" panose="020B0604020202020204" pitchFamily="34" charset="0"/>
                <a:cs typeface="Arial" panose="020B0604020202020204" pitchFamily="34" charset="0"/>
              </a:endParaRPr>
            </a:p>
          </p:txBody>
        </p:sp>
        <p:grpSp>
          <p:nvGrpSpPr>
            <p:cNvPr id="52" name="Group 51"/>
            <p:cNvGrpSpPr/>
            <p:nvPr/>
          </p:nvGrpSpPr>
          <p:grpSpPr>
            <a:xfrm>
              <a:off x="13873350" y="8184723"/>
              <a:ext cx="907610" cy="1340108"/>
              <a:chOff x="6531943" y="8138853"/>
              <a:chExt cx="907610" cy="1340108"/>
            </a:xfrm>
            <a:solidFill>
              <a:srgbClr val="59C1C9"/>
            </a:solidFill>
          </p:grpSpPr>
          <p:sp>
            <p:nvSpPr>
              <p:cNvPr id="53" name="Round Same Side Corner Rectangle 52"/>
              <p:cNvSpPr/>
              <p:nvPr/>
            </p:nvSpPr>
            <p:spPr>
              <a:xfrm>
                <a:off x="6531943" y="8138853"/>
                <a:ext cx="859458" cy="1296140"/>
              </a:xfrm>
              <a:prstGeom prst="round2SameRect">
                <a:avLst>
                  <a:gd name="adj1" fmla="val 50000"/>
                  <a:gd name="adj2" fmla="val 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54" name="Rectangle 53"/>
              <p:cNvSpPr/>
              <p:nvPr/>
            </p:nvSpPr>
            <p:spPr>
              <a:xfrm>
                <a:off x="6672677" y="8678741"/>
                <a:ext cx="766876" cy="800220"/>
              </a:xfrm>
              <a:prstGeom prst="rect">
                <a:avLst/>
              </a:prstGeom>
              <a:grpFill/>
            </p:spPr>
            <p:txBody>
              <a:bodyPr wrap="none">
                <a:spAutoFit/>
              </a:bodyPr>
              <a:lstStyle/>
              <a:p>
                <a:r>
                  <a:rPr lang="vi-VN" sz="2000">
                    <a:solidFill>
                      <a:prstClr val="black"/>
                    </a:solidFill>
                    <a:cs typeface="Arial" panose="020B0604020202020204" pitchFamily="34" charset="0"/>
                  </a:rPr>
                  <a:t>G</a:t>
                </a:r>
                <a:endParaRPr lang="en-US" sz="700"/>
              </a:p>
            </p:txBody>
          </p:sp>
        </p:grpSp>
        <p:sp>
          <p:nvSpPr>
            <p:cNvPr id="39" name="Pentagon 38"/>
            <p:cNvSpPr/>
            <p:nvPr/>
          </p:nvSpPr>
          <p:spPr>
            <a:xfrm rot="16200000" flipV="1">
              <a:off x="9867961" y="8369246"/>
              <a:ext cx="1296140" cy="838200"/>
            </a:xfrm>
            <a:prstGeom prst="homePlate">
              <a:avLst>
                <a:gd name="adj" fmla="val 36956"/>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vi-VN" sz="2000">
                  <a:solidFill>
                    <a:schemeClr val="tx1"/>
                  </a:solidFill>
                  <a:latin typeface="Arial" panose="020B0604020202020204" pitchFamily="34" charset="0"/>
                  <a:cs typeface="Arial" panose="020B0604020202020204" pitchFamily="34" charset="0"/>
                </a:rPr>
                <a:t>A</a:t>
              </a:r>
              <a:endParaRPr lang="en-US" sz="2000">
                <a:solidFill>
                  <a:schemeClr val="tx1"/>
                </a:solidFill>
                <a:latin typeface="Arial" panose="020B0604020202020204" pitchFamily="34" charset="0"/>
                <a:cs typeface="Arial" panose="020B0604020202020204" pitchFamily="34" charset="0"/>
              </a:endParaRPr>
            </a:p>
          </p:txBody>
        </p:sp>
        <p:grpSp>
          <p:nvGrpSpPr>
            <p:cNvPr id="40" name="Group 39"/>
            <p:cNvGrpSpPr/>
            <p:nvPr/>
          </p:nvGrpSpPr>
          <p:grpSpPr>
            <a:xfrm>
              <a:off x="11376455" y="8149029"/>
              <a:ext cx="907610" cy="1340108"/>
              <a:chOff x="6531943" y="8138853"/>
              <a:chExt cx="907610" cy="1340108"/>
            </a:xfrm>
            <a:solidFill>
              <a:srgbClr val="59C1C9"/>
            </a:solidFill>
          </p:grpSpPr>
          <p:sp>
            <p:nvSpPr>
              <p:cNvPr id="41" name="Round Same Side Corner Rectangle 40"/>
              <p:cNvSpPr/>
              <p:nvPr/>
            </p:nvSpPr>
            <p:spPr>
              <a:xfrm>
                <a:off x="6531943" y="8138853"/>
                <a:ext cx="859458" cy="1296140"/>
              </a:xfrm>
              <a:prstGeom prst="round2SameRect">
                <a:avLst>
                  <a:gd name="adj1" fmla="val 50000"/>
                  <a:gd name="adj2" fmla="val 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42" name="Rectangle 41"/>
              <p:cNvSpPr/>
              <p:nvPr/>
            </p:nvSpPr>
            <p:spPr>
              <a:xfrm>
                <a:off x="6672677" y="8678741"/>
                <a:ext cx="766876" cy="800220"/>
              </a:xfrm>
              <a:prstGeom prst="rect">
                <a:avLst/>
              </a:prstGeom>
              <a:grpFill/>
            </p:spPr>
            <p:txBody>
              <a:bodyPr wrap="none">
                <a:spAutoFit/>
              </a:bodyPr>
              <a:lstStyle/>
              <a:p>
                <a:r>
                  <a:rPr lang="vi-VN" sz="2000">
                    <a:solidFill>
                      <a:prstClr val="black"/>
                    </a:solidFill>
                    <a:cs typeface="Arial" panose="020B0604020202020204" pitchFamily="34" charset="0"/>
                  </a:rPr>
                  <a:t>G</a:t>
                </a:r>
                <a:endParaRPr lang="en-US" sz="700"/>
              </a:p>
            </p:txBody>
          </p:sp>
        </p:grpSp>
        <p:sp>
          <p:nvSpPr>
            <p:cNvPr id="37" name="Chevron 36"/>
            <p:cNvSpPr/>
            <p:nvPr/>
          </p:nvSpPr>
          <p:spPr>
            <a:xfrm rot="5400000">
              <a:off x="8523187" y="8613653"/>
              <a:ext cx="1480746" cy="838200"/>
            </a:xfrm>
            <a:prstGeom prst="chevron">
              <a:avLst>
                <a:gd name="adj" fmla="val 38961"/>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vi-VN" sz="2000">
                  <a:solidFill>
                    <a:schemeClr val="tx1"/>
                  </a:solidFill>
                  <a:latin typeface="Arial" panose="020B0604020202020204" pitchFamily="34" charset="0"/>
                  <a:cs typeface="Arial" panose="020B0604020202020204" pitchFamily="34" charset="0"/>
                </a:rPr>
                <a:t>T</a:t>
              </a:r>
              <a:endParaRPr lang="en-US" sz="2000">
                <a:solidFill>
                  <a:schemeClr val="tx1"/>
                </a:solidFill>
                <a:latin typeface="Arial" panose="020B0604020202020204" pitchFamily="34" charset="0"/>
                <a:cs typeface="Arial" panose="020B0604020202020204" pitchFamily="34" charset="0"/>
              </a:endParaRPr>
            </a:p>
          </p:txBody>
        </p:sp>
        <p:sp>
          <p:nvSpPr>
            <p:cNvPr id="26" name="Flowchart: Stored Data 25"/>
            <p:cNvSpPr/>
            <p:nvPr/>
          </p:nvSpPr>
          <p:spPr>
            <a:xfrm rot="16200000">
              <a:off x="7188063" y="8569714"/>
              <a:ext cx="1624792" cy="859460"/>
            </a:xfrm>
            <a:prstGeom prst="flowChartOnlineStorag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vi-VN" sz="2000">
                  <a:solidFill>
                    <a:schemeClr val="tx1"/>
                  </a:solidFill>
                  <a:latin typeface="Arial" panose="020B0604020202020204" pitchFamily="34" charset="0"/>
                  <a:cs typeface="Arial" panose="020B0604020202020204" pitchFamily="34" charset="0"/>
                </a:rPr>
                <a:t>C</a:t>
              </a:r>
              <a:endParaRPr lang="en-US" sz="2000">
                <a:solidFill>
                  <a:schemeClr val="tx1"/>
                </a:solidFill>
                <a:latin typeface="Arial" panose="020B0604020202020204" pitchFamily="34" charset="0"/>
                <a:cs typeface="Arial" panose="020B0604020202020204" pitchFamily="34" charset="0"/>
              </a:endParaRPr>
            </a:p>
          </p:txBody>
        </p:sp>
        <p:sp>
          <p:nvSpPr>
            <p:cNvPr id="29" name="Pentagon 28"/>
            <p:cNvSpPr/>
            <p:nvPr/>
          </p:nvSpPr>
          <p:spPr>
            <a:xfrm rot="16200000" flipV="1">
              <a:off x="6118594" y="8351645"/>
              <a:ext cx="1296140" cy="838200"/>
            </a:xfrm>
            <a:prstGeom prst="homePlate">
              <a:avLst>
                <a:gd name="adj" fmla="val 36956"/>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vi-VN" sz="2000">
                  <a:solidFill>
                    <a:schemeClr val="tx1"/>
                  </a:solidFill>
                  <a:latin typeface="Arial" panose="020B0604020202020204" pitchFamily="34" charset="0"/>
                  <a:cs typeface="Arial" panose="020B0604020202020204" pitchFamily="34" charset="0"/>
                </a:rPr>
                <a:t>A</a:t>
              </a:r>
              <a:endParaRPr lang="en-US" sz="2000">
                <a:solidFill>
                  <a:schemeClr val="tx1"/>
                </a:solidFill>
                <a:latin typeface="Arial" panose="020B0604020202020204" pitchFamily="34" charset="0"/>
                <a:cs typeface="Arial" panose="020B0604020202020204" pitchFamily="34" charset="0"/>
              </a:endParaRPr>
            </a:p>
          </p:txBody>
        </p:sp>
        <p:sp>
          <p:nvSpPr>
            <p:cNvPr id="23" name="Flowchart: Stored Data 22"/>
            <p:cNvSpPr/>
            <p:nvPr/>
          </p:nvSpPr>
          <p:spPr>
            <a:xfrm rot="16200000">
              <a:off x="3419256" y="8585192"/>
              <a:ext cx="1624792" cy="859460"/>
            </a:xfrm>
            <a:prstGeom prst="flowChartOnlineStorag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vi-VN" sz="2000">
                  <a:solidFill>
                    <a:schemeClr val="tx1"/>
                  </a:solidFill>
                  <a:latin typeface="Arial" panose="020B0604020202020204" pitchFamily="34" charset="0"/>
                  <a:cs typeface="Arial" panose="020B0604020202020204" pitchFamily="34" charset="0"/>
                </a:rPr>
                <a:t>C</a:t>
              </a:r>
              <a:endParaRPr lang="en-US" sz="2000">
                <a:solidFill>
                  <a:schemeClr val="tx1"/>
                </a:solidFill>
                <a:latin typeface="Arial" panose="020B0604020202020204" pitchFamily="34" charset="0"/>
                <a:cs typeface="Arial" panose="020B0604020202020204" pitchFamily="34" charset="0"/>
              </a:endParaRPr>
            </a:p>
          </p:txBody>
        </p:sp>
        <p:sp>
          <p:nvSpPr>
            <p:cNvPr id="17" name="Chevron 16"/>
            <p:cNvSpPr/>
            <p:nvPr/>
          </p:nvSpPr>
          <p:spPr>
            <a:xfrm rot="5400000">
              <a:off x="1076832" y="8613653"/>
              <a:ext cx="1480746" cy="838200"/>
            </a:xfrm>
            <a:prstGeom prst="chevron">
              <a:avLst>
                <a:gd name="adj" fmla="val 38961"/>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vi-VN" sz="2000">
                  <a:solidFill>
                    <a:schemeClr val="tx1"/>
                  </a:solidFill>
                  <a:latin typeface="Arial" panose="020B0604020202020204" pitchFamily="34" charset="0"/>
                  <a:cs typeface="Arial" panose="020B0604020202020204" pitchFamily="34" charset="0"/>
                </a:rPr>
                <a:t>T</a:t>
              </a:r>
              <a:endParaRPr lang="en-US" sz="200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1133858" y="9416419"/>
              <a:ext cx="16246151" cy="410899"/>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2" name="Pentagon 21"/>
            <p:cNvSpPr/>
            <p:nvPr/>
          </p:nvSpPr>
          <p:spPr>
            <a:xfrm rot="16200000" flipV="1">
              <a:off x="2371044" y="8349249"/>
              <a:ext cx="1296140" cy="838200"/>
            </a:xfrm>
            <a:prstGeom prst="homePlate">
              <a:avLst>
                <a:gd name="adj" fmla="val 36956"/>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vi-VN" sz="2000">
                  <a:solidFill>
                    <a:schemeClr val="tx1"/>
                  </a:solidFill>
                  <a:latin typeface="Arial" panose="020B0604020202020204" pitchFamily="34" charset="0"/>
                  <a:cs typeface="Arial" panose="020B0604020202020204" pitchFamily="34" charset="0"/>
                </a:rPr>
                <a:t>A</a:t>
              </a:r>
              <a:endParaRPr lang="en-US" sz="2000">
                <a:solidFill>
                  <a:schemeClr val="tx1"/>
                </a:solidFill>
                <a:latin typeface="Arial" panose="020B0604020202020204" pitchFamily="34" charset="0"/>
                <a:cs typeface="Arial" panose="020B0604020202020204" pitchFamily="34" charset="0"/>
              </a:endParaRPr>
            </a:p>
          </p:txBody>
        </p:sp>
        <p:grpSp>
          <p:nvGrpSpPr>
            <p:cNvPr id="34" name="Group 33"/>
            <p:cNvGrpSpPr/>
            <p:nvPr/>
          </p:nvGrpSpPr>
          <p:grpSpPr>
            <a:xfrm>
              <a:off x="5085788" y="8120280"/>
              <a:ext cx="907610" cy="1340108"/>
              <a:chOff x="6531943" y="8138853"/>
              <a:chExt cx="907610" cy="1340108"/>
            </a:xfrm>
            <a:solidFill>
              <a:srgbClr val="59C1C9"/>
            </a:solidFill>
          </p:grpSpPr>
          <p:sp>
            <p:nvSpPr>
              <p:cNvPr id="25" name="Round Same Side Corner Rectangle 24"/>
              <p:cNvSpPr/>
              <p:nvPr/>
            </p:nvSpPr>
            <p:spPr>
              <a:xfrm>
                <a:off x="6531943" y="8138853"/>
                <a:ext cx="859458" cy="1296140"/>
              </a:xfrm>
              <a:prstGeom prst="round2SameRect">
                <a:avLst>
                  <a:gd name="adj1" fmla="val 50000"/>
                  <a:gd name="adj2" fmla="val 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32" name="Rectangle 31"/>
              <p:cNvSpPr/>
              <p:nvPr/>
            </p:nvSpPr>
            <p:spPr>
              <a:xfrm>
                <a:off x="6672677" y="8678741"/>
                <a:ext cx="766876" cy="800220"/>
              </a:xfrm>
              <a:prstGeom prst="rect">
                <a:avLst/>
              </a:prstGeom>
              <a:grpFill/>
            </p:spPr>
            <p:txBody>
              <a:bodyPr wrap="none">
                <a:spAutoFit/>
              </a:bodyPr>
              <a:lstStyle/>
              <a:p>
                <a:r>
                  <a:rPr lang="vi-VN" sz="2000">
                    <a:solidFill>
                      <a:prstClr val="black"/>
                    </a:solidFill>
                    <a:cs typeface="Arial" panose="020B0604020202020204" pitchFamily="34" charset="0"/>
                  </a:rPr>
                  <a:t>G</a:t>
                </a:r>
                <a:endParaRPr lang="en-US" sz="700"/>
              </a:p>
            </p:txBody>
          </p:sp>
        </p:grpSp>
      </p:grpSp>
      <p:sp>
        <p:nvSpPr>
          <p:cNvPr id="3" name="Oval 2"/>
          <p:cNvSpPr/>
          <p:nvPr/>
        </p:nvSpPr>
        <p:spPr>
          <a:xfrm>
            <a:off x="7800981" y="187513"/>
            <a:ext cx="1148080" cy="10769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smtClean="0"/>
              <a:t>Về nhà</a:t>
            </a:r>
            <a:endParaRPr lang="en-US" sz="2000" b="1"/>
          </a:p>
        </p:txBody>
      </p:sp>
    </p:spTree>
    <p:extLst>
      <p:ext uri="{BB962C8B-B14F-4D97-AF65-F5344CB8AC3E}">
        <p14:creationId xmlns:p14="http://schemas.microsoft.com/office/powerpoint/2010/main" val="263075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inVertical)">
                                      <p:cBhvr>
                                        <p:cTn id="1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4" name="TextBox 3">
            <a:extLst>
              <a:ext uri="{FF2B5EF4-FFF2-40B4-BE49-F238E27FC236}">
                <a16:creationId xmlns:a16="http://schemas.microsoft.com/office/drawing/2014/main" id="{688E3DCE-5A42-8BF1-065C-098D9315064D}"/>
              </a:ext>
            </a:extLst>
          </p:cNvPr>
          <p:cNvSpPr txBox="1"/>
          <p:nvPr/>
        </p:nvSpPr>
        <p:spPr>
          <a:xfrm>
            <a:off x="1774847" y="288877"/>
            <a:ext cx="5594301" cy="646331"/>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 sz="3600" b="1" i="0" u="none" strike="noStrike" kern="0" cap="none" spc="0" normalizeH="0" baseline="0" noProof="0">
                <a:ln>
                  <a:noFill/>
                </a:ln>
                <a:solidFill>
                  <a:srgbClr val="C00000"/>
                </a:solidFill>
                <a:effectLst/>
                <a:uLnTx/>
                <a:uFillTx/>
                <a:latin typeface="Arial"/>
                <a:cs typeface="Arial"/>
                <a:sym typeface="Arial"/>
              </a:rPr>
              <a:t>VẬN</a:t>
            </a:r>
            <a:r>
              <a:rPr kumimoji="0" lang="en" sz="3600" b="1" i="0" u="none" strike="noStrike" kern="0" cap="none" spc="0" normalizeH="0" noProof="0">
                <a:ln>
                  <a:noFill/>
                </a:ln>
                <a:solidFill>
                  <a:srgbClr val="C00000"/>
                </a:solidFill>
                <a:effectLst/>
                <a:uLnTx/>
                <a:uFillTx/>
                <a:latin typeface="Arial"/>
                <a:cs typeface="Arial"/>
                <a:sym typeface="Arial"/>
              </a:rPr>
              <a:t> DỤNG</a:t>
            </a:r>
            <a:endParaRPr kumimoji="0" lang="en-US" sz="3600" b="0" i="0" u="none" strike="noStrike" kern="0" cap="none" spc="0" normalizeH="0" baseline="0" noProof="0">
              <a:ln>
                <a:noFill/>
              </a:ln>
              <a:solidFill>
                <a:srgbClr val="C00000"/>
              </a:solidFill>
              <a:effectLst/>
              <a:uLnTx/>
              <a:uFillTx/>
              <a:latin typeface="Arial"/>
              <a:cs typeface="Arial"/>
              <a:sym typeface="Arial"/>
            </a:endParaRPr>
          </a:p>
        </p:txBody>
      </p:sp>
      <p:grpSp>
        <p:nvGrpSpPr>
          <p:cNvPr id="8" name="Group 7"/>
          <p:cNvGrpSpPr/>
          <p:nvPr/>
        </p:nvGrpSpPr>
        <p:grpSpPr>
          <a:xfrm>
            <a:off x="691535" y="1254444"/>
            <a:ext cx="5506065" cy="3427579"/>
            <a:chOff x="463770" y="1715921"/>
            <a:chExt cx="6075926" cy="3122295"/>
          </a:xfrm>
        </p:grpSpPr>
        <p:sp>
          <p:nvSpPr>
            <p:cNvPr id="23" name="Freeform 8"/>
            <p:cNvSpPr/>
            <p:nvPr/>
          </p:nvSpPr>
          <p:spPr>
            <a:xfrm>
              <a:off x="463770" y="1715921"/>
              <a:ext cx="6075926" cy="3122295"/>
            </a:xfrm>
            <a:custGeom>
              <a:avLst/>
              <a:gdLst/>
              <a:ahLst/>
              <a:cxnLst/>
              <a:rect l="l" t="t" r="r" b="b"/>
              <a:pathLst>
                <a:path w="3529492" h="2057400">
                  <a:moveTo>
                    <a:pt x="0" y="0"/>
                  </a:moveTo>
                  <a:lnTo>
                    <a:pt x="3529493" y="0"/>
                  </a:lnTo>
                  <a:lnTo>
                    <a:pt x="3529493" y="2057400"/>
                  </a:lnTo>
                  <a:lnTo>
                    <a:pt x="0" y="2057400"/>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sp>
        <p:sp>
          <p:nvSpPr>
            <p:cNvPr id="6" name="Rectangle 5"/>
            <p:cNvSpPr/>
            <p:nvPr/>
          </p:nvSpPr>
          <p:spPr>
            <a:xfrm>
              <a:off x="756327" y="2309813"/>
              <a:ext cx="5267640" cy="1934510"/>
            </a:xfrm>
            <a:prstGeom prst="rect">
              <a:avLst/>
            </a:prstGeom>
          </p:spPr>
          <p:txBody>
            <a:bodyPr wrap="square">
              <a:spAutoFit/>
            </a:bodyPr>
            <a:lstStyle/>
            <a:p>
              <a:pPr algn="just">
                <a:lnSpc>
                  <a:spcPct val="150000"/>
                </a:lnSpc>
              </a:pPr>
              <a:r>
                <a:rPr lang="en-US" sz="2200" b="1">
                  <a:solidFill>
                    <a:srgbClr val="00B050"/>
                  </a:solidFill>
                  <a:ea typeface="Times New Roman" panose="02020603050405020304" pitchFamily="18" charset="0"/>
                </a:rPr>
                <a:t>Tranh </a:t>
              </a:r>
              <a:r>
                <a:rPr lang="vi-VN" sz="2200" b="1">
                  <a:solidFill>
                    <a:srgbClr val="00B050"/>
                  </a:solidFill>
                </a:rPr>
                <a:t>biện về chủ đề: </a:t>
              </a:r>
              <a:r>
                <a:rPr lang="vi-VN" sz="2200" i="1"/>
                <a:t>Nên hay không nên loại bỏ khỏi quần thể các cá thể sinh vật có đặc điểm khác biệt so với các cá thể khác. </a:t>
              </a:r>
              <a:endParaRPr lang="en-US" sz="2200"/>
            </a:p>
          </p:txBody>
        </p:sp>
      </p:grpSp>
      <p:sp>
        <p:nvSpPr>
          <p:cNvPr id="24" name="Freeform 2"/>
          <p:cNvSpPr/>
          <p:nvPr/>
        </p:nvSpPr>
        <p:spPr>
          <a:xfrm>
            <a:off x="6816319" y="1864388"/>
            <a:ext cx="1557578" cy="3279112"/>
          </a:xfrm>
          <a:custGeom>
            <a:avLst/>
            <a:gdLst/>
            <a:ahLst/>
            <a:cxnLst/>
            <a:rect l="l" t="t" r="r" b="b"/>
            <a:pathLst>
              <a:path w="2086626" h="4392897">
                <a:moveTo>
                  <a:pt x="0" y="0"/>
                </a:moveTo>
                <a:lnTo>
                  <a:pt x="2086627" y="0"/>
                </a:lnTo>
                <a:lnTo>
                  <a:pt x="2086627" y="4392897"/>
                </a:lnTo>
                <a:lnTo>
                  <a:pt x="0" y="4392897"/>
                </a:lnTo>
                <a:lnTo>
                  <a:pt x="0" y="0"/>
                </a:lnTo>
                <a:close/>
              </a:path>
            </a:pathLst>
          </a:custGeom>
          <a:blipFill>
            <a:blip r:embed="rId14"/>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9C1C9"/>
        </a:solidFill>
        <a:effectLst/>
      </p:bgPr>
    </p:bg>
    <p:spTree>
      <p:nvGrpSpPr>
        <p:cNvPr id="1" name=""/>
        <p:cNvGrpSpPr/>
        <p:nvPr/>
      </p:nvGrpSpPr>
      <p:grpSpPr>
        <a:xfrm>
          <a:off x="0" y="0"/>
          <a:ext cx="0" cy="0"/>
          <a:chOff x="0" y="0"/>
          <a:chExt cx="0" cy="0"/>
        </a:xfrm>
      </p:grpSpPr>
      <p:sp>
        <p:nvSpPr>
          <p:cNvPr id="16" name="Rounded Rectangle 15"/>
          <p:cNvSpPr/>
          <p:nvPr/>
        </p:nvSpPr>
        <p:spPr>
          <a:xfrm>
            <a:off x="2349661" y="856285"/>
            <a:ext cx="6417681" cy="3543300"/>
          </a:xfrm>
          <a:prstGeom prst="roundRect">
            <a:avLst>
              <a:gd name="adj" fmla="val 56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 name="Rectangle 14"/>
          <p:cNvSpPr/>
          <p:nvPr/>
        </p:nvSpPr>
        <p:spPr>
          <a:xfrm>
            <a:off x="2617928" y="1196774"/>
            <a:ext cx="5881145" cy="3000821"/>
          </a:xfrm>
          <a:prstGeom prst="rect">
            <a:avLst/>
          </a:prstGeom>
        </p:spPr>
        <p:txBody>
          <a:bodyPr wrap="square">
            <a:spAutoFit/>
          </a:bodyPr>
          <a:lstStyle/>
          <a:p>
            <a:pPr algn="just">
              <a:lnSpc>
                <a:spcPct val="150000"/>
              </a:lnSpc>
            </a:pPr>
            <a:r>
              <a:rPr lang="vi-VN" sz="1800" b="1">
                <a:solidFill>
                  <a:srgbClr val="0000FF"/>
                </a:solidFill>
              </a:rPr>
              <a:t>Gợi ý: </a:t>
            </a:r>
            <a:endParaRPr lang="en-US" sz="1800" b="1" smtClean="0">
              <a:solidFill>
                <a:srgbClr val="0000FF"/>
              </a:solidFill>
            </a:endParaRPr>
          </a:p>
          <a:p>
            <a:pPr marL="285750" indent="-285750" algn="just">
              <a:lnSpc>
                <a:spcPct val="150000"/>
              </a:lnSpc>
              <a:buFont typeface="Wingdings" panose="05000000000000000000" pitchFamily="2" charset="2"/>
              <a:buChar char="§"/>
            </a:pPr>
            <a:r>
              <a:rPr lang="vi-VN" sz="1800" smtClean="0"/>
              <a:t>Các </a:t>
            </a:r>
            <a:r>
              <a:rPr lang="vi-VN" sz="1800"/>
              <a:t>sinh vật khác biệt là một trong những sản phẩm của đột biến </a:t>
            </a:r>
            <a:r>
              <a:rPr lang="vi-VN" sz="1800" smtClean="0"/>
              <a:t>gene</a:t>
            </a:r>
            <a:r>
              <a:rPr lang="en-US" sz="1800" smtClean="0"/>
              <a:t> (</a:t>
            </a:r>
            <a:r>
              <a:rPr lang="vi-VN" sz="1800" smtClean="0"/>
              <a:t>có </a:t>
            </a:r>
            <a:r>
              <a:rPr lang="vi-VN" sz="1800"/>
              <a:t>lợi hoặc có hại cho sinh vật và cho con </a:t>
            </a:r>
            <a:r>
              <a:rPr lang="vi-VN" sz="1800" smtClean="0"/>
              <a:t>người</a:t>
            </a:r>
            <a:r>
              <a:rPr lang="en-US" sz="1800" smtClean="0"/>
              <a:t>)</a:t>
            </a:r>
            <a:r>
              <a:rPr lang="vi-VN" sz="1800" smtClean="0"/>
              <a:t>. </a:t>
            </a:r>
            <a:endParaRPr lang="en-US" sz="1800" smtClean="0"/>
          </a:p>
          <a:p>
            <a:pPr marL="285750" indent="-285750" algn="just">
              <a:lnSpc>
                <a:spcPct val="150000"/>
              </a:lnSpc>
              <a:buFont typeface="Wingdings" panose="05000000000000000000" pitchFamily="2" charset="2"/>
              <a:buChar char="§"/>
            </a:pPr>
            <a:r>
              <a:rPr lang="vi-VN" sz="1800" smtClean="0"/>
              <a:t>Do </a:t>
            </a:r>
            <a:r>
              <a:rPr lang="vi-VN" sz="1800"/>
              <a:t>đó, không nên loại bỏ khỏi quần thể các sinh vật này. Nên bảo tồn và phát huy những biến đổi có lợi, </a:t>
            </a:r>
            <a:r>
              <a:rPr lang="vi-VN" sz="1800" smtClean="0"/>
              <a:t>loại </a:t>
            </a:r>
            <a:r>
              <a:rPr lang="vi-VN" sz="1800"/>
              <a:t>bỏ những đột biến gây hại.</a:t>
            </a:r>
            <a:endParaRPr lang="en-US" sz="1800"/>
          </a:p>
        </p:txBody>
      </p:sp>
      <p:sp>
        <p:nvSpPr>
          <p:cNvPr id="17" name="Freeform 5"/>
          <p:cNvSpPr/>
          <p:nvPr/>
        </p:nvSpPr>
        <p:spPr>
          <a:xfrm>
            <a:off x="395950" y="-361950"/>
            <a:ext cx="1638300" cy="5702944"/>
          </a:xfrm>
          <a:custGeom>
            <a:avLst/>
            <a:gdLst/>
            <a:ahLst/>
            <a:cxnLst/>
            <a:rect l="l" t="t" r="r" b="b"/>
            <a:pathLst>
              <a:path w="3673100" h="12786109">
                <a:moveTo>
                  <a:pt x="0" y="0"/>
                </a:moveTo>
                <a:lnTo>
                  <a:pt x="3673100" y="0"/>
                </a:lnTo>
                <a:lnTo>
                  <a:pt x="3673100" y="12786109"/>
                </a:lnTo>
                <a:lnTo>
                  <a:pt x="0" y="127861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4603185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9" name="Freeform 25">
            <a:extLst>
              <a:ext uri="{FF2B5EF4-FFF2-40B4-BE49-F238E27FC236}">
                <a16:creationId xmlns:a16="http://schemas.microsoft.com/office/drawing/2014/main" id="{0AA1FC79-0BB8-DCE3-27DC-4EFDF9B05D6D}"/>
              </a:ext>
            </a:extLst>
          </p:cNvPr>
          <p:cNvSpPr/>
          <p:nvPr/>
        </p:nvSpPr>
        <p:spPr>
          <a:xfrm>
            <a:off x="555873" y="1259533"/>
            <a:ext cx="2552234" cy="3883967"/>
          </a:xfrm>
          <a:custGeom>
            <a:avLst/>
            <a:gdLst/>
            <a:ahLst/>
            <a:cxnLst/>
            <a:rect l="l" t="t" r="r" b="b"/>
            <a:pathLst>
              <a:path w="1778561" h="2531759">
                <a:moveTo>
                  <a:pt x="0" y="0"/>
                </a:moveTo>
                <a:lnTo>
                  <a:pt x="1778561" y="0"/>
                </a:lnTo>
                <a:lnTo>
                  <a:pt x="1778561" y="2531759"/>
                </a:lnTo>
                <a:lnTo>
                  <a:pt x="0" y="2531759"/>
                </a:lnTo>
                <a:lnTo>
                  <a:pt x="0" y="0"/>
                </a:lnTo>
                <a:close/>
              </a:path>
            </a:pathLst>
          </a:custGeom>
          <a:blipFill>
            <a:blip r:embed="rId3"/>
            <a:stretch>
              <a:fillRect/>
            </a:stretch>
          </a:blipFill>
        </p:spPr>
        <p:txBody>
          <a:bodyPr/>
          <a:lstStyle/>
          <a:p>
            <a:endParaRPr lang="en-US"/>
          </a:p>
        </p:txBody>
      </p:sp>
      <p:grpSp>
        <p:nvGrpSpPr>
          <p:cNvPr id="1279" name="Google Shape;1279;p72"/>
          <p:cNvGrpSpPr/>
          <p:nvPr/>
        </p:nvGrpSpPr>
        <p:grpSpPr>
          <a:xfrm rot="-5133765">
            <a:off x="5496363" y="-2812262"/>
            <a:ext cx="4780459" cy="5926657"/>
            <a:chOff x="3453675" y="959025"/>
            <a:chExt cx="2670400" cy="3310675"/>
          </a:xfrm>
        </p:grpSpPr>
        <p:sp>
          <p:nvSpPr>
            <p:cNvPr id="1280" name="Google Shape;1280;p72"/>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72"/>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72"/>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72"/>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72"/>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72"/>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72"/>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2"/>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72"/>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72"/>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2"/>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2"/>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2"/>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2"/>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2"/>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72"/>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72"/>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2"/>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72"/>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2"/>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2"/>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72"/>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72"/>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F4ADBDBB-643B-40E3-E892-873373A7F1C5}"/>
              </a:ext>
            </a:extLst>
          </p:cNvPr>
          <p:cNvGrpSpPr/>
          <p:nvPr/>
        </p:nvGrpSpPr>
        <p:grpSpPr>
          <a:xfrm>
            <a:off x="2092032" y="1408162"/>
            <a:ext cx="4904568" cy="410417"/>
            <a:chOff x="2959100" y="1459442"/>
            <a:chExt cx="4904568" cy="410417"/>
          </a:xfrm>
        </p:grpSpPr>
        <p:cxnSp>
          <p:nvCxnSpPr>
            <p:cNvPr id="7" name="Connector: Elbow 6">
              <a:extLst>
                <a:ext uri="{FF2B5EF4-FFF2-40B4-BE49-F238E27FC236}">
                  <a16:creationId xmlns:a16="http://schemas.microsoft.com/office/drawing/2014/main" id="{03AE5EFF-6969-441D-98D0-410A2EDD3621}"/>
                </a:ext>
              </a:extLst>
            </p:cNvPr>
            <p:cNvCxnSpPr>
              <a:cxnSpLocks/>
            </p:cNvCxnSpPr>
            <p:nvPr/>
          </p:nvCxnSpPr>
          <p:spPr>
            <a:xfrm flipV="1">
              <a:off x="2959100" y="1633721"/>
              <a:ext cx="1950709" cy="236138"/>
            </a:xfrm>
            <a:prstGeom prst="bentConnector3">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1D64679-68EA-6D55-22D4-F30754C743FB}"/>
                </a:ext>
              </a:extLst>
            </p:cNvPr>
            <p:cNvSpPr txBox="1"/>
            <p:nvPr/>
          </p:nvSpPr>
          <p:spPr>
            <a:xfrm>
              <a:off x="4885711" y="1459442"/>
              <a:ext cx="2977957" cy="400110"/>
            </a:xfrm>
            <a:prstGeom prst="rect">
              <a:avLst/>
            </a:prstGeom>
            <a:noFill/>
          </p:spPr>
          <p:txBody>
            <a:bodyPr wrap="square">
              <a:spAutoFit/>
            </a:bodyPr>
            <a:lstStyle/>
            <a:p>
              <a:pPr algn="ctr"/>
              <a:r>
                <a:rPr lang="en-US" sz="2000"/>
                <a:t>Ôn lại kiến thức đã học</a:t>
              </a:r>
            </a:p>
          </p:txBody>
        </p:sp>
      </p:grpSp>
      <p:grpSp>
        <p:nvGrpSpPr>
          <p:cNvPr id="9" name="Group 8">
            <a:extLst>
              <a:ext uri="{FF2B5EF4-FFF2-40B4-BE49-F238E27FC236}">
                <a16:creationId xmlns:a16="http://schemas.microsoft.com/office/drawing/2014/main" id="{085629B9-D7F9-ECFA-0DD4-A9F3674C6223}"/>
              </a:ext>
            </a:extLst>
          </p:cNvPr>
          <p:cNvGrpSpPr/>
          <p:nvPr/>
        </p:nvGrpSpPr>
        <p:grpSpPr>
          <a:xfrm>
            <a:off x="2341956" y="2271908"/>
            <a:ext cx="6215826" cy="553998"/>
            <a:chOff x="2518037" y="1718146"/>
            <a:chExt cx="6215826" cy="553998"/>
          </a:xfrm>
        </p:grpSpPr>
        <p:cxnSp>
          <p:nvCxnSpPr>
            <p:cNvPr id="10" name="Connector: Elbow 9">
              <a:extLst>
                <a:ext uri="{FF2B5EF4-FFF2-40B4-BE49-F238E27FC236}">
                  <a16:creationId xmlns:a16="http://schemas.microsoft.com/office/drawing/2014/main" id="{18B1E188-BCDE-7699-FEFE-DF81B7ED6EA7}"/>
                </a:ext>
              </a:extLst>
            </p:cNvPr>
            <p:cNvCxnSpPr>
              <a:cxnSpLocks/>
            </p:cNvCxnSpPr>
            <p:nvPr/>
          </p:nvCxnSpPr>
          <p:spPr>
            <a:xfrm>
              <a:off x="2518037" y="1723108"/>
              <a:ext cx="1898990" cy="294880"/>
            </a:xfrm>
            <a:prstGeom prst="bentConnector3">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297F47C-CFB5-5FCB-9E2F-C2CB1B047F5F}"/>
                </a:ext>
              </a:extLst>
            </p:cNvPr>
            <p:cNvSpPr txBox="1"/>
            <p:nvPr/>
          </p:nvSpPr>
          <p:spPr>
            <a:xfrm>
              <a:off x="4476655" y="1718146"/>
              <a:ext cx="4257208" cy="553998"/>
            </a:xfrm>
            <a:prstGeom prst="rect">
              <a:avLst/>
            </a:prstGeom>
            <a:noFill/>
          </p:spPr>
          <p:txBody>
            <a:bodyPr wrap="square">
              <a:spAutoFit/>
            </a:bodyPr>
            <a:lstStyle/>
            <a:p>
              <a:pPr algn="just">
                <a:lnSpc>
                  <a:spcPct val="150000"/>
                </a:lnSpc>
              </a:pPr>
              <a:r>
                <a:rPr lang="en-US" sz="2000"/>
                <a:t>Hoàn thành bài tập phần </a:t>
              </a:r>
              <a:r>
                <a:rPr lang="en-US" sz="2000" smtClean="0"/>
                <a:t>Luyện tập.</a:t>
              </a:r>
              <a:endParaRPr lang="en-US" sz="2000"/>
            </a:p>
          </p:txBody>
        </p:sp>
      </p:grpSp>
      <p:grpSp>
        <p:nvGrpSpPr>
          <p:cNvPr id="12" name="Group 11">
            <a:extLst>
              <a:ext uri="{FF2B5EF4-FFF2-40B4-BE49-F238E27FC236}">
                <a16:creationId xmlns:a16="http://schemas.microsoft.com/office/drawing/2014/main" id="{F744D3A5-B840-C01D-DC94-584998C87394}"/>
              </a:ext>
            </a:extLst>
          </p:cNvPr>
          <p:cNvGrpSpPr/>
          <p:nvPr/>
        </p:nvGrpSpPr>
        <p:grpSpPr>
          <a:xfrm>
            <a:off x="2341956" y="2889512"/>
            <a:ext cx="5903740" cy="760612"/>
            <a:chOff x="2666997" y="1990110"/>
            <a:chExt cx="5903740" cy="760612"/>
          </a:xfrm>
        </p:grpSpPr>
        <p:cxnSp>
          <p:nvCxnSpPr>
            <p:cNvPr id="13" name="Connector: Elbow 12">
              <a:extLst>
                <a:ext uri="{FF2B5EF4-FFF2-40B4-BE49-F238E27FC236}">
                  <a16:creationId xmlns:a16="http://schemas.microsoft.com/office/drawing/2014/main" id="{33098F03-9AD7-4E45-742E-7E41F1BFFEE8}"/>
                </a:ext>
              </a:extLst>
            </p:cNvPr>
            <p:cNvCxnSpPr>
              <a:cxnSpLocks/>
            </p:cNvCxnSpPr>
            <p:nvPr/>
          </p:nvCxnSpPr>
          <p:spPr>
            <a:xfrm>
              <a:off x="2666997" y="1990110"/>
              <a:ext cx="1427006" cy="496996"/>
            </a:xfrm>
            <a:prstGeom prst="bentConnector3">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5F2B3A-8495-94B1-7DC8-2D1025A2991E}"/>
                </a:ext>
              </a:extLst>
            </p:cNvPr>
            <p:cNvSpPr txBox="1"/>
            <p:nvPr/>
          </p:nvSpPr>
          <p:spPr>
            <a:xfrm>
              <a:off x="4133812" y="2196724"/>
              <a:ext cx="4436925" cy="553998"/>
            </a:xfrm>
            <a:prstGeom prst="rect">
              <a:avLst/>
            </a:prstGeom>
            <a:noFill/>
          </p:spPr>
          <p:txBody>
            <a:bodyPr wrap="square">
              <a:spAutoFit/>
            </a:bodyPr>
            <a:lstStyle/>
            <a:p>
              <a:pPr algn="just">
                <a:lnSpc>
                  <a:spcPct val="150000"/>
                </a:lnSpc>
              </a:pPr>
              <a:r>
                <a:rPr lang="en-US" sz="2000"/>
                <a:t>Làm Bài </a:t>
              </a:r>
              <a:r>
                <a:rPr lang="en-US" sz="2000" smtClean="0"/>
                <a:t>38 </a:t>
              </a:r>
              <a:r>
                <a:rPr lang="en-US" sz="2000"/>
                <a:t>SBT Khoa học tự nhiên 9</a:t>
              </a:r>
            </a:p>
          </p:txBody>
        </p:sp>
      </p:grpSp>
      <p:grpSp>
        <p:nvGrpSpPr>
          <p:cNvPr id="15" name="Group 14">
            <a:extLst>
              <a:ext uri="{FF2B5EF4-FFF2-40B4-BE49-F238E27FC236}">
                <a16:creationId xmlns:a16="http://schemas.microsoft.com/office/drawing/2014/main" id="{EBEB856D-76A2-75E0-CE95-4B6D26B55084}"/>
              </a:ext>
            </a:extLst>
          </p:cNvPr>
          <p:cNvGrpSpPr/>
          <p:nvPr/>
        </p:nvGrpSpPr>
        <p:grpSpPr>
          <a:xfrm>
            <a:off x="1962566" y="3879310"/>
            <a:ext cx="5966092" cy="1015663"/>
            <a:chOff x="3443393" y="1550807"/>
            <a:chExt cx="5966092" cy="1015663"/>
          </a:xfrm>
        </p:grpSpPr>
        <p:cxnSp>
          <p:nvCxnSpPr>
            <p:cNvPr id="16" name="Connector: Elbow 15">
              <a:extLst>
                <a:ext uri="{FF2B5EF4-FFF2-40B4-BE49-F238E27FC236}">
                  <a16:creationId xmlns:a16="http://schemas.microsoft.com/office/drawing/2014/main" id="{DABE5D19-5C3E-49EC-6D5C-BA275D2D79FF}"/>
                </a:ext>
              </a:extLst>
            </p:cNvPr>
            <p:cNvCxnSpPr>
              <a:cxnSpLocks/>
            </p:cNvCxnSpPr>
            <p:nvPr/>
          </p:nvCxnSpPr>
          <p:spPr>
            <a:xfrm>
              <a:off x="3443393" y="1725144"/>
              <a:ext cx="1806396" cy="304993"/>
            </a:xfrm>
            <a:prstGeom prst="bentConnector3">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0D8CE65-4327-F9FD-D1D7-6F951F84DCBA}"/>
                </a:ext>
              </a:extLst>
            </p:cNvPr>
            <p:cNvSpPr txBox="1"/>
            <p:nvPr/>
          </p:nvSpPr>
          <p:spPr>
            <a:xfrm>
              <a:off x="5324669" y="1550807"/>
              <a:ext cx="4084816" cy="1015663"/>
            </a:xfrm>
            <a:prstGeom prst="rect">
              <a:avLst/>
            </a:prstGeom>
            <a:noFill/>
          </p:spPr>
          <p:txBody>
            <a:bodyPr wrap="square">
              <a:spAutoFit/>
            </a:bodyPr>
            <a:lstStyle/>
            <a:p>
              <a:pPr algn="just">
                <a:lnSpc>
                  <a:spcPct val="150000"/>
                </a:lnSpc>
              </a:pPr>
              <a:r>
                <a:rPr lang="en-US" sz="2000"/>
                <a:t>Chuẩn bị </a:t>
              </a:r>
              <a:r>
                <a:rPr lang="en-US" sz="2000" b="1" i="1"/>
                <a:t>Bài </a:t>
              </a:r>
              <a:r>
                <a:rPr lang="en-US" sz="2000" b="1" i="1" smtClean="0"/>
                <a:t>39 – Quá trình tái bản, phiên mã và dịch mã.</a:t>
              </a:r>
              <a:endParaRPr lang="en-US" sz="2000" b="1" i="1"/>
            </a:p>
          </p:txBody>
        </p:sp>
      </p:grpSp>
      <p:sp>
        <p:nvSpPr>
          <p:cNvPr id="18" name="TextBox 17">
            <a:extLst>
              <a:ext uri="{FF2B5EF4-FFF2-40B4-BE49-F238E27FC236}">
                <a16:creationId xmlns:a16="http://schemas.microsoft.com/office/drawing/2014/main" id="{5191AAAA-7340-D61F-D9DE-0CA56A221711}"/>
              </a:ext>
            </a:extLst>
          </p:cNvPr>
          <p:cNvSpPr txBox="1"/>
          <p:nvPr/>
        </p:nvSpPr>
        <p:spPr>
          <a:xfrm>
            <a:off x="2050455" y="540638"/>
            <a:ext cx="503919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1" i="0" u="none" strike="noStrike" kern="0" cap="none" spc="0" normalizeH="0" baseline="0" noProof="0">
                <a:ln>
                  <a:noFill/>
                </a:ln>
                <a:solidFill>
                  <a:schemeClr val="accent1">
                    <a:lumMod val="75000"/>
                  </a:schemeClr>
                </a:solidFill>
                <a:effectLst/>
                <a:uLnTx/>
                <a:uFillTx/>
                <a:latin typeface="+mj-lt"/>
                <a:cs typeface="Arial"/>
                <a:sym typeface="Arial"/>
              </a:rPr>
              <a:t>HƯỚNG DẪN VỀ NHÀ</a:t>
            </a:r>
            <a:endParaRPr kumimoji="0" lang="en-US" sz="3600" b="1" i="0" u="none" strike="noStrike" kern="0" cap="none" spc="0" normalizeH="0" baseline="0" noProof="0">
              <a:ln>
                <a:noFill/>
              </a:ln>
              <a:solidFill>
                <a:schemeClr val="accent1">
                  <a:lumMod val="75000"/>
                </a:schemeClr>
              </a:solidFill>
              <a:effectLst/>
              <a:uLnTx/>
              <a:uFillTx/>
              <a:latin typeface="+mj-lt"/>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615" name="Google Shape;1615;p91"/>
          <p:cNvGrpSpPr/>
          <p:nvPr/>
        </p:nvGrpSpPr>
        <p:grpSpPr>
          <a:xfrm rot="-509994">
            <a:off x="-520176" y="-648989"/>
            <a:ext cx="4780451" cy="5926648"/>
            <a:chOff x="3453675" y="959025"/>
            <a:chExt cx="2670400" cy="3310675"/>
          </a:xfrm>
        </p:grpSpPr>
        <p:sp>
          <p:nvSpPr>
            <p:cNvPr id="1616" name="Google Shape;1616;p91"/>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1"/>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1"/>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1"/>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1"/>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91"/>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91"/>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1"/>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1"/>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91"/>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91"/>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91"/>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91"/>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1"/>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1"/>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1"/>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1"/>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1"/>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1"/>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1"/>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1"/>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91"/>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91"/>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39" name="Google Shape;1639;p91"/>
          <p:cNvCxnSpPr/>
          <p:nvPr/>
        </p:nvCxnSpPr>
        <p:spPr>
          <a:xfrm flipH="1">
            <a:off x="1870050" y="187125"/>
            <a:ext cx="587100" cy="587100"/>
          </a:xfrm>
          <a:prstGeom prst="straightConnector1">
            <a:avLst/>
          </a:prstGeom>
          <a:noFill/>
          <a:ln w="19050" cap="flat" cmpd="sng">
            <a:solidFill>
              <a:schemeClr val="dk1"/>
            </a:solidFill>
            <a:prstDash val="dot"/>
            <a:round/>
            <a:headEnd type="none" w="med" len="med"/>
            <a:tailEnd type="none" w="med" len="med"/>
          </a:ln>
        </p:spPr>
      </p:cxnSp>
      <p:sp>
        <p:nvSpPr>
          <p:cNvPr id="7" name="TextBox 6">
            <a:extLst>
              <a:ext uri="{FF2B5EF4-FFF2-40B4-BE49-F238E27FC236}">
                <a16:creationId xmlns:a16="http://schemas.microsoft.com/office/drawing/2014/main" id="{985171B6-D1E5-5538-203D-FC403987CDDA}"/>
              </a:ext>
            </a:extLst>
          </p:cNvPr>
          <p:cNvSpPr txBox="1"/>
          <p:nvPr/>
        </p:nvSpPr>
        <p:spPr>
          <a:xfrm>
            <a:off x="3448608" y="1068084"/>
            <a:ext cx="5264450" cy="3013838"/>
          </a:xfrm>
          <a:prstGeom prst="rect">
            <a:avLst/>
          </a:prstGeom>
          <a:noFill/>
        </p:spPr>
        <p:txBody>
          <a:bodyPr wrap="square">
            <a:spAutoFit/>
          </a:bodyPr>
          <a:lstStyle/>
          <a:p>
            <a:pPr lvl="0" algn="ctr">
              <a:lnSpc>
                <a:spcPct val="150000"/>
              </a:lnSpc>
              <a:spcAft>
                <a:spcPts val="1000"/>
              </a:spcAft>
            </a:pPr>
            <a:r>
              <a:rPr lang="en-US" sz="4400" b="1">
                <a:solidFill>
                  <a:srgbClr val="134F5C"/>
                </a:solidFill>
                <a:effectLst/>
                <a:latin typeface="+mj-lt"/>
                <a:ea typeface="Calibri" panose="020F0502020204030204" pitchFamily="34" charset="0"/>
                <a:cs typeface="Times New Roman" panose="02020603050405020304" pitchFamily="18" charset="0"/>
              </a:rPr>
              <a:t>CẢM ƠN CÁC EM ĐÃ LẮNG NGHE! HẸN GẶP LẠI!</a:t>
            </a:r>
            <a:endParaRPr lang="en-US" sz="3600" b="1">
              <a:solidFill>
                <a:srgbClr val="134F5C"/>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739" name="Google Shape;739;p51"/>
          <p:cNvGrpSpPr/>
          <p:nvPr/>
        </p:nvGrpSpPr>
        <p:grpSpPr>
          <a:xfrm rot="5091637">
            <a:off x="6710092" y="-1510963"/>
            <a:ext cx="3019812" cy="3743865"/>
            <a:chOff x="3453675" y="959025"/>
            <a:chExt cx="2670400" cy="3310675"/>
          </a:xfrm>
        </p:grpSpPr>
        <p:sp>
          <p:nvSpPr>
            <p:cNvPr id="740" name="Google Shape;740;p51"/>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1"/>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1"/>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1"/>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1"/>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1"/>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1"/>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1"/>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1"/>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1"/>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1"/>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1"/>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1"/>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1"/>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1"/>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1"/>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1"/>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1"/>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1"/>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1"/>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1"/>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1"/>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1"/>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F1C50E61-976C-3AD7-7E48-25D0C35DC611}"/>
              </a:ext>
            </a:extLst>
          </p:cNvPr>
          <p:cNvSpPr txBox="1"/>
          <p:nvPr/>
        </p:nvSpPr>
        <p:spPr>
          <a:xfrm>
            <a:off x="2347723" y="399335"/>
            <a:ext cx="4572000" cy="646331"/>
          </a:xfrm>
          <a:prstGeom prst="rect">
            <a:avLst/>
          </a:prstGeom>
          <a:noFill/>
        </p:spPr>
        <p:txBody>
          <a:bodyPr wrap="square">
            <a:spAutoFit/>
          </a:bodyPr>
          <a:lstStyle/>
          <a:p>
            <a:pPr algn="ctr" defTabSz="457200">
              <a:buClrTx/>
            </a:pPr>
            <a:r>
              <a:rPr lang="en-US" sz="3600" b="1">
                <a:solidFill>
                  <a:schemeClr val="accent1">
                    <a:lumMod val="75000"/>
                  </a:schemeClr>
                </a:solidFill>
                <a:latin typeface="Arial" panose="020B0604020202020204" pitchFamily="34" charset="0"/>
                <a:cs typeface="Arial" panose="020B0604020202020204" pitchFamily="34" charset="0"/>
              </a:rPr>
              <a:t>NỘI DUNG BÀI HỌC</a:t>
            </a:r>
          </a:p>
        </p:txBody>
      </p:sp>
      <p:grpSp>
        <p:nvGrpSpPr>
          <p:cNvPr id="29" name="Group 28">
            <a:extLst>
              <a:ext uri="{FF2B5EF4-FFF2-40B4-BE49-F238E27FC236}">
                <a16:creationId xmlns:a16="http://schemas.microsoft.com/office/drawing/2014/main" id="{AB06CC48-96C3-89A5-38DA-57D66DE84E4A}"/>
              </a:ext>
            </a:extLst>
          </p:cNvPr>
          <p:cNvGrpSpPr/>
          <p:nvPr/>
        </p:nvGrpSpPr>
        <p:grpSpPr>
          <a:xfrm>
            <a:off x="459761" y="1437941"/>
            <a:ext cx="5857250" cy="731520"/>
            <a:chOff x="833885" y="1685333"/>
            <a:chExt cx="5857250" cy="731520"/>
          </a:xfrm>
        </p:grpSpPr>
        <p:sp>
          <p:nvSpPr>
            <p:cNvPr id="30" name="Google Shape;905;p26">
              <a:extLst>
                <a:ext uri="{FF2B5EF4-FFF2-40B4-BE49-F238E27FC236}">
                  <a16:creationId xmlns:a16="http://schemas.microsoft.com/office/drawing/2014/main" id="{8BCD5677-B35E-DBBB-9814-3EF459F5DB46}"/>
                </a:ext>
              </a:extLst>
            </p:cNvPr>
            <p:cNvSpPr/>
            <p:nvPr/>
          </p:nvSpPr>
          <p:spPr>
            <a:xfrm>
              <a:off x="833885" y="1685333"/>
              <a:ext cx="731520" cy="731520"/>
            </a:xfrm>
            <a:prstGeom prst="rect">
              <a:avLst/>
            </a:prstGeom>
            <a:noFill/>
            <a:ln w="28575">
              <a:solidFill>
                <a:srgbClr val="134F5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134F5C"/>
                  </a:solidFill>
                  <a:latin typeface="+mj-lt"/>
                  <a:ea typeface="Lato"/>
                  <a:cs typeface="Lato"/>
                  <a:sym typeface="Lato"/>
                </a:rPr>
                <a:t>I</a:t>
              </a:r>
              <a:endParaRPr sz="4000" b="1">
                <a:solidFill>
                  <a:srgbClr val="134F5C"/>
                </a:solidFill>
                <a:latin typeface="+mj-lt"/>
                <a:ea typeface="Lato"/>
                <a:cs typeface="Lato"/>
                <a:sym typeface="Lato"/>
              </a:endParaRPr>
            </a:p>
          </p:txBody>
        </p:sp>
        <p:sp>
          <p:nvSpPr>
            <p:cNvPr id="31" name="TextBox 30">
              <a:extLst>
                <a:ext uri="{FF2B5EF4-FFF2-40B4-BE49-F238E27FC236}">
                  <a16:creationId xmlns:a16="http://schemas.microsoft.com/office/drawing/2014/main" id="{41C33B44-C59F-01E7-D399-9570BFF41449}"/>
                </a:ext>
              </a:extLst>
            </p:cNvPr>
            <p:cNvSpPr txBox="1"/>
            <p:nvPr/>
          </p:nvSpPr>
          <p:spPr>
            <a:xfrm>
              <a:off x="1781665" y="1789483"/>
              <a:ext cx="4909470" cy="523220"/>
            </a:xfrm>
            <a:prstGeom prst="rect">
              <a:avLst/>
            </a:prstGeom>
            <a:noFill/>
          </p:spPr>
          <p:txBody>
            <a:bodyPr wrap="square">
              <a:spAutoFit/>
            </a:bodyPr>
            <a:lstStyle/>
            <a:p>
              <a:pPr algn="just"/>
              <a:r>
                <a:rPr lang="it-IT" sz="2800" smtClean="0"/>
                <a:t>KHÁI NIỆM ĐỘT BIẾN GENE</a:t>
              </a:r>
              <a:endParaRPr lang="en-US" sz="2800"/>
            </a:p>
          </p:txBody>
        </p:sp>
      </p:grpSp>
      <p:grpSp>
        <p:nvGrpSpPr>
          <p:cNvPr id="40" name="Group 39">
            <a:extLst>
              <a:ext uri="{FF2B5EF4-FFF2-40B4-BE49-F238E27FC236}">
                <a16:creationId xmlns:a16="http://schemas.microsoft.com/office/drawing/2014/main" id="{AB06CC48-96C3-89A5-38DA-57D66DE84E4A}"/>
              </a:ext>
            </a:extLst>
          </p:cNvPr>
          <p:cNvGrpSpPr/>
          <p:nvPr/>
        </p:nvGrpSpPr>
        <p:grpSpPr>
          <a:xfrm>
            <a:off x="459761" y="2694461"/>
            <a:ext cx="8437228" cy="731520"/>
            <a:chOff x="833885" y="1685333"/>
            <a:chExt cx="8437228" cy="731520"/>
          </a:xfrm>
        </p:grpSpPr>
        <p:sp>
          <p:nvSpPr>
            <p:cNvPr id="41" name="Google Shape;905;p26">
              <a:extLst>
                <a:ext uri="{FF2B5EF4-FFF2-40B4-BE49-F238E27FC236}">
                  <a16:creationId xmlns:a16="http://schemas.microsoft.com/office/drawing/2014/main" id="{8BCD5677-B35E-DBBB-9814-3EF459F5DB46}"/>
                </a:ext>
              </a:extLst>
            </p:cNvPr>
            <p:cNvSpPr/>
            <p:nvPr/>
          </p:nvSpPr>
          <p:spPr>
            <a:xfrm>
              <a:off x="833885" y="1685333"/>
              <a:ext cx="731520" cy="731520"/>
            </a:xfrm>
            <a:prstGeom prst="rect">
              <a:avLst/>
            </a:prstGeom>
            <a:noFill/>
            <a:ln w="28575">
              <a:solidFill>
                <a:srgbClr val="134F5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smtClean="0">
                  <a:solidFill>
                    <a:srgbClr val="134F5C"/>
                  </a:solidFill>
                  <a:latin typeface="+mj-lt"/>
                  <a:ea typeface="Lato"/>
                  <a:cs typeface="Lato"/>
                  <a:sym typeface="Lato"/>
                </a:rPr>
                <a:t>III</a:t>
              </a:r>
              <a:endParaRPr sz="4000" b="1">
                <a:solidFill>
                  <a:srgbClr val="134F5C"/>
                </a:solidFill>
                <a:latin typeface="+mj-lt"/>
                <a:ea typeface="Lato"/>
                <a:cs typeface="Lato"/>
                <a:sym typeface="Lato"/>
              </a:endParaRPr>
            </a:p>
          </p:txBody>
        </p:sp>
        <p:sp>
          <p:nvSpPr>
            <p:cNvPr id="42" name="TextBox 41">
              <a:extLst>
                <a:ext uri="{FF2B5EF4-FFF2-40B4-BE49-F238E27FC236}">
                  <a16:creationId xmlns:a16="http://schemas.microsoft.com/office/drawing/2014/main" id="{41C33B44-C59F-01E7-D399-9570BFF41449}"/>
                </a:ext>
              </a:extLst>
            </p:cNvPr>
            <p:cNvSpPr txBox="1"/>
            <p:nvPr/>
          </p:nvSpPr>
          <p:spPr>
            <a:xfrm>
              <a:off x="1781665" y="1789483"/>
              <a:ext cx="7489448" cy="523220"/>
            </a:xfrm>
            <a:prstGeom prst="rect">
              <a:avLst/>
            </a:prstGeom>
            <a:noFill/>
          </p:spPr>
          <p:txBody>
            <a:bodyPr wrap="square">
              <a:spAutoFit/>
            </a:bodyPr>
            <a:lstStyle/>
            <a:p>
              <a:pPr algn="just"/>
              <a:r>
                <a:rPr lang="it-IT" sz="2800" smtClean="0"/>
                <a:t>TÁC HẠI VÀ Ý NGHĨA CỦA ĐỘT BIẾN GENE</a:t>
              </a:r>
              <a:endParaRPr lang="en-US" sz="2800"/>
            </a:p>
          </p:txBody>
        </p:sp>
      </p:grpSp>
      <p:sp>
        <p:nvSpPr>
          <p:cNvPr id="46" name="Freeform 8"/>
          <p:cNvSpPr/>
          <p:nvPr/>
        </p:nvSpPr>
        <p:spPr>
          <a:xfrm rot="16200000">
            <a:off x="4024836" y="2247749"/>
            <a:ext cx="1217775" cy="4025592"/>
          </a:xfrm>
          <a:custGeom>
            <a:avLst/>
            <a:gdLst/>
            <a:ahLst/>
            <a:cxnLst/>
            <a:rect l="l" t="t" r="r" b="b"/>
            <a:pathLst>
              <a:path w="3249985" h="11385298">
                <a:moveTo>
                  <a:pt x="0" y="0"/>
                </a:moveTo>
                <a:lnTo>
                  <a:pt x="3249985" y="0"/>
                </a:lnTo>
                <a:lnTo>
                  <a:pt x="3249985" y="11385298"/>
                </a:lnTo>
                <a:lnTo>
                  <a:pt x="0" y="11385298"/>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grpSp>
        <p:nvGrpSpPr>
          <p:cNvPr id="800" name="Google Shape;800;p53"/>
          <p:cNvGrpSpPr/>
          <p:nvPr/>
        </p:nvGrpSpPr>
        <p:grpSpPr>
          <a:xfrm rot="-4218355">
            <a:off x="-1409018" y="1311880"/>
            <a:ext cx="4780599" cy="5926831"/>
            <a:chOff x="3453675" y="959025"/>
            <a:chExt cx="2670400" cy="3310675"/>
          </a:xfrm>
        </p:grpSpPr>
        <p:sp>
          <p:nvSpPr>
            <p:cNvPr id="801" name="Google Shape;801;p53"/>
            <p:cNvSpPr/>
            <p:nvPr/>
          </p:nvSpPr>
          <p:spPr>
            <a:xfrm>
              <a:off x="3453675" y="3646400"/>
              <a:ext cx="440900" cy="236925"/>
            </a:xfrm>
            <a:custGeom>
              <a:avLst/>
              <a:gdLst/>
              <a:ahLst/>
              <a:cxnLst/>
              <a:rect l="l" t="t" r="r" b="b"/>
              <a:pathLst>
                <a:path w="17636" h="9477" extrusionOk="0">
                  <a:moveTo>
                    <a:pt x="15430" y="0"/>
                  </a:moveTo>
                  <a:lnTo>
                    <a:pt x="1" y="995"/>
                  </a:lnTo>
                  <a:lnTo>
                    <a:pt x="548" y="9477"/>
                  </a:lnTo>
                  <a:lnTo>
                    <a:pt x="17636" y="8374"/>
                  </a:lnTo>
                  <a:lnTo>
                    <a:pt x="15430"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3"/>
            <p:cNvSpPr/>
            <p:nvPr/>
          </p:nvSpPr>
          <p:spPr>
            <a:xfrm>
              <a:off x="4055600" y="1387050"/>
              <a:ext cx="1466525" cy="2454825"/>
            </a:xfrm>
            <a:custGeom>
              <a:avLst/>
              <a:gdLst/>
              <a:ahLst/>
              <a:cxnLst/>
              <a:rect l="l" t="t" r="r" b="b"/>
              <a:pathLst>
                <a:path w="58661" h="98193" extrusionOk="0">
                  <a:moveTo>
                    <a:pt x="56455" y="1"/>
                  </a:moveTo>
                  <a:lnTo>
                    <a:pt x="47418" y="581"/>
                  </a:lnTo>
                  <a:cubicBezTo>
                    <a:pt x="38240" y="1178"/>
                    <a:pt x="30479" y="5257"/>
                    <a:pt x="25571" y="12073"/>
                  </a:cubicBezTo>
                  <a:cubicBezTo>
                    <a:pt x="20662" y="18888"/>
                    <a:pt x="19253" y="27536"/>
                    <a:pt x="21599" y="36432"/>
                  </a:cubicBezTo>
                  <a:lnTo>
                    <a:pt x="22661" y="40486"/>
                  </a:lnTo>
                  <a:lnTo>
                    <a:pt x="23904" y="45187"/>
                  </a:lnTo>
                  <a:lnTo>
                    <a:pt x="26110" y="53561"/>
                  </a:lnTo>
                  <a:lnTo>
                    <a:pt x="28846" y="63925"/>
                  </a:lnTo>
                  <a:cubicBezTo>
                    <a:pt x="29128" y="65020"/>
                    <a:pt x="29343" y="66098"/>
                    <a:pt x="29476" y="67167"/>
                  </a:cubicBezTo>
                  <a:lnTo>
                    <a:pt x="34558" y="70832"/>
                  </a:lnTo>
                  <a:cubicBezTo>
                    <a:pt x="34583" y="70848"/>
                    <a:pt x="34608" y="70865"/>
                    <a:pt x="34633" y="70882"/>
                  </a:cubicBezTo>
                  <a:cubicBezTo>
                    <a:pt x="34683" y="70923"/>
                    <a:pt x="34724" y="70965"/>
                    <a:pt x="34766" y="71006"/>
                  </a:cubicBezTo>
                  <a:cubicBezTo>
                    <a:pt x="34873" y="71114"/>
                    <a:pt x="34956" y="71238"/>
                    <a:pt x="35023" y="71371"/>
                  </a:cubicBezTo>
                  <a:cubicBezTo>
                    <a:pt x="35064" y="71445"/>
                    <a:pt x="35089" y="71528"/>
                    <a:pt x="35114" y="71611"/>
                  </a:cubicBezTo>
                  <a:cubicBezTo>
                    <a:pt x="35155" y="71752"/>
                    <a:pt x="35180" y="71893"/>
                    <a:pt x="35180" y="72034"/>
                  </a:cubicBezTo>
                  <a:cubicBezTo>
                    <a:pt x="35180" y="72341"/>
                    <a:pt x="35089" y="72639"/>
                    <a:pt x="34898" y="72905"/>
                  </a:cubicBezTo>
                  <a:cubicBezTo>
                    <a:pt x="34607" y="73307"/>
                    <a:pt x="34150" y="73520"/>
                    <a:pt x="33688" y="73520"/>
                  </a:cubicBezTo>
                  <a:cubicBezTo>
                    <a:pt x="33389" y="73520"/>
                    <a:pt x="33086" y="73430"/>
                    <a:pt x="32826" y="73245"/>
                  </a:cubicBezTo>
                  <a:lnTo>
                    <a:pt x="29642" y="70948"/>
                  </a:lnTo>
                  <a:cubicBezTo>
                    <a:pt x="29501" y="74198"/>
                    <a:pt x="28614" y="77241"/>
                    <a:pt x="27005" y="79911"/>
                  </a:cubicBezTo>
                  <a:lnTo>
                    <a:pt x="29551" y="81743"/>
                  </a:lnTo>
                  <a:cubicBezTo>
                    <a:pt x="30214" y="82216"/>
                    <a:pt x="30371" y="83144"/>
                    <a:pt x="29890" y="83816"/>
                  </a:cubicBezTo>
                  <a:cubicBezTo>
                    <a:pt x="29600" y="84214"/>
                    <a:pt x="29144" y="84429"/>
                    <a:pt x="28680" y="84429"/>
                  </a:cubicBezTo>
                  <a:cubicBezTo>
                    <a:pt x="28382" y="84429"/>
                    <a:pt x="28075" y="84338"/>
                    <a:pt x="27818" y="84156"/>
                  </a:cubicBezTo>
                  <a:lnTo>
                    <a:pt x="25272" y="82323"/>
                  </a:lnTo>
                  <a:cubicBezTo>
                    <a:pt x="23249" y="84686"/>
                    <a:pt x="20638" y="86486"/>
                    <a:pt x="17603" y="87655"/>
                  </a:cubicBezTo>
                  <a:lnTo>
                    <a:pt x="20787" y="89951"/>
                  </a:lnTo>
                  <a:cubicBezTo>
                    <a:pt x="21458" y="90424"/>
                    <a:pt x="21608" y="91352"/>
                    <a:pt x="21127" y="92024"/>
                  </a:cubicBezTo>
                  <a:lnTo>
                    <a:pt x="20505" y="92521"/>
                  </a:lnTo>
                  <a:cubicBezTo>
                    <a:pt x="20463" y="92538"/>
                    <a:pt x="20414" y="92555"/>
                    <a:pt x="20364" y="92571"/>
                  </a:cubicBezTo>
                  <a:lnTo>
                    <a:pt x="19916" y="92638"/>
                  </a:lnTo>
                  <a:cubicBezTo>
                    <a:pt x="19618" y="92638"/>
                    <a:pt x="19311" y="92546"/>
                    <a:pt x="19054" y="92356"/>
                  </a:cubicBezTo>
                  <a:lnTo>
                    <a:pt x="13972" y="88699"/>
                  </a:lnTo>
                  <a:lnTo>
                    <a:pt x="13963" y="88699"/>
                  </a:lnTo>
                  <a:cubicBezTo>
                    <a:pt x="12910" y="88907"/>
                    <a:pt x="11816" y="89047"/>
                    <a:pt x="10697" y="89122"/>
                  </a:cubicBezTo>
                  <a:lnTo>
                    <a:pt x="1" y="89810"/>
                  </a:lnTo>
                  <a:lnTo>
                    <a:pt x="2206" y="98193"/>
                  </a:lnTo>
                  <a:lnTo>
                    <a:pt x="11244" y="97604"/>
                  </a:lnTo>
                  <a:cubicBezTo>
                    <a:pt x="20422" y="97015"/>
                    <a:pt x="28174" y="92936"/>
                    <a:pt x="33091" y="86121"/>
                  </a:cubicBezTo>
                  <a:cubicBezTo>
                    <a:pt x="37999" y="79305"/>
                    <a:pt x="39409" y="70649"/>
                    <a:pt x="37062" y="61761"/>
                  </a:cubicBezTo>
                  <a:lnTo>
                    <a:pt x="35993" y="57699"/>
                  </a:lnTo>
                  <a:lnTo>
                    <a:pt x="34757" y="53006"/>
                  </a:lnTo>
                  <a:lnTo>
                    <a:pt x="32552" y="44624"/>
                  </a:lnTo>
                  <a:lnTo>
                    <a:pt x="29816" y="34260"/>
                  </a:lnTo>
                  <a:cubicBezTo>
                    <a:pt x="29526" y="33174"/>
                    <a:pt x="29318" y="32096"/>
                    <a:pt x="29186" y="31026"/>
                  </a:cubicBezTo>
                  <a:lnTo>
                    <a:pt x="24095" y="27361"/>
                  </a:lnTo>
                  <a:cubicBezTo>
                    <a:pt x="23432" y="26881"/>
                    <a:pt x="23282" y="25952"/>
                    <a:pt x="23755" y="25280"/>
                  </a:cubicBezTo>
                  <a:cubicBezTo>
                    <a:pt x="24045" y="24882"/>
                    <a:pt x="24501" y="24667"/>
                    <a:pt x="24966" y="24667"/>
                  </a:cubicBezTo>
                  <a:cubicBezTo>
                    <a:pt x="25264" y="24667"/>
                    <a:pt x="25571" y="24758"/>
                    <a:pt x="25836" y="24949"/>
                  </a:cubicBezTo>
                  <a:lnTo>
                    <a:pt x="29020" y="27245"/>
                  </a:lnTo>
                  <a:cubicBezTo>
                    <a:pt x="29161" y="23995"/>
                    <a:pt x="30048" y="20952"/>
                    <a:pt x="31648" y="18283"/>
                  </a:cubicBezTo>
                  <a:lnTo>
                    <a:pt x="29103" y="16450"/>
                  </a:lnTo>
                  <a:cubicBezTo>
                    <a:pt x="28440" y="15969"/>
                    <a:pt x="28290" y="15041"/>
                    <a:pt x="28771" y="14378"/>
                  </a:cubicBezTo>
                  <a:lnTo>
                    <a:pt x="29385" y="13880"/>
                  </a:lnTo>
                  <a:cubicBezTo>
                    <a:pt x="29434" y="13855"/>
                    <a:pt x="29484" y="13839"/>
                    <a:pt x="29534" y="13830"/>
                  </a:cubicBezTo>
                  <a:lnTo>
                    <a:pt x="29973" y="13756"/>
                  </a:lnTo>
                  <a:cubicBezTo>
                    <a:pt x="30280" y="13756"/>
                    <a:pt x="30579" y="13847"/>
                    <a:pt x="30844" y="14038"/>
                  </a:cubicBezTo>
                  <a:lnTo>
                    <a:pt x="33389" y="15870"/>
                  </a:lnTo>
                  <a:cubicBezTo>
                    <a:pt x="35412" y="13507"/>
                    <a:pt x="38016" y="11700"/>
                    <a:pt x="41050" y="10539"/>
                  </a:cubicBezTo>
                  <a:lnTo>
                    <a:pt x="37867" y="8242"/>
                  </a:lnTo>
                  <a:cubicBezTo>
                    <a:pt x="37469" y="7952"/>
                    <a:pt x="37253" y="7496"/>
                    <a:pt x="37253" y="7032"/>
                  </a:cubicBezTo>
                  <a:cubicBezTo>
                    <a:pt x="37253" y="6733"/>
                    <a:pt x="37344" y="6426"/>
                    <a:pt x="37535" y="6169"/>
                  </a:cubicBezTo>
                  <a:cubicBezTo>
                    <a:pt x="37821" y="5763"/>
                    <a:pt x="38274" y="5548"/>
                    <a:pt x="38736" y="5548"/>
                  </a:cubicBezTo>
                  <a:cubicBezTo>
                    <a:pt x="39037" y="5548"/>
                    <a:pt x="39342" y="5639"/>
                    <a:pt x="39608" y="5829"/>
                  </a:cubicBezTo>
                  <a:lnTo>
                    <a:pt x="44690" y="9494"/>
                  </a:lnTo>
                  <a:cubicBezTo>
                    <a:pt x="45751" y="9287"/>
                    <a:pt x="46838" y="9138"/>
                    <a:pt x="47965" y="9071"/>
                  </a:cubicBezTo>
                  <a:lnTo>
                    <a:pt x="58661" y="8375"/>
                  </a:lnTo>
                  <a:lnTo>
                    <a:pt x="56455"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3"/>
            <p:cNvSpPr/>
            <p:nvPr/>
          </p:nvSpPr>
          <p:spPr>
            <a:xfrm>
              <a:off x="4637650" y="2003700"/>
              <a:ext cx="147600" cy="159025"/>
            </a:xfrm>
            <a:custGeom>
              <a:avLst/>
              <a:gdLst/>
              <a:ahLst/>
              <a:cxnLst/>
              <a:rect l="l" t="t" r="r" b="b"/>
              <a:pathLst>
                <a:path w="5904" h="6361" extrusionOk="0">
                  <a:moveTo>
                    <a:pt x="1684" y="1"/>
                  </a:moveTo>
                  <a:cubicBezTo>
                    <a:pt x="1219" y="1"/>
                    <a:pt x="763" y="216"/>
                    <a:pt x="473" y="614"/>
                  </a:cubicBezTo>
                  <a:cubicBezTo>
                    <a:pt x="0" y="1286"/>
                    <a:pt x="150" y="2215"/>
                    <a:pt x="813" y="2695"/>
                  </a:cubicBezTo>
                  <a:lnTo>
                    <a:pt x="5904" y="6360"/>
                  </a:lnTo>
                  <a:cubicBezTo>
                    <a:pt x="5738" y="5075"/>
                    <a:pt x="5680" y="3806"/>
                    <a:pt x="5738" y="2579"/>
                  </a:cubicBezTo>
                  <a:lnTo>
                    <a:pt x="2554" y="283"/>
                  </a:lnTo>
                  <a:cubicBezTo>
                    <a:pt x="2289" y="92"/>
                    <a:pt x="1982" y="1"/>
                    <a:pt x="1684"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3"/>
            <p:cNvSpPr/>
            <p:nvPr/>
          </p:nvSpPr>
          <p:spPr>
            <a:xfrm>
              <a:off x="4762850" y="1730925"/>
              <a:ext cx="127500" cy="113200"/>
            </a:xfrm>
            <a:custGeom>
              <a:avLst/>
              <a:gdLst/>
              <a:ahLst/>
              <a:cxnLst/>
              <a:rect l="l" t="t" r="r" b="b"/>
              <a:pathLst>
                <a:path w="5100" h="4528" extrusionOk="0">
                  <a:moveTo>
                    <a:pt x="1683" y="1"/>
                  </a:moveTo>
                  <a:lnTo>
                    <a:pt x="1244" y="75"/>
                  </a:lnTo>
                  <a:cubicBezTo>
                    <a:pt x="1194" y="84"/>
                    <a:pt x="1144" y="100"/>
                    <a:pt x="1095" y="125"/>
                  </a:cubicBezTo>
                  <a:lnTo>
                    <a:pt x="481" y="623"/>
                  </a:lnTo>
                  <a:cubicBezTo>
                    <a:pt x="0" y="1286"/>
                    <a:pt x="150" y="2214"/>
                    <a:pt x="813" y="2695"/>
                  </a:cubicBezTo>
                  <a:lnTo>
                    <a:pt x="3358" y="4528"/>
                  </a:lnTo>
                  <a:cubicBezTo>
                    <a:pt x="3615" y="4105"/>
                    <a:pt x="3889" y="3690"/>
                    <a:pt x="4179" y="3284"/>
                  </a:cubicBezTo>
                  <a:cubicBezTo>
                    <a:pt x="4469" y="2886"/>
                    <a:pt x="4776" y="2488"/>
                    <a:pt x="5099" y="2115"/>
                  </a:cubicBezTo>
                  <a:lnTo>
                    <a:pt x="2554" y="283"/>
                  </a:lnTo>
                  <a:cubicBezTo>
                    <a:pt x="2289" y="92"/>
                    <a:pt x="1990" y="1"/>
                    <a:pt x="16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3"/>
            <p:cNvSpPr/>
            <p:nvPr/>
          </p:nvSpPr>
          <p:spPr>
            <a:xfrm>
              <a:off x="4986925" y="1525725"/>
              <a:ext cx="185950" cy="124800"/>
            </a:xfrm>
            <a:custGeom>
              <a:avLst/>
              <a:gdLst/>
              <a:ahLst/>
              <a:cxnLst/>
              <a:rect l="l" t="t" r="r" b="b"/>
              <a:pathLst>
                <a:path w="7438" h="4992" extrusionOk="0">
                  <a:moveTo>
                    <a:pt x="1483" y="1"/>
                  </a:moveTo>
                  <a:cubicBezTo>
                    <a:pt x="1021" y="1"/>
                    <a:pt x="568" y="216"/>
                    <a:pt x="282" y="622"/>
                  </a:cubicBezTo>
                  <a:cubicBezTo>
                    <a:pt x="91" y="879"/>
                    <a:pt x="0" y="1186"/>
                    <a:pt x="0" y="1485"/>
                  </a:cubicBezTo>
                  <a:cubicBezTo>
                    <a:pt x="0" y="1949"/>
                    <a:pt x="216" y="2405"/>
                    <a:pt x="614" y="2695"/>
                  </a:cubicBezTo>
                  <a:lnTo>
                    <a:pt x="3797" y="4992"/>
                  </a:lnTo>
                  <a:cubicBezTo>
                    <a:pt x="4950" y="4544"/>
                    <a:pt x="6169" y="4196"/>
                    <a:pt x="7437" y="3947"/>
                  </a:cubicBezTo>
                  <a:lnTo>
                    <a:pt x="2355" y="282"/>
                  </a:lnTo>
                  <a:cubicBezTo>
                    <a:pt x="2089" y="92"/>
                    <a:pt x="1784" y="1"/>
                    <a:pt x="1483" y="1"/>
                  </a:cubicBez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3"/>
            <p:cNvSpPr/>
            <p:nvPr/>
          </p:nvSpPr>
          <p:spPr>
            <a:xfrm>
              <a:off x="5682950" y="1345400"/>
              <a:ext cx="441125" cy="237150"/>
            </a:xfrm>
            <a:custGeom>
              <a:avLst/>
              <a:gdLst/>
              <a:ahLst/>
              <a:cxnLst/>
              <a:rect l="l" t="t" r="r" b="b"/>
              <a:pathLst>
                <a:path w="17645" h="9486" extrusionOk="0">
                  <a:moveTo>
                    <a:pt x="17097" y="0"/>
                  </a:moveTo>
                  <a:lnTo>
                    <a:pt x="1" y="1111"/>
                  </a:lnTo>
                  <a:lnTo>
                    <a:pt x="2214" y="9485"/>
                  </a:lnTo>
                  <a:lnTo>
                    <a:pt x="17644" y="8490"/>
                  </a:lnTo>
                  <a:lnTo>
                    <a:pt x="17097"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3"/>
            <p:cNvSpPr/>
            <p:nvPr/>
          </p:nvSpPr>
          <p:spPr>
            <a:xfrm>
              <a:off x="4404875" y="3578400"/>
              <a:ext cx="190925" cy="124600"/>
            </a:xfrm>
            <a:custGeom>
              <a:avLst/>
              <a:gdLst/>
              <a:ahLst/>
              <a:cxnLst/>
              <a:rect l="l" t="t" r="r" b="b"/>
              <a:pathLst>
                <a:path w="7637" h="4984" extrusionOk="0">
                  <a:moveTo>
                    <a:pt x="3632" y="1"/>
                  </a:moveTo>
                  <a:cubicBezTo>
                    <a:pt x="2480" y="440"/>
                    <a:pt x="1269" y="788"/>
                    <a:pt x="1" y="1045"/>
                  </a:cubicBezTo>
                  <a:lnTo>
                    <a:pt x="5083" y="4710"/>
                  </a:lnTo>
                  <a:cubicBezTo>
                    <a:pt x="5340" y="4892"/>
                    <a:pt x="5647" y="4984"/>
                    <a:pt x="5945" y="4984"/>
                  </a:cubicBezTo>
                  <a:lnTo>
                    <a:pt x="6393" y="4917"/>
                  </a:lnTo>
                  <a:cubicBezTo>
                    <a:pt x="6443" y="4901"/>
                    <a:pt x="6492" y="4884"/>
                    <a:pt x="6534" y="4867"/>
                  </a:cubicBezTo>
                  <a:lnTo>
                    <a:pt x="7156" y="4370"/>
                  </a:lnTo>
                  <a:cubicBezTo>
                    <a:pt x="7637" y="3707"/>
                    <a:pt x="7487" y="2778"/>
                    <a:pt x="6816" y="2297"/>
                  </a:cubicBezTo>
                  <a:lnTo>
                    <a:pt x="3632"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3"/>
            <p:cNvSpPr/>
            <p:nvPr/>
          </p:nvSpPr>
          <p:spPr>
            <a:xfrm>
              <a:off x="4687400" y="3384800"/>
              <a:ext cx="127500" cy="113000"/>
            </a:xfrm>
            <a:custGeom>
              <a:avLst/>
              <a:gdLst/>
              <a:ahLst/>
              <a:cxnLst/>
              <a:rect l="l" t="t" r="r" b="b"/>
              <a:pathLst>
                <a:path w="5100" h="4520" extrusionOk="0">
                  <a:moveTo>
                    <a:pt x="1733" y="1"/>
                  </a:moveTo>
                  <a:cubicBezTo>
                    <a:pt x="1484" y="423"/>
                    <a:pt x="1211" y="838"/>
                    <a:pt x="921" y="1236"/>
                  </a:cubicBezTo>
                  <a:cubicBezTo>
                    <a:pt x="622" y="1642"/>
                    <a:pt x="315" y="2032"/>
                    <a:pt x="0" y="2413"/>
                  </a:cubicBezTo>
                  <a:lnTo>
                    <a:pt x="2546" y="4246"/>
                  </a:lnTo>
                  <a:cubicBezTo>
                    <a:pt x="2803" y="4428"/>
                    <a:pt x="3110" y="4519"/>
                    <a:pt x="3408" y="4519"/>
                  </a:cubicBezTo>
                  <a:cubicBezTo>
                    <a:pt x="3872" y="4519"/>
                    <a:pt x="4328" y="4304"/>
                    <a:pt x="4618" y="3906"/>
                  </a:cubicBezTo>
                  <a:cubicBezTo>
                    <a:pt x="5099" y="3234"/>
                    <a:pt x="4942" y="2306"/>
                    <a:pt x="4279" y="1833"/>
                  </a:cubicBezTo>
                  <a:lnTo>
                    <a:pt x="1733" y="1"/>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3"/>
            <p:cNvSpPr/>
            <p:nvPr/>
          </p:nvSpPr>
          <p:spPr>
            <a:xfrm>
              <a:off x="4792475" y="3066225"/>
              <a:ext cx="142650" cy="158850"/>
            </a:xfrm>
            <a:custGeom>
              <a:avLst/>
              <a:gdLst/>
              <a:ahLst/>
              <a:cxnLst/>
              <a:rect l="l" t="t" r="r" b="b"/>
              <a:pathLst>
                <a:path w="5706" h="6354" extrusionOk="0">
                  <a:moveTo>
                    <a:pt x="1" y="0"/>
                  </a:moveTo>
                  <a:lnTo>
                    <a:pt x="1" y="0"/>
                  </a:lnTo>
                  <a:cubicBezTo>
                    <a:pt x="167" y="1285"/>
                    <a:pt x="217" y="2546"/>
                    <a:pt x="167" y="3781"/>
                  </a:cubicBezTo>
                  <a:lnTo>
                    <a:pt x="3351" y="6078"/>
                  </a:lnTo>
                  <a:cubicBezTo>
                    <a:pt x="3611" y="6263"/>
                    <a:pt x="3914" y="6353"/>
                    <a:pt x="4213" y="6353"/>
                  </a:cubicBezTo>
                  <a:cubicBezTo>
                    <a:pt x="4675" y="6353"/>
                    <a:pt x="5132" y="6140"/>
                    <a:pt x="5423" y="5738"/>
                  </a:cubicBezTo>
                  <a:cubicBezTo>
                    <a:pt x="5614" y="5472"/>
                    <a:pt x="5705" y="5174"/>
                    <a:pt x="5705" y="4867"/>
                  </a:cubicBezTo>
                  <a:cubicBezTo>
                    <a:pt x="5705" y="4726"/>
                    <a:pt x="5680" y="4585"/>
                    <a:pt x="5639" y="4444"/>
                  </a:cubicBezTo>
                  <a:cubicBezTo>
                    <a:pt x="5614" y="4361"/>
                    <a:pt x="5589" y="4278"/>
                    <a:pt x="5548" y="4204"/>
                  </a:cubicBezTo>
                  <a:cubicBezTo>
                    <a:pt x="5481" y="4071"/>
                    <a:pt x="5398" y="3947"/>
                    <a:pt x="5291" y="3839"/>
                  </a:cubicBezTo>
                  <a:cubicBezTo>
                    <a:pt x="5249" y="3798"/>
                    <a:pt x="5208" y="3756"/>
                    <a:pt x="5158" y="3715"/>
                  </a:cubicBezTo>
                  <a:cubicBezTo>
                    <a:pt x="5133" y="3698"/>
                    <a:pt x="5108" y="3681"/>
                    <a:pt x="5083" y="3665"/>
                  </a:cubicBezTo>
                  <a:lnTo>
                    <a:pt x="1" y="0"/>
                  </a:lnTo>
                  <a:close/>
                </a:path>
              </a:pathLst>
            </a:custGeom>
            <a:solidFill>
              <a:srgbClr val="36E2E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3"/>
            <p:cNvSpPr/>
            <p:nvPr/>
          </p:nvSpPr>
          <p:spPr>
            <a:xfrm>
              <a:off x="3723150" y="2516725"/>
              <a:ext cx="985200" cy="1752975"/>
            </a:xfrm>
            <a:custGeom>
              <a:avLst/>
              <a:gdLst/>
              <a:ahLst/>
              <a:cxnLst/>
              <a:rect l="l" t="t" r="r" b="b"/>
              <a:pathLst>
                <a:path w="39408" h="70119" extrusionOk="0">
                  <a:moveTo>
                    <a:pt x="37202" y="0"/>
                  </a:moveTo>
                  <a:lnTo>
                    <a:pt x="32352" y="315"/>
                  </a:lnTo>
                  <a:lnTo>
                    <a:pt x="28165" y="581"/>
                  </a:lnTo>
                  <a:cubicBezTo>
                    <a:pt x="18987" y="1178"/>
                    <a:pt x="11226" y="5257"/>
                    <a:pt x="6318" y="12072"/>
                  </a:cubicBezTo>
                  <a:cubicBezTo>
                    <a:pt x="1410" y="18888"/>
                    <a:pt x="0" y="27535"/>
                    <a:pt x="2346" y="36432"/>
                  </a:cubicBezTo>
                  <a:lnTo>
                    <a:pt x="4651" y="45187"/>
                  </a:lnTo>
                  <a:lnTo>
                    <a:pt x="6857" y="53561"/>
                  </a:lnTo>
                  <a:lnTo>
                    <a:pt x="11226" y="70118"/>
                  </a:lnTo>
                  <a:lnTo>
                    <a:pt x="19443" y="67954"/>
                  </a:lnTo>
                  <a:lnTo>
                    <a:pt x="15504" y="53006"/>
                  </a:lnTo>
                  <a:lnTo>
                    <a:pt x="13299" y="44632"/>
                  </a:lnTo>
                  <a:lnTo>
                    <a:pt x="10563" y="34268"/>
                  </a:lnTo>
                  <a:cubicBezTo>
                    <a:pt x="10273" y="33173"/>
                    <a:pt x="10065" y="32087"/>
                    <a:pt x="9933" y="31026"/>
                  </a:cubicBezTo>
                  <a:cubicBezTo>
                    <a:pt x="9767" y="29741"/>
                    <a:pt x="9717" y="28480"/>
                    <a:pt x="9767" y="27245"/>
                  </a:cubicBezTo>
                  <a:cubicBezTo>
                    <a:pt x="9908" y="23995"/>
                    <a:pt x="10795" y="20952"/>
                    <a:pt x="12395" y="18282"/>
                  </a:cubicBezTo>
                  <a:cubicBezTo>
                    <a:pt x="12652" y="17859"/>
                    <a:pt x="12926" y="17445"/>
                    <a:pt x="13216" y="17039"/>
                  </a:cubicBezTo>
                  <a:cubicBezTo>
                    <a:pt x="13506" y="16632"/>
                    <a:pt x="13813" y="16243"/>
                    <a:pt x="14136" y="15870"/>
                  </a:cubicBezTo>
                  <a:cubicBezTo>
                    <a:pt x="16159" y="13507"/>
                    <a:pt x="18763" y="11699"/>
                    <a:pt x="21797" y="10538"/>
                  </a:cubicBezTo>
                  <a:cubicBezTo>
                    <a:pt x="22958" y="10091"/>
                    <a:pt x="24169" y="9742"/>
                    <a:pt x="25437" y="9494"/>
                  </a:cubicBezTo>
                  <a:cubicBezTo>
                    <a:pt x="26498" y="9286"/>
                    <a:pt x="27593" y="9137"/>
                    <a:pt x="28712" y="9071"/>
                  </a:cubicBezTo>
                  <a:lnTo>
                    <a:pt x="39408" y="8374"/>
                  </a:lnTo>
                  <a:lnTo>
                    <a:pt x="372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3"/>
            <p:cNvSpPr/>
            <p:nvPr/>
          </p:nvSpPr>
          <p:spPr>
            <a:xfrm>
              <a:off x="4762850" y="1730925"/>
              <a:ext cx="781675" cy="584550"/>
            </a:xfrm>
            <a:custGeom>
              <a:avLst/>
              <a:gdLst/>
              <a:ahLst/>
              <a:cxnLst/>
              <a:rect l="l" t="t" r="r" b="b"/>
              <a:pathLst>
                <a:path w="31267" h="23382"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29533" y="23382"/>
                  </a:lnTo>
                  <a:cubicBezTo>
                    <a:pt x="29848" y="23000"/>
                    <a:pt x="30155" y="22611"/>
                    <a:pt x="30445" y="22204"/>
                  </a:cubicBezTo>
                  <a:cubicBezTo>
                    <a:pt x="30744" y="21806"/>
                    <a:pt x="31009" y="21392"/>
                    <a:pt x="31266" y="20969"/>
                  </a:cubicBezTo>
                  <a:lnTo>
                    <a:pt x="18183" y="11542"/>
                  </a:lnTo>
                  <a:lnTo>
                    <a:pt x="5099" y="2115"/>
                  </a:lnTo>
                  <a:lnTo>
                    <a:pt x="2554" y="283"/>
                  </a:lnTo>
                  <a:cubicBezTo>
                    <a:pt x="2289" y="92"/>
                    <a:pt x="1990" y="1"/>
                    <a:pt x="168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3"/>
            <p:cNvSpPr/>
            <p:nvPr/>
          </p:nvSpPr>
          <p:spPr>
            <a:xfrm>
              <a:off x="4762850" y="1730925"/>
              <a:ext cx="454575" cy="348875"/>
            </a:xfrm>
            <a:custGeom>
              <a:avLst/>
              <a:gdLst/>
              <a:ahLst/>
              <a:cxnLst/>
              <a:rect l="l" t="t" r="r" b="b"/>
              <a:pathLst>
                <a:path w="18183" h="13955" extrusionOk="0">
                  <a:moveTo>
                    <a:pt x="1683" y="1"/>
                  </a:moveTo>
                  <a:lnTo>
                    <a:pt x="1244" y="75"/>
                  </a:lnTo>
                  <a:cubicBezTo>
                    <a:pt x="1194" y="84"/>
                    <a:pt x="1144" y="100"/>
                    <a:pt x="1095" y="125"/>
                  </a:cubicBezTo>
                  <a:lnTo>
                    <a:pt x="481" y="623"/>
                  </a:lnTo>
                  <a:cubicBezTo>
                    <a:pt x="0" y="1286"/>
                    <a:pt x="150" y="2214"/>
                    <a:pt x="813" y="2695"/>
                  </a:cubicBezTo>
                  <a:lnTo>
                    <a:pt x="3358" y="4528"/>
                  </a:lnTo>
                  <a:lnTo>
                    <a:pt x="16442" y="13955"/>
                  </a:lnTo>
                  <a:lnTo>
                    <a:pt x="18183" y="11542"/>
                  </a:lnTo>
                  <a:lnTo>
                    <a:pt x="5099" y="2115"/>
                  </a:lnTo>
                  <a:lnTo>
                    <a:pt x="2554" y="283"/>
                  </a:lnTo>
                  <a:cubicBezTo>
                    <a:pt x="2289" y="92"/>
                    <a:pt x="1990" y="1"/>
                    <a:pt x="16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3"/>
            <p:cNvSpPr/>
            <p:nvPr/>
          </p:nvSpPr>
          <p:spPr>
            <a:xfrm>
              <a:off x="4986925" y="1525725"/>
              <a:ext cx="624750" cy="505375"/>
            </a:xfrm>
            <a:custGeom>
              <a:avLst/>
              <a:gdLst/>
              <a:ahLst/>
              <a:cxnLst/>
              <a:rect l="l" t="t" r="r" b="b"/>
              <a:pathLst>
                <a:path w="24990" h="20215" extrusionOk="0">
                  <a:moveTo>
                    <a:pt x="1483" y="1"/>
                  </a:moveTo>
                  <a:cubicBezTo>
                    <a:pt x="1021" y="1"/>
                    <a:pt x="568" y="216"/>
                    <a:pt x="282" y="622"/>
                  </a:cubicBezTo>
                  <a:cubicBezTo>
                    <a:pt x="91" y="879"/>
                    <a:pt x="0" y="1186"/>
                    <a:pt x="0" y="1485"/>
                  </a:cubicBezTo>
                  <a:cubicBezTo>
                    <a:pt x="0" y="1949"/>
                    <a:pt x="216" y="2405"/>
                    <a:pt x="614" y="2695"/>
                  </a:cubicBezTo>
                  <a:lnTo>
                    <a:pt x="3797" y="4992"/>
                  </a:lnTo>
                  <a:lnTo>
                    <a:pt x="14369" y="12603"/>
                  </a:lnTo>
                  <a:lnTo>
                    <a:pt x="24940" y="20214"/>
                  </a:lnTo>
                  <a:cubicBezTo>
                    <a:pt x="24989" y="18979"/>
                    <a:pt x="24940" y="17719"/>
                    <a:pt x="24774" y="16434"/>
                  </a:cubicBezTo>
                  <a:lnTo>
                    <a:pt x="16110" y="10190"/>
                  </a:lnTo>
                  <a:lnTo>
                    <a:pt x="7437" y="3947"/>
                  </a:lnTo>
                  <a:lnTo>
                    <a:pt x="2355" y="282"/>
                  </a:lnTo>
                  <a:cubicBezTo>
                    <a:pt x="2089" y="92"/>
                    <a:pt x="1784" y="1"/>
                    <a:pt x="148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3"/>
            <p:cNvSpPr/>
            <p:nvPr/>
          </p:nvSpPr>
          <p:spPr>
            <a:xfrm>
              <a:off x="5346125" y="1780475"/>
              <a:ext cx="265550" cy="250625"/>
            </a:xfrm>
            <a:custGeom>
              <a:avLst/>
              <a:gdLst/>
              <a:ahLst/>
              <a:cxnLst/>
              <a:rect l="l" t="t" r="r" b="b"/>
              <a:pathLst>
                <a:path w="10622" h="10025" extrusionOk="0">
                  <a:moveTo>
                    <a:pt x="1742" y="0"/>
                  </a:moveTo>
                  <a:lnTo>
                    <a:pt x="1" y="2413"/>
                  </a:lnTo>
                  <a:lnTo>
                    <a:pt x="10572" y="10024"/>
                  </a:lnTo>
                  <a:cubicBezTo>
                    <a:pt x="10621" y="8789"/>
                    <a:pt x="10572" y="7529"/>
                    <a:pt x="10406" y="6244"/>
                  </a:cubicBezTo>
                  <a:lnTo>
                    <a:pt x="1742"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3"/>
            <p:cNvSpPr/>
            <p:nvPr/>
          </p:nvSpPr>
          <p:spPr>
            <a:xfrm>
              <a:off x="4637650" y="2003700"/>
              <a:ext cx="671800" cy="471175"/>
            </a:xfrm>
            <a:custGeom>
              <a:avLst/>
              <a:gdLst/>
              <a:ahLst/>
              <a:cxnLst/>
              <a:rect l="l" t="t" r="r" b="b"/>
              <a:pathLst>
                <a:path w="26872" h="18847" extrusionOk="0">
                  <a:moveTo>
                    <a:pt x="1684" y="1"/>
                  </a:moveTo>
                  <a:cubicBezTo>
                    <a:pt x="1219" y="1"/>
                    <a:pt x="763" y="216"/>
                    <a:pt x="473" y="614"/>
                  </a:cubicBezTo>
                  <a:cubicBezTo>
                    <a:pt x="0" y="1286"/>
                    <a:pt x="150" y="2215"/>
                    <a:pt x="813" y="2695"/>
                  </a:cubicBezTo>
                  <a:lnTo>
                    <a:pt x="5904" y="6360"/>
                  </a:lnTo>
                  <a:lnTo>
                    <a:pt x="14568" y="12603"/>
                  </a:lnTo>
                  <a:lnTo>
                    <a:pt x="23232" y="18847"/>
                  </a:lnTo>
                  <a:cubicBezTo>
                    <a:pt x="24501" y="18590"/>
                    <a:pt x="25720" y="18241"/>
                    <a:pt x="26872" y="17802"/>
                  </a:cubicBezTo>
                  <a:lnTo>
                    <a:pt x="16309" y="10191"/>
                  </a:lnTo>
                  <a:lnTo>
                    <a:pt x="5738" y="2579"/>
                  </a:lnTo>
                  <a:lnTo>
                    <a:pt x="2554" y="283"/>
                  </a:lnTo>
                  <a:cubicBezTo>
                    <a:pt x="2289" y="92"/>
                    <a:pt x="1982" y="1"/>
                    <a:pt x="168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3"/>
            <p:cNvSpPr/>
            <p:nvPr/>
          </p:nvSpPr>
          <p:spPr>
            <a:xfrm>
              <a:off x="5001825" y="2258450"/>
              <a:ext cx="307625" cy="216425"/>
            </a:xfrm>
            <a:custGeom>
              <a:avLst/>
              <a:gdLst/>
              <a:ahLst/>
              <a:cxnLst/>
              <a:rect l="l" t="t" r="r" b="b"/>
              <a:pathLst>
                <a:path w="12305" h="8657" extrusionOk="0">
                  <a:moveTo>
                    <a:pt x="1742" y="1"/>
                  </a:moveTo>
                  <a:lnTo>
                    <a:pt x="1" y="2413"/>
                  </a:lnTo>
                  <a:lnTo>
                    <a:pt x="8665" y="8657"/>
                  </a:lnTo>
                  <a:cubicBezTo>
                    <a:pt x="9934" y="8400"/>
                    <a:pt x="11153" y="8051"/>
                    <a:pt x="12305" y="7612"/>
                  </a:cubicBezTo>
                  <a:lnTo>
                    <a:pt x="1742"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3"/>
            <p:cNvSpPr/>
            <p:nvPr/>
          </p:nvSpPr>
          <p:spPr>
            <a:xfrm>
              <a:off x="4869375" y="959025"/>
              <a:ext cx="985225" cy="1753175"/>
            </a:xfrm>
            <a:custGeom>
              <a:avLst/>
              <a:gdLst/>
              <a:ahLst/>
              <a:cxnLst/>
              <a:rect l="l" t="t" r="r" b="b"/>
              <a:pathLst>
                <a:path w="39409" h="70127" extrusionOk="0">
                  <a:moveTo>
                    <a:pt x="28182" y="1"/>
                  </a:moveTo>
                  <a:lnTo>
                    <a:pt x="19958" y="2173"/>
                  </a:lnTo>
                  <a:lnTo>
                    <a:pt x="23904" y="17122"/>
                  </a:lnTo>
                  <a:lnTo>
                    <a:pt x="26110" y="25496"/>
                  </a:lnTo>
                  <a:lnTo>
                    <a:pt x="28846" y="35860"/>
                  </a:lnTo>
                  <a:cubicBezTo>
                    <a:pt x="29128" y="36954"/>
                    <a:pt x="29343" y="38032"/>
                    <a:pt x="29476" y="39102"/>
                  </a:cubicBezTo>
                  <a:cubicBezTo>
                    <a:pt x="29642" y="40387"/>
                    <a:pt x="29691" y="41647"/>
                    <a:pt x="29642" y="42882"/>
                  </a:cubicBezTo>
                  <a:cubicBezTo>
                    <a:pt x="29501" y="46132"/>
                    <a:pt x="28614" y="49175"/>
                    <a:pt x="27005" y="51845"/>
                  </a:cubicBezTo>
                  <a:cubicBezTo>
                    <a:pt x="26748" y="52268"/>
                    <a:pt x="26483" y="52682"/>
                    <a:pt x="26184" y="53080"/>
                  </a:cubicBezTo>
                  <a:cubicBezTo>
                    <a:pt x="25894" y="53487"/>
                    <a:pt x="25587" y="53876"/>
                    <a:pt x="25272" y="54258"/>
                  </a:cubicBezTo>
                  <a:cubicBezTo>
                    <a:pt x="23249" y="56621"/>
                    <a:pt x="20638" y="58428"/>
                    <a:pt x="17603" y="59589"/>
                  </a:cubicBezTo>
                  <a:cubicBezTo>
                    <a:pt x="16451" y="60028"/>
                    <a:pt x="15232" y="60377"/>
                    <a:pt x="13963" y="60634"/>
                  </a:cubicBezTo>
                  <a:cubicBezTo>
                    <a:pt x="12910" y="60841"/>
                    <a:pt x="11816" y="60982"/>
                    <a:pt x="10696" y="61056"/>
                  </a:cubicBezTo>
                  <a:lnTo>
                    <a:pt x="1" y="61745"/>
                  </a:lnTo>
                  <a:lnTo>
                    <a:pt x="2206" y="70127"/>
                  </a:lnTo>
                  <a:lnTo>
                    <a:pt x="7057" y="69812"/>
                  </a:lnTo>
                  <a:lnTo>
                    <a:pt x="11244" y="69538"/>
                  </a:lnTo>
                  <a:cubicBezTo>
                    <a:pt x="20422" y="68950"/>
                    <a:pt x="28174" y="64870"/>
                    <a:pt x="33083" y="58055"/>
                  </a:cubicBezTo>
                  <a:cubicBezTo>
                    <a:pt x="37999" y="51240"/>
                    <a:pt x="39409" y="42584"/>
                    <a:pt x="37062" y="33696"/>
                  </a:cubicBezTo>
                  <a:lnTo>
                    <a:pt x="34757" y="24940"/>
                  </a:lnTo>
                  <a:lnTo>
                    <a:pt x="32544" y="16558"/>
                  </a:lnTo>
                  <a:lnTo>
                    <a:pt x="2818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3"/>
            <p:cNvSpPr/>
            <p:nvPr/>
          </p:nvSpPr>
          <p:spPr>
            <a:xfrm>
              <a:off x="4033025" y="2913450"/>
              <a:ext cx="781875" cy="584350"/>
            </a:xfrm>
            <a:custGeom>
              <a:avLst/>
              <a:gdLst/>
              <a:ahLst/>
              <a:cxnLst/>
              <a:rect l="l" t="t" r="r" b="b"/>
              <a:pathLst>
                <a:path w="31275" h="23374" extrusionOk="0">
                  <a:moveTo>
                    <a:pt x="1741" y="1"/>
                  </a:moveTo>
                  <a:cubicBezTo>
                    <a:pt x="1418" y="374"/>
                    <a:pt x="1111" y="763"/>
                    <a:pt x="821" y="1170"/>
                  </a:cubicBezTo>
                  <a:cubicBezTo>
                    <a:pt x="531" y="1576"/>
                    <a:pt x="257" y="1990"/>
                    <a:pt x="0" y="2413"/>
                  </a:cubicBezTo>
                  <a:lnTo>
                    <a:pt x="13092" y="11840"/>
                  </a:lnTo>
                  <a:lnTo>
                    <a:pt x="26175" y="21267"/>
                  </a:lnTo>
                  <a:lnTo>
                    <a:pt x="28721" y="23100"/>
                  </a:lnTo>
                  <a:cubicBezTo>
                    <a:pt x="28978" y="23282"/>
                    <a:pt x="29285" y="23373"/>
                    <a:pt x="29583" y="23373"/>
                  </a:cubicBezTo>
                  <a:cubicBezTo>
                    <a:pt x="30047" y="23373"/>
                    <a:pt x="30503" y="23158"/>
                    <a:pt x="30793" y="22760"/>
                  </a:cubicBezTo>
                  <a:cubicBezTo>
                    <a:pt x="31274" y="22088"/>
                    <a:pt x="31117" y="21160"/>
                    <a:pt x="30454" y="20687"/>
                  </a:cubicBezTo>
                  <a:lnTo>
                    <a:pt x="27908" y="18855"/>
                  </a:lnTo>
                  <a:lnTo>
                    <a:pt x="14825" y="9428"/>
                  </a:lnTo>
                  <a:lnTo>
                    <a:pt x="174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3"/>
            <p:cNvSpPr/>
            <p:nvPr/>
          </p:nvSpPr>
          <p:spPr>
            <a:xfrm>
              <a:off x="4033025" y="2913450"/>
              <a:ext cx="370625" cy="296025"/>
            </a:xfrm>
            <a:custGeom>
              <a:avLst/>
              <a:gdLst/>
              <a:ahLst/>
              <a:cxnLst/>
              <a:rect l="l" t="t" r="r" b="b"/>
              <a:pathLst>
                <a:path w="14825" h="11841" extrusionOk="0">
                  <a:moveTo>
                    <a:pt x="1741" y="1"/>
                  </a:moveTo>
                  <a:cubicBezTo>
                    <a:pt x="1418" y="374"/>
                    <a:pt x="1111" y="763"/>
                    <a:pt x="821" y="1170"/>
                  </a:cubicBezTo>
                  <a:cubicBezTo>
                    <a:pt x="531" y="1576"/>
                    <a:pt x="257" y="1990"/>
                    <a:pt x="0" y="2413"/>
                  </a:cubicBezTo>
                  <a:lnTo>
                    <a:pt x="13092" y="11840"/>
                  </a:lnTo>
                  <a:lnTo>
                    <a:pt x="14825" y="9428"/>
                  </a:lnTo>
                  <a:lnTo>
                    <a:pt x="174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3"/>
            <p:cNvSpPr/>
            <p:nvPr/>
          </p:nvSpPr>
          <p:spPr>
            <a:xfrm>
              <a:off x="4268075" y="2754050"/>
              <a:ext cx="667050" cy="471025"/>
            </a:xfrm>
            <a:custGeom>
              <a:avLst/>
              <a:gdLst/>
              <a:ahLst/>
              <a:cxnLst/>
              <a:rect l="l" t="t" r="r" b="b"/>
              <a:pathLst>
                <a:path w="26682" h="18841" extrusionOk="0">
                  <a:moveTo>
                    <a:pt x="3640" y="1"/>
                  </a:moveTo>
                  <a:cubicBezTo>
                    <a:pt x="2372" y="249"/>
                    <a:pt x="1161" y="598"/>
                    <a:pt x="0" y="1045"/>
                  </a:cubicBezTo>
                  <a:lnTo>
                    <a:pt x="10572" y="8657"/>
                  </a:lnTo>
                  <a:lnTo>
                    <a:pt x="21143" y="16268"/>
                  </a:lnTo>
                  <a:lnTo>
                    <a:pt x="24327" y="18565"/>
                  </a:lnTo>
                  <a:cubicBezTo>
                    <a:pt x="24587" y="18750"/>
                    <a:pt x="24890" y="18840"/>
                    <a:pt x="25189" y="18840"/>
                  </a:cubicBezTo>
                  <a:cubicBezTo>
                    <a:pt x="25651" y="18840"/>
                    <a:pt x="26108" y="18627"/>
                    <a:pt x="26399" y="18225"/>
                  </a:cubicBezTo>
                  <a:cubicBezTo>
                    <a:pt x="26590" y="17959"/>
                    <a:pt x="26681" y="17661"/>
                    <a:pt x="26681" y="17354"/>
                  </a:cubicBezTo>
                  <a:cubicBezTo>
                    <a:pt x="26681" y="17213"/>
                    <a:pt x="26656" y="17072"/>
                    <a:pt x="26615" y="16931"/>
                  </a:cubicBezTo>
                  <a:cubicBezTo>
                    <a:pt x="26590" y="16848"/>
                    <a:pt x="26565" y="16765"/>
                    <a:pt x="26524" y="16691"/>
                  </a:cubicBezTo>
                  <a:cubicBezTo>
                    <a:pt x="26457" y="16558"/>
                    <a:pt x="26374" y="16434"/>
                    <a:pt x="26267" y="16326"/>
                  </a:cubicBezTo>
                  <a:cubicBezTo>
                    <a:pt x="26225" y="16285"/>
                    <a:pt x="26184" y="16243"/>
                    <a:pt x="26134" y="16202"/>
                  </a:cubicBezTo>
                  <a:cubicBezTo>
                    <a:pt x="26109" y="16185"/>
                    <a:pt x="26084" y="16168"/>
                    <a:pt x="26059" y="16152"/>
                  </a:cubicBezTo>
                  <a:lnTo>
                    <a:pt x="20977" y="12487"/>
                  </a:lnTo>
                  <a:lnTo>
                    <a:pt x="12313" y="6244"/>
                  </a:lnTo>
                  <a:lnTo>
                    <a:pt x="364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3"/>
            <p:cNvSpPr/>
            <p:nvPr/>
          </p:nvSpPr>
          <p:spPr>
            <a:xfrm>
              <a:off x="4532350" y="2910125"/>
              <a:ext cx="402775" cy="314950"/>
            </a:xfrm>
            <a:custGeom>
              <a:avLst/>
              <a:gdLst/>
              <a:ahLst/>
              <a:cxnLst/>
              <a:rect l="l" t="t" r="r" b="b"/>
              <a:pathLst>
                <a:path w="16111" h="12598" extrusionOk="0">
                  <a:moveTo>
                    <a:pt x="1742" y="1"/>
                  </a:moveTo>
                  <a:lnTo>
                    <a:pt x="1" y="2414"/>
                  </a:lnTo>
                  <a:lnTo>
                    <a:pt x="10572" y="10025"/>
                  </a:lnTo>
                  <a:lnTo>
                    <a:pt x="13756" y="12322"/>
                  </a:lnTo>
                  <a:cubicBezTo>
                    <a:pt x="14016" y="12507"/>
                    <a:pt x="14319" y="12597"/>
                    <a:pt x="14618" y="12597"/>
                  </a:cubicBezTo>
                  <a:cubicBezTo>
                    <a:pt x="15080" y="12597"/>
                    <a:pt x="15537" y="12384"/>
                    <a:pt x="15828" y="11982"/>
                  </a:cubicBezTo>
                  <a:cubicBezTo>
                    <a:pt x="16019" y="11716"/>
                    <a:pt x="16110" y="11418"/>
                    <a:pt x="16110" y="11111"/>
                  </a:cubicBezTo>
                  <a:cubicBezTo>
                    <a:pt x="16110" y="10970"/>
                    <a:pt x="16085" y="10829"/>
                    <a:pt x="16044" y="10688"/>
                  </a:cubicBezTo>
                  <a:cubicBezTo>
                    <a:pt x="16019" y="10605"/>
                    <a:pt x="15994" y="10522"/>
                    <a:pt x="15953" y="10448"/>
                  </a:cubicBezTo>
                  <a:cubicBezTo>
                    <a:pt x="15886" y="10315"/>
                    <a:pt x="15803" y="10191"/>
                    <a:pt x="15696" y="10083"/>
                  </a:cubicBezTo>
                  <a:cubicBezTo>
                    <a:pt x="15654" y="10042"/>
                    <a:pt x="15613" y="10000"/>
                    <a:pt x="15563" y="9959"/>
                  </a:cubicBezTo>
                  <a:cubicBezTo>
                    <a:pt x="15538" y="9942"/>
                    <a:pt x="15513" y="9925"/>
                    <a:pt x="15488" y="9909"/>
                  </a:cubicBezTo>
                  <a:lnTo>
                    <a:pt x="10406" y="6244"/>
                  </a:lnTo>
                  <a:lnTo>
                    <a:pt x="174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3"/>
            <p:cNvSpPr/>
            <p:nvPr/>
          </p:nvSpPr>
          <p:spPr>
            <a:xfrm>
              <a:off x="3966075" y="3197850"/>
              <a:ext cx="629725" cy="505150"/>
            </a:xfrm>
            <a:custGeom>
              <a:avLst/>
              <a:gdLst/>
              <a:ahLst/>
              <a:cxnLst/>
              <a:rect l="l" t="t" r="r" b="b"/>
              <a:pathLst>
                <a:path w="25189" h="20206" extrusionOk="0">
                  <a:moveTo>
                    <a:pt x="50" y="0"/>
                  </a:moveTo>
                  <a:lnTo>
                    <a:pt x="50" y="0"/>
                  </a:lnTo>
                  <a:cubicBezTo>
                    <a:pt x="0" y="1235"/>
                    <a:pt x="50" y="2496"/>
                    <a:pt x="216" y="3781"/>
                  </a:cubicBezTo>
                  <a:lnTo>
                    <a:pt x="8880" y="10024"/>
                  </a:lnTo>
                  <a:lnTo>
                    <a:pt x="17544" y="16267"/>
                  </a:lnTo>
                  <a:lnTo>
                    <a:pt x="17553" y="16267"/>
                  </a:lnTo>
                  <a:lnTo>
                    <a:pt x="22635" y="19932"/>
                  </a:lnTo>
                  <a:cubicBezTo>
                    <a:pt x="22892" y="20114"/>
                    <a:pt x="23199" y="20206"/>
                    <a:pt x="23497" y="20206"/>
                  </a:cubicBezTo>
                  <a:lnTo>
                    <a:pt x="23945" y="20139"/>
                  </a:lnTo>
                  <a:cubicBezTo>
                    <a:pt x="23995" y="20123"/>
                    <a:pt x="24044" y="20106"/>
                    <a:pt x="24086" y="20089"/>
                  </a:cubicBezTo>
                  <a:lnTo>
                    <a:pt x="24708" y="19592"/>
                  </a:lnTo>
                  <a:cubicBezTo>
                    <a:pt x="25189" y="18929"/>
                    <a:pt x="25039" y="18000"/>
                    <a:pt x="24368" y="17519"/>
                  </a:cubicBezTo>
                  <a:lnTo>
                    <a:pt x="21184" y="15223"/>
                  </a:lnTo>
                  <a:lnTo>
                    <a:pt x="10621" y="7611"/>
                  </a:lnTo>
                  <a:lnTo>
                    <a:pt x="50"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3"/>
            <p:cNvSpPr/>
            <p:nvPr/>
          </p:nvSpPr>
          <p:spPr>
            <a:xfrm>
              <a:off x="4188075" y="3388125"/>
              <a:ext cx="407725" cy="314875"/>
            </a:xfrm>
            <a:custGeom>
              <a:avLst/>
              <a:gdLst/>
              <a:ahLst/>
              <a:cxnLst/>
              <a:rect l="l" t="t" r="r" b="b"/>
              <a:pathLst>
                <a:path w="16309" h="12595" extrusionOk="0">
                  <a:moveTo>
                    <a:pt x="1741" y="0"/>
                  </a:moveTo>
                  <a:lnTo>
                    <a:pt x="0" y="2413"/>
                  </a:lnTo>
                  <a:lnTo>
                    <a:pt x="8664" y="8656"/>
                  </a:lnTo>
                  <a:lnTo>
                    <a:pt x="8673" y="8656"/>
                  </a:lnTo>
                  <a:lnTo>
                    <a:pt x="13755" y="12321"/>
                  </a:lnTo>
                  <a:cubicBezTo>
                    <a:pt x="14012" y="12503"/>
                    <a:pt x="14319" y="12595"/>
                    <a:pt x="14617" y="12595"/>
                  </a:cubicBezTo>
                  <a:lnTo>
                    <a:pt x="15065" y="12528"/>
                  </a:lnTo>
                  <a:cubicBezTo>
                    <a:pt x="15115" y="12512"/>
                    <a:pt x="15164" y="12495"/>
                    <a:pt x="15206" y="12478"/>
                  </a:cubicBezTo>
                  <a:lnTo>
                    <a:pt x="15828" y="11981"/>
                  </a:lnTo>
                  <a:cubicBezTo>
                    <a:pt x="16309" y="11318"/>
                    <a:pt x="16159" y="10389"/>
                    <a:pt x="15488" y="9908"/>
                  </a:cubicBezTo>
                  <a:lnTo>
                    <a:pt x="12304" y="7612"/>
                  </a:lnTo>
                  <a:lnTo>
                    <a:pt x="17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53"/>
          <p:cNvSpPr/>
          <p:nvPr/>
        </p:nvSpPr>
        <p:spPr>
          <a:xfrm>
            <a:off x="4054150" y="428007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5;p26">
            <a:extLst>
              <a:ext uri="{FF2B5EF4-FFF2-40B4-BE49-F238E27FC236}">
                <a16:creationId xmlns:a16="http://schemas.microsoft.com/office/drawing/2014/main" id="{190AAA43-2C12-62EC-ED0A-739D3A19CABF}"/>
              </a:ext>
            </a:extLst>
          </p:cNvPr>
          <p:cNvSpPr/>
          <p:nvPr/>
        </p:nvSpPr>
        <p:spPr>
          <a:xfrm>
            <a:off x="4707300" y="624863"/>
            <a:ext cx="1371600" cy="1371600"/>
          </a:xfrm>
          <a:prstGeom prst="rect">
            <a:avLst/>
          </a:prstGeom>
          <a:noFill/>
          <a:ln w="28575">
            <a:solidFill>
              <a:srgbClr val="134F5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600" b="1">
                <a:solidFill>
                  <a:srgbClr val="134F5C"/>
                </a:solidFill>
                <a:latin typeface="+mj-lt"/>
                <a:ea typeface="Lato"/>
                <a:cs typeface="Lato"/>
                <a:sym typeface="Lato"/>
              </a:rPr>
              <a:t>I</a:t>
            </a:r>
            <a:endParaRPr sz="9600" b="1">
              <a:solidFill>
                <a:srgbClr val="134F5C"/>
              </a:solidFill>
              <a:latin typeface="+mj-lt"/>
              <a:ea typeface="Lato"/>
              <a:cs typeface="Lato"/>
              <a:sym typeface="Lato"/>
            </a:endParaRPr>
          </a:p>
        </p:txBody>
      </p:sp>
      <p:sp>
        <p:nvSpPr>
          <p:cNvPr id="10" name="TextBox 9">
            <a:extLst>
              <a:ext uri="{FF2B5EF4-FFF2-40B4-BE49-F238E27FC236}">
                <a16:creationId xmlns:a16="http://schemas.microsoft.com/office/drawing/2014/main" id="{BB4F4DA6-DBBC-7608-B4E1-3B5ECB6D9AEF}"/>
              </a:ext>
            </a:extLst>
          </p:cNvPr>
          <p:cNvSpPr txBox="1"/>
          <p:nvPr/>
        </p:nvSpPr>
        <p:spPr>
          <a:xfrm>
            <a:off x="2209180" y="2346583"/>
            <a:ext cx="6341998" cy="1998176"/>
          </a:xfrm>
          <a:prstGeom prst="rect">
            <a:avLst/>
          </a:prstGeom>
          <a:noFill/>
        </p:spPr>
        <p:txBody>
          <a:bodyPr wrap="square">
            <a:spAutoFit/>
          </a:bodyPr>
          <a:lstStyle/>
          <a:p>
            <a:pPr algn="ctr">
              <a:lnSpc>
                <a:spcPct val="150000"/>
              </a:lnSpc>
            </a:pPr>
            <a:r>
              <a:rPr lang="it-IT" sz="4400" b="1" smtClean="0">
                <a:solidFill>
                  <a:srgbClr val="134F5C"/>
                </a:solidFill>
              </a:rPr>
              <a:t>KHÁI NIỆM </a:t>
            </a:r>
          </a:p>
          <a:p>
            <a:pPr algn="ctr">
              <a:lnSpc>
                <a:spcPct val="150000"/>
              </a:lnSpc>
            </a:pPr>
            <a:r>
              <a:rPr lang="it-IT" sz="4400" b="1" smtClean="0">
                <a:solidFill>
                  <a:srgbClr val="134F5C"/>
                </a:solidFill>
              </a:rPr>
              <a:t>ĐỘT BIẾN GENE</a:t>
            </a:r>
            <a:endParaRPr lang="en-US" sz="4400" b="1">
              <a:solidFill>
                <a:srgbClr val="134F5C"/>
              </a:solidFill>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grpSp>
        <p:nvGrpSpPr>
          <p:cNvPr id="6" name="Group 5"/>
          <p:cNvGrpSpPr/>
          <p:nvPr/>
        </p:nvGrpSpPr>
        <p:grpSpPr>
          <a:xfrm>
            <a:off x="2470424" y="468051"/>
            <a:ext cx="4152900" cy="571500"/>
            <a:chOff x="4800600" y="647700"/>
            <a:chExt cx="8305800" cy="1143000"/>
          </a:xfrm>
        </p:grpSpPr>
        <p:sp>
          <p:nvSpPr>
            <p:cNvPr id="7" name="Freeform 3"/>
            <p:cNvSpPr/>
            <p:nvPr/>
          </p:nvSpPr>
          <p:spPr>
            <a:xfrm>
              <a:off x="4800600" y="647700"/>
              <a:ext cx="8305800" cy="1143000"/>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E0FFD1"/>
            </a:solidFill>
            <a:ln w="38100" cap="sq">
              <a:solidFill>
                <a:srgbClr val="000000"/>
              </a:solidFill>
              <a:prstDash val="solid"/>
              <a:miter/>
            </a:ln>
          </p:spPr>
        </p:sp>
        <p:sp>
          <p:nvSpPr>
            <p:cNvPr id="9" name="TextBox 8"/>
            <p:cNvSpPr txBox="1"/>
            <p:nvPr/>
          </p:nvSpPr>
          <p:spPr>
            <a:xfrm>
              <a:off x="5181600" y="788312"/>
              <a:ext cx="7543800" cy="861774"/>
            </a:xfrm>
            <a:prstGeom prst="rect">
              <a:avLst/>
            </a:prstGeom>
            <a:noFill/>
          </p:spPr>
          <p:txBody>
            <a:bodyPr wrap="square" rtlCol="0">
              <a:spAutoFit/>
            </a:bodyPr>
            <a:lstStyle/>
            <a:p>
              <a:pPr algn="ctr"/>
              <a:r>
                <a:rPr lang="en-US" sz="2200" b="1" smtClean="0">
                  <a:latin typeface="Arial" panose="020B0604020202020204" pitchFamily="34" charset="0"/>
                  <a:cs typeface="Arial" panose="020B0604020202020204" pitchFamily="34" charset="0"/>
                </a:rPr>
                <a:t>HOẠT ĐỘNG NHÓM 3HS</a:t>
              </a:r>
              <a:endParaRPr lang="en-US" sz="2200" b="1">
                <a:latin typeface="Arial" panose="020B0604020202020204" pitchFamily="34" charset="0"/>
                <a:cs typeface="Arial" panose="020B0604020202020204" pitchFamily="34" charset="0"/>
              </a:endParaRPr>
            </a:p>
          </p:txBody>
        </p:sp>
      </p:grpSp>
      <p:sp>
        <p:nvSpPr>
          <p:cNvPr id="2" name="Rectangle 1"/>
          <p:cNvSpPr/>
          <p:nvPr/>
        </p:nvSpPr>
        <p:spPr>
          <a:xfrm>
            <a:off x="224019" y="1633989"/>
            <a:ext cx="4307615" cy="3000821"/>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1800" smtClean="0"/>
              <a:t>Quan sát </a:t>
            </a:r>
            <a:r>
              <a:rPr lang="vi-VN" sz="1800" smtClean="0"/>
              <a:t>Hình </a:t>
            </a:r>
            <a:r>
              <a:rPr lang="vi-VN" sz="1800"/>
              <a:t>38.1 SGK tr.161, </a:t>
            </a:r>
            <a:r>
              <a:rPr lang="vi-VN" sz="1800" smtClean="0"/>
              <a:t>xác </a:t>
            </a:r>
            <a:r>
              <a:rPr lang="vi-VN" sz="1800"/>
              <a:t>định một loại đột biến gene và mô tả mỗi dạng </a:t>
            </a:r>
            <a:r>
              <a:rPr lang="vi-VN" sz="1800" smtClean="0"/>
              <a:t>đó</a:t>
            </a:r>
            <a:r>
              <a:rPr lang="en-US" sz="1800" smtClean="0"/>
              <a:t>.</a:t>
            </a:r>
          </a:p>
          <a:p>
            <a:pPr marL="342900" indent="-342900" algn="just">
              <a:lnSpc>
                <a:spcPct val="150000"/>
              </a:lnSpc>
              <a:buFont typeface="Wingdings" panose="05000000000000000000" pitchFamily="2" charset="2"/>
              <a:buChar char="§"/>
            </a:pPr>
            <a:r>
              <a:rPr lang="en-US" sz="1800"/>
              <a:t>G</a:t>
            </a:r>
            <a:r>
              <a:rPr lang="vi-VN" sz="1800" smtClean="0"/>
              <a:t>iải </a:t>
            </a:r>
            <a:r>
              <a:rPr lang="vi-VN" sz="1800"/>
              <a:t>thích cho các bạn cùng nhóm về loại đột biến mà mình tìm </a:t>
            </a:r>
            <a:r>
              <a:rPr lang="vi-VN" sz="1800" smtClean="0"/>
              <a:t>hiểu</a:t>
            </a:r>
            <a:r>
              <a:rPr lang="en-US" sz="1800" smtClean="0"/>
              <a:t>.</a:t>
            </a:r>
          </a:p>
          <a:p>
            <a:pPr marL="342900" indent="-342900" algn="just">
              <a:lnSpc>
                <a:spcPct val="150000"/>
              </a:lnSpc>
              <a:buFont typeface="Wingdings" panose="05000000000000000000" pitchFamily="2" charset="2"/>
              <a:buChar char="§"/>
            </a:pPr>
            <a:r>
              <a:rPr lang="en-US" sz="1800" smtClean="0"/>
              <a:t>Rút </a:t>
            </a:r>
            <a:r>
              <a:rPr lang="vi-VN" sz="1800" smtClean="0"/>
              <a:t>ra </a:t>
            </a:r>
            <a:r>
              <a:rPr lang="vi-VN" sz="1800"/>
              <a:t>kết luận về </a:t>
            </a:r>
            <a:r>
              <a:rPr lang="vi-VN" sz="1800" i="1"/>
              <a:t>khái niệm đột biến gene</a:t>
            </a:r>
            <a:r>
              <a:rPr lang="vi-VN" sz="1800"/>
              <a:t> và nêu một số ví dụ minh họa.</a:t>
            </a:r>
            <a:endParaRPr lang="en-US" sz="1800"/>
          </a:p>
        </p:txBody>
      </p:sp>
      <p:pic>
        <p:nvPicPr>
          <p:cNvPr id="3" name="Picture 2"/>
          <p:cNvPicPr>
            <a:picLocks noChangeAspect="1"/>
          </p:cNvPicPr>
          <p:nvPr/>
        </p:nvPicPr>
        <p:blipFill>
          <a:blip r:embed="rId3"/>
          <a:stretch>
            <a:fillRect/>
          </a:stretch>
        </p:blipFill>
        <p:spPr>
          <a:xfrm>
            <a:off x="4609378" y="2007117"/>
            <a:ext cx="4328239" cy="2254567"/>
          </a:xfrm>
          <a:prstGeom prst="rect">
            <a:avLst/>
          </a:prstGeom>
        </p:spPr>
      </p:pic>
    </p:spTree>
    <p:extLst>
      <p:ext uri="{BB962C8B-B14F-4D97-AF65-F5344CB8AC3E}">
        <p14:creationId xmlns:p14="http://schemas.microsoft.com/office/powerpoint/2010/main" val="197250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8DEE8"/>
        </a:solidFill>
        <a:effectLst/>
      </p:bgPr>
    </p:bg>
    <p:spTree>
      <p:nvGrpSpPr>
        <p:cNvPr id="1" name=""/>
        <p:cNvGrpSpPr/>
        <p:nvPr/>
      </p:nvGrpSpPr>
      <p:grpSpPr>
        <a:xfrm>
          <a:off x="0" y="0"/>
          <a:ext cx="0" cy="0"/>
          <a:chOff x="0" y="0"/>
          <a:chExt cx="0" cy="0"/>
        </a:xfrm>
      </p:grpSpPr>
      <p:grpSp>
        <p:nvGrpSpPr>
          <p:cNvPr id="39" name="Group 38"/>
          <p:cNvGrpSpPr/>
          <p:nvPr/>
        </p:nvGrpSpPr>
        <p:grpSpPr>
          <a:xfrm>
            <a:off x="920750" y="590878"/>
            <a:ext cx="1879600" cy="1516621"/>
            <a:chOff x="2359672" y="578519"/>
            <a:chExt cx="2909606" cy="3117182"/>
          </a:xfrm>
        </p:grpSpPr>
        <p:grpSp>
          <p:nvGrpSpPr>
            <p:cNvPr id="3" name="Group 3"/>
            <p:cNvGrpSpPr/>
            <p:nvPr/>
          </p:nvGrpSpPr>
          <p:grpSpPr>
            <a:xfrm>
              <a:off x="2443286" y="578519"/>
              <a:ext cx="2742378" cy="3117182"/>
              <a:chOff x="0" y="0"/>
              <a:chExt cx="661827" cy="752279"/>
            </a:xfrm>
          </p:grpSpPr>
          <p:sp>
            <p:nvSpPr>
              <p:cNvPr id="4" name="Freeform 4"/>
              <p:cNvSpPr/>
              <p:nvPr/>
            </p:nvSpPr>
            <p:spPr>
              <a:xfrm>
                <a:off x="0" y="0"/>
                <a:ext cx="661827" cy="741370"/>
              </a:xfrm>
              <a:custGeom>
                <a:avLst/>
                <a:gdLst/>
                <a:ahLst/>
                <a:cxnLst/>
                <a:rect l="l" t="t" r="r" b="b"/>
                <a:pathLst>
                  <a:path w="661827" h="741370">
                    <a:moveTo>
                      <a:pt x="635405" y="0"/>
                    </a:moveTo>
                    <a:lnTo>
                      <a:pt x="26421" y="0"/>
                    </a:lnTo>
                    <a:cubicBezTo>
                      <a:pt x="11829" y="0"/>
                      <a:pt x="0" y="11829"/>
                      <a:pt x="0" y="26421"/>
                    </a:cubicBezTo>
                    <a:lnTo>
                      <a:pt x="0" y="537898"/>
                    </a:lnTo>
                    <a:cubicBezTo>
                      <a:pt x="0" y="544905"/>
                      <a:pt x="2784" y="551625"/>
                      <a:pt x="7739" y="556580"/>
                    </a:cubicBezTo>
                    <a:cubicBezTo>
                      <a:pt x="12694" y="561535"/>
                      <a:pt x="19414" y="564319"/>
                      <a:pt x="26421" y="564319"/>
                    </a:cubicBezTo>
                    <a:lnTo>
                      <a:pt x="131059" y="564319"/>
                    </a:lnTo>
                    <a:cubicBezTo>
                      <a:pt x="138066" y="564319"/>
                      <a:pt x="144786" y="567103"/>
                      <a:pt x="149741" y="572058"/>
                    </a:cubicBezTo>
                    <a:cubicBezTo>
                      <a:pt x="154696" y="577013"/>
                      <a:pt x="157480" y="583733"/>
                      <a:pt x="157480" y="590740"/>
                    </a:cubicBezTo>
                    <a:lnTo>
                      <a:pt x="157480" y="725858"/>
                    </a:lnTo>
                    <a:cubicBezTo>
                      <a:pt x="157480" y="731210"/>
                      <a:pt x="160373" y="736144"/>
                      <a:pt x="165044" y="738757"/>
                    </a:cubicBezTo>
                    <a:cubicBezTo>
                      <a:pt x="169715" y="741370"/>
                      <a:pt x="175434" y="741253"/>
                      <a:pt x="179995" y="738453"/>
                    </a:cubicBezTo>
                    <a:lnTo>
                      <a:pt x="441035" y="578145"/>
                    </a:lnTo>
                    <a:cubicBezTo>
                      <a:pt x="455757" y="569105"/>
                      <a:pt x="472695" y="564319"/>
                      <a:pt x="489971" y="564319"/>
                    </a:cubicBezTo>
                    <a:lnTo>
                      <a:pt x="635405" y="564319"/>
                    </a:lnTo>
                    <a:cubicBezTo>
                      <a:pt x="642413" y="564319"/>
                      <a:pt x="649133" y="561535"/>
                      <a:pt x="654088" y="556580"/>
                    </a:cubicBezTo>
                    <a:cubicBezTo>
                      <a:pt x="659043" y="551625"/>
                      <a:pt x="661827" y="544905"/>
                      <a:pt x="661827" y="537898"/>
                    </a:cubicBezTo>
                    <a:lnTo>
                      <a:pt x="661827" y="26421"/>
                    </a:lnTo>
                    <a:cubicBezTo>
                      <a:pt x="661827" y="11829"/>
                      <a:pt x="649997" y="0"/>
                      <a:pt x="635405" y="0"/>
                    </a:cubicBezTo>
                    <a:close/>
                  </a:path>
                </a:pathLst>
              </a:custGeom>
              <a:solidFill>
                <a:srgbClr val="FFC000"/>
              </a:solidFill>
              <a:ln w="38100" cap="sq">
                <a:solidFill>
                  <a:srgbClr val="000000"/>
                </a:solidFill>
                <a:prstDash val="solid"/>
                <a:miter/>
              </a:ln>
            </p:spPr>
          </p:sp>
          <p:sp>
            <p:nvSpPr>
              <p:cNvPr id="5" name="TextBox 5"/>
              <p:cNvSpPr txBox="1"/>
              <p:nvPr/>
            </p:nvSpPr>
            <p:spPr>
              <a:xfrm>
                <a:off x="0" y="-76200"/>
                <a:ext cx="661827" cy="637979"/>
              </a:xfrm>
              <a:prstGeom prst="rect">
                <a:avLst/>
              </a:prstGeom>
            </p:spPr>
            <p:txBody>
              <a:bodyPr lIns="25400" tIns="25400" rIns="25400" bIns="25400" rtlCol="0" anchor="ctr"/>
              <a:lstStyle/>
              <a:p>
                <a:pPr>
                  <a:lnSpc>
                    <a:spcPts val="1400"/>
                  </a:lnSpc>
                  <a:spcBef>
                    <a:spcPct val="0"/>
                  </a:spcBef>
                </a:pPr>
                <a:endParaRPr sz="700"/>
              </a:p>
            </p:txBody>
          </p:sp>
        </p:grpSp>
        <p:sp>
          <p:nvSpPr>
            <p:cNvPr id="6" name="TextBox 6"/>
            <p:cNvSpPr txBox="1"/>
            <p:nvPr/>
          </p:nvSpPr>
          <p:spPr>
            <a:xfrm>
              <a:off x="2359672" y="1375843"/>
              <a:ext cx="2909606" cy="1518211"/>
            </a:xfrm>
            <a:prstGeom prst="rect">
              <a:avLst/>
            </a:prstGeom>
          </p:spPr>
          <p:txBody>
            <a:bodyPr lIns="0" tIns="0" rIns="0" bIns="0" rtlCol="0" anchor="t">
              <a:spAutoFit/>
            </a:bodyPr>
            <a:lstStyle/>
            <a:p>
              <a:pPr algn="ctr"/>
              <a:r>
                <a:rPr lang="en-US" sz="2400" b="1" smtClean="0">
                  <a:latin typeface="Arial" panose="020B0604020202020204" pitchFamily="34" charset="0"/>
                  <a:cs typeface="Arial" panose="020B0604020202020204" pitchFamily="34" charset="0"/>
                </a:rPr>
                <a:t>Khái niệm</a:t>
              </a:r>
              <a:endParaRPr lang="en-US" sz="2400" b="1">
                <a:latin typeface="Arial" panose="020B0604020202020204" pitchFamily="34" charset="0"/>
                <a:cs typeface="Arial" panose="020B0604020202020204" pitchFamily="34" charset="0"/>
              </a:endParaRPr>
            </a:p>
          </p:txBody>
        </p:sp>
      </p:grpSp>
      <p:grpSp>
        <p:nvGrpSpPr>
          <p:cNvPr id="7" name="Group 7"/>
          <p:cNvGrpSpPr/>
          <p:nvPr/>
        </p:nvGrpSpPr>
        <p:grpSpPr>
          <a:xfrm>
            <a:off x="3482078" y="729235"/>
            <a:ext cx="5085348" cy="3064549"/>
            <a:chOff x="0" y="0"/>
            <a:chExt cx="1660029" cy="1052560"/>
          </a:xfrm>
        </p:grpSpPr>
        <p:sp>
          <p:nvSpPr>
            <p:cNvPr id="8" name="Freeform 8"/>
            <p:cNvSpPr/>
            <p:nvPr/>
          </p:nvSpPr>
          <p:spPr>
            <a:xfrm>
              <a:off x="0" y="0"/>
              <a:ext cx="1660029" cy="1052560"/>
            </a:xfrm>
            <a:custGeom>
              <a:avLst/>
              <a:gdLst/>
              <a:ahLst/>
              <a:cxnLst/>
              <a:rect l="l" t="t" r="r" b="b"/>
              <a:pathLst>
                <a:path w="1660029" h="1052560">
                  <a:moveTo>
                    <a:pt x="3539" y="0"/>
                  </a:moveTo>
                  <a:lnTo>
                    <a:pt x="1656490" y="0"/>
                  </a:lnTo>
                  <a:cubicBezTo>
                    <a:pt x="1657429" y="0"/>
                    <a:pt x="1658329" y="373"/>
                    <a:pt x="1658992" y="1036"/>
                  </a:cubicBezTo>
                  <a:cubicBezTo>
                    <a:pt x="1659656" y="1700"/>
                    <a:pt x="1660029" y="2600"/>
                    <a:pt x="1660029" y="3539"/>
                  </a:cubicBezTo>
                  <a:lnTo>
                    <a:pt x="1660029" y="1049021"/>
                  </a:lnTo>
                  <a:cubicBezTo>
                    <a:pt x="1660029" y="1049960"/>
                    <a:pt x="1659656" y="1050860"/>
                    <a:pt x="1658992" y="1051523"/>
                  </a:cubicBezTo>
                  <a:cubicBezTo>
                    <a:pt x="1658329" y="1052187"/>
                    <a:pt x="1657429" y="1052560"/>
                    <a:pt x="1656490" y="1052560"/>
                  </a:cubicBezTo>
                  <a:lnTo>
                    <a:pt x="3539" y="1052560"/>
                  </a:lnTo>
                  <a:cubicBezTo>
                    <a:pt x="2600" y="1052560"/>
                    <a:pt x="1700" y="1052187"/>
                    <a:pt x="1036" y="1051523"/>
                  </a:cubicBezTo>
                  <a:cubicBezTo>
                    <a:pt x="373" y="1050860"/>
                    <a:pt x="0" y="1049960"/>
                    <a:pt x="0" y="1049021"/>
                  </a:cubicBezTo>
                  <a:lnTo>
                    <a:pt x="0" y="3539"/>
                  </a:lnTo>
                  <a:cubicBezTo>
                    <a:pt x="0" y="2600"/>
                    <a:pt x="373" y="1700"/>
                    <a:pt x="1036" y="1036"/>
                  </a:cubicBezTo>
                  <a:cubicBezTo>
                    <a:pt x="1700" y="373"/>
                    <a:pt x="2600" y="0"/>
                    <a:pt x="3539" y="0"/>
                  </a:cubicBezTo>
                  <a:close/>
                </a:path>
              </a:pathLst>
            </a:custGeom>
            <a:solidFill>
              <a:srgbClr val="FFFFFF"/>
            </a:solidFill>
            <a:ln w="38100" cap="sq">
              <a:solidFill>
                <a:srgbClr val="000000"/>
              </a:solidFill>
              <a:prstDash val="solid"/>
              <a:miter/>
            </a:ln>
          </p:spPr>
        </p:sp>
        <p:sp>
          <p:nvSpPr>
            <p:cNvPr id="9" name="TextBox 9"/>
            <p:cNvSpPr txBox="1"/>
            <p:nvPr/>
          </p:nvSpPr>
          <p:spPr>
            <a:xfrm>
              <a:off x="0" y="-76200"/>
              <a:ext cx="1660029" cy="1128760"/>
            </a:xfrm>
            <a:prstGeom prst="rect">
              <a:avLst/>
            </a:prstGeom>
          </p:spPr>
          <p:txBody>
            <a:bodyPr lIns="0" tIns="0" rIns="0" bIns="0" rtlCol="0" anchor="ctr"/>
            <a:lstStyle/>
            <a:p>
              <a:pPr>
                <a:lnSpc>
                  <a:spcPts val="1400"/>
                </a:lnSpc>
                <a:spcBef>
                  <a:spcPct val="0"/>
                </a:spcBef>
              </a:pPr>
              <a:endParaRPr sz="700"/>
            </a:p>
          </p:txBody>
        </p:sp>
      </p:grpSp>
      <p:sp>
        <p:nvSpPr>
          <p:cNvPr id="40" name="Freeform 12"/>
          <p:cNvSpPr/>
          <p:nvPr/>
        </p:nvSpPr>
        <p:spPr>
          <a:xfrm>
            <a:off x="2362200" y="2780559"/>
            <a:ext cx="1409700" cy="2378328"/>
          </a:xfrm>
          <a:custGeom>
            <a:avLst/>
            <a:gdLst/>
            <a:ahLst/>
            <a:cxnLst/>
            <a:rect l="l" t="t" r="r" b="b"/>
            <a:pathLst>
              <a:path w="1815490" h="3062943">
                <a:moveTo>
                  <a:pt x="0" y="0"/>
                </a:moveTo>
                <a:lnTo>
                  <a:pt x="1815490" y="0"/>
                </a:lnTo>
                <a:lnTo>
                  <a:pt x="1815490" y="3062943"/>
                </a:lnTo>
                <a:lnTo>
                  <a:pt x="0" y="3062943"/>
                </a:lnTo>
                <a:lnTo>
                  <a:pt x="0" y="0"/>
                </a:lnTo>
                <a:close/>
              </a:path>
            </a:pathLst>
          </a:custGeom>
          <a:blipFill>
            <a:blip r:embed="rId2">
              <a:extLst>
                <a:ext uri="{96DAC541-7B7A-43D3-8B79-37D633B846F1}">
                  <asvg:svgBlip xmlns:asvg="http://schemas.microsoft.com/office/drawing/2016/SVG/main" xmlns="" r:embed="rId15"/>
                </a:ext>
              </a:extLst>
            </a:blip>
            <a:stretch>
              <a:fillRect/>
            </a:stretch>
          </a:blipFill>
        </p:spPr>
      </p:sp>
      <p:sp>
        <p:nvSpPr>
          <p:cNvPr id="41" name="Freeform 13"/>
          <p:cNvSpPr/>
          <p:nvPr/>
        </p:nvSpPr>
        <p:spPr>
          <a:xfrm>
            <a:off x="495300" y="2436137"/>
            <a:ext cx="1752600" cy="2715295"/>
          </a:xfrm>
          <a:custGeom>
            <a:avLst/>
            <a:gdLst/>
            <a:ahLst/>
            <a:cxnLst/>
            <a:rect l="l" t="t" r="r" b="b"/>
            <a:pathLst>
              <a:path w="1980685" h="3068666">
                <a:moveTo>
                  <a:pt x="0" y="0"/>
                </a:moveTo>
                <a:lnTo>
                  <a:pt x="1980685" y="0"/>
                </a:lnTo>
                <a:lnTo>
                  <a:pt x="1980685" y="3068666"/>
                </a:lnTo>
                <a:lnTo>
                  <a:pt x="0" y="306866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42" name="Rectangle 41"/>
          <p:cNvSpPr/>
          <p:nvPr/>
        </p:nvSpPr>
        <p:spPr>
          <a:xfrm>
            <a:off x="3664965" y="1199680"/>
            <a:ext cx="4719574" cy="2123658"/>
          </a:xfrm>
          <a:prstGeom prst="rect">
            <a:avLst/>
          </a:prstGeom>
        </p:spPr>
        <p:txBody>
          <a:bodyPr wrap="square">
            <a:spAutoFit/>
          </a:bodyPr>
          <a:lstStyle/>
          <a:p>
            <a:pPr algn="just">
              <a:lnSpc>
                <a:spcPct val="150000"/>
              </a:lnSpc>
            </a:pPr>
            <a:r>
              <a:rPr lang="vi-VN" sz="2200"/>
              <a:t>Đột biến gene là những biến đổi trong cấu trúc của gene, thường liên quan đến một hoặc một vài cặp nucleotide. </a:t>
            </a:r>
            <a:endParaRPr lang="en-US" sz="2200"/>
          </a:p>
        </p:txBody>
      </p:sp>
      <p:pic>
        <p:nvPicPr>
          <p:cNvPr id="43" name="Picture 42"/>
          <p:cNvPicPr>
            <a:picLocks noChangeAspect="1"/>
          </p:cNvPicPr>
          <p:nvPr/>
        </p:nvPicPr>
        <p:blipFill>
          <a:blip r:embed="rId18"/>
          <a:stretch>
            <a:fillRect/>
          </a:stretch>
        </p:blipFill>
        <p:spPr>
          <a:xfrm>
            <a:off x="7609515" y="3600450"/>
            <a:ext cx="1905143" cy="1790700"/>
          </a:xfrm>
          <a:prstGeom prst="rect">
            <a:avLst/>
          </a:prstGeom>
        </p:spPr>
      </p:pic>
    </p:spTree>
    <p:extLst>
      <p:ext uri="{BB962C8B-B14F-4D97-AF65-F5344CB8AC3E}">
        <p14:creationId xmlns:p14="http://schemas.microsoft.com/office/powerpoint/2010/main" val="62781330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pic>
        <p:nvPicPr>
          <p:cNvPr id="13" name="Picture 12"/>
          <p:cNvPicPr>
            <a:picLocks noChangeAspect="1"/>
          </p:cNvPicPr>
          <p:nvPr/>
        </p:nvPicPr>
        <p:blipFill rotWithShape="1">
          <a:blip r:embed="rId3"/>
          <a:srcRect b="12936"/>
          <a:stretch/>
        </p:blipFill>
        <p:spPr>
          <a:xfrm>
            <a:off x="2070423" y="813872"/>
            <a:ext cx="4926373" cy="2234163"/>
          </a:xfrm>
          <a:prstGeom prst="rect">
            <a:avLst/>
          </a:prstGeom>
        </p:spPr>
      </p:pic>
      <p:sp>
        <p:nvSpPr>
          <p:cNvPr id="2" name="Rounded Rectangle 1"/>
          <p:cNvSpPr/>
          <p:nvPr/>
        </p:nvSpPr>
        <p:spPr>
          <a:xfrm>
            <a:off x="402410" y="3529025"/>
            <a:ext cx="2404351" cy="1347775"/>
          </a:xfrm>
          <a:prstGeom prst="roundRect">
            <a:avLst/>
          </a:prstGeom>
          <a:solidFill>
            <a:srgbClr val="E5F6F7"/>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Thêm </a:t>
            </a:r>
            <a:r>
              <a:rPr lang="en-US" sz="2000" smtClean="0">
                <a:solidFill>
                  <a:srgbClr val="000000"/>
                </a:solidFill>
              </a:rPr>
              <a:t>một hoặc một số cặp nucleotide</a:t>
            </a:r>
            <a:endParaRPr lang="en-US" sz="2000">
              <a:solidFill>
                <a:srgbClr val="000000"/>
              </a:solidFill>
            </a:endParaRPr>
          </a:p>
        </p:txBody>
      </p:sp>
      <p:sp>
        <p:nvSpPr>
          <p:cNvPr id="8" name="Rounded Rectangle 7"/>
          <p:cNvSpPr/>
          <p:nvPr/>
        </p:nvSpPr>
        <p:spPr>
          <a:xfrm>
            <a:off x="3246940" y="3529024"/>
            <a:ext cx="2573340" cy="1347776"/>
          </a:xfrm>
          <a:prstGeom prst="roundRect">
            <a:avLst/>
          </a:prstGeom>
          <a:solidFill>
            <a:srgbClr val="E5F6F7"/>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Mất </a:t>
            </a:r>
            <a:r>
              <a:rPr lang="en-US" sz="2000" smtClean="0">
                <a:solidFill>
                  <a:srgbClr val="000000"/>
                </a:solidFill>
              </a:rPr>
              <a:t>một </a:t>
            </a:r>
            <a:r>
              <a:rPr lang="en-US" sz="2000">
                <a:solidFill>
                  <a:srgbClr val="000000"/>
                </a:solidFill>
              </a:rPr>
              <a:t>hoặc một số cặp </a:t>
            </a:r>
            <a:r>
              <a:rPr lang="en-US" sz="2000" smtClean="0">
                <a:solidFill>
                  <a:srgbClr val="000000"/>
                </a:solidFill>
              </a:rPr>
              <a:t>nucleotide</a:t>
            </a:r>
            <a:endParaRPr lang="en-US" sz="2000">
              <a:solidFill>
                <a:srgbClr val="000000"/>
              </a:solidFill>
            </a:endParaRPr>
          </a:p>
        </p:txBody>
      </p:sp>
      <p:sp>
        <p:nvSpPr>
          <p:cNvPr id="9" name="Rounded Rectangle 8"/>
          <p:cNvSpPr/>
          <p:nvPr/>
        </p:nvSpPr>
        <p:spPr>
          <a:xfrm>
            <a:off x="6260460" y="3529023"/>
            <a:ext cx="2404351" cy="1347777"/>
          </a:xfrm>
          <a:prstGeom prst="roundRect">
            <a:avLst/>
          </a:prstGeom>
          <a:solidFill>
            <a:srgbClr val="E5F6F7"/>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Thay thế một </a:t>
            </a:r>
            <a:r>
              <a:rPr lang="en-US" sz="2000">
                <a:solidFill>
                  <a:srgbClr val="000000"/>
                </a:solidFill>
              </a:rPr>
              <a:t>hoặc một số cặp </a:t>
            </a:r>
            <a:r>
              <a:rPr lang="en-US" sz="2000" smtClean="0">
                <a:solidFill>
                  <a:srgbClr val="000000"/>
                </a:solidFill>
              </a:rPr>
              <a:t>nucleotide</a:t>
            </a:r>
            <a:endParaRPr lang="en-US" sz="2000">
              <a:solidFill>
                <a:srgbClr val="00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98223" flipH="1" flipV="1">
            <a:off x="1933096" y="2886057"/>
            <a:ext cx="909302" cy="789769"/>
          </a:xfrm>
          <a:prstGeom prst="rect">
            <a:avLst/>
          </a:prstGeom>
        </p:spPr>
      </p:pic>
      <p:pic>
        <p:nvPicPr>
          <p:cNvPr id="16"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rot="18617197">
            <a:off x="4338451" y="3185194"/>
            <a:ext cx="573455" cy="37535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330" flipV="1">
            <a:off x="6344992" y="2803028"/>
            <a:ext cx="993627" cy="863009"/>
          </a:xfrm>
          <a:prstGeom prst="rect">
            <a:avLst/>
          </a:prstGeom>
        </p:spPr>
      </p:pic>
      <p:sp>
        <p:nvSpPr>
          <p:cNvPr id="3" name="Rectangle 2"/>
          <p:cNvSpPr/>
          <p:nvPr/>
        </p:nvSpPr>
        <p:spPr>
          <a:xfrm>
            <a:off x="2598821" y="190987"/>
            <a:ext cx="4052713" cy="430887"/>
          </a:xfrm>
          <a:prstGeom prst="rect">
            <a:avLst/>
          </a:prstGeom>
        </p:spPr>
        <p:txBody>
          <a:bodyPr wrap="none">
            <a:spAutoFit/>
          </a:bodyPr>
          <a:lstStyle/>
          <a:p>
            <a:pPr marL="342900" indent="-342900" algn="ctr">
              <a:buFont typeface="Arial" panose="020B0604020202020204" pitchFamily="34" charset="0"/>
              <a:buChar char="•"/>
            </a:pPr>
            <a:r>
              <a:rPr lang="vi-VN" sz="2200" b="1">
                <a:solidFill>
                  <a:srgbClr val="C00000"/>
                </a:solidFill>
                <a:latin typeface="+mn-lt"/>
                <a:ea typeface="Calibri" panose="020F0502020204030204" pitchFamily="34" charset="0"/>
              </a:rPr>
              <a:t>Một số dạng đột biến gồm</a:t>
            </a:r>
            <a:endParaRPr lang="en-US" sz="2200" b="1">
              <a:solidFill>
                <a:srgbClr val="C00000"/>
              </a:solidFill>
              <a:latin typeface="+mn-lt"/>
            </a:endParaRPr>
          </a:p>
        </p:txBody>
      </p:sp>
    </p:spTree>
    <p:extLst>
      <p:ext uri="{BB962C8B-B14F-4D97-AF65-F5344CB8AC3E}">
        <p14:creationId xmlns:p14="http://schemas.microsoft.com/office/powerpoint/2010/main" val="259900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2" name="Rectangle 11"/>
          <p:cNvSpPr/>
          <p:nvPr/>
        </p:nvSpPr>
        <p:spPr>
          <a:xfrm>
            <a:off x="8171727" y="0"/>
            <a:ext cx="868101" cy="612530"/>
          </a:xfrm>
          <a:prstGeom prst="rect">
            <a:avLst/>
          </a:prstGeom>
          <a:solidFill>
            <a:srgbClr val="FDF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61657" y="226911"/>
            <a:ext cx="6448612" cy="3176312"/>
            <a:chOff x="0" y="170585"/>
            <a:chExt cx="6310088" cy="3108081"/>
          </a:xfrm>
        </p:grpSpPr>
        <p:pic>
          <p:nvPicPr>
            <p:cNvPr id="2" name="Picture 1"/>
            <p:cNvPicPr>
              <a:picLocks noChangeAspect="1"/>
            </p:cNvPicPr>
            <p:nvPr/>
          </p:nvPicPr>
          <p:blipFill>
            <a:blip r:embed="rId3"/>
            <a:stretch>
              <a:fillRect/>
            </a:stretch>
          </p:blipFill>
          <p:spPr>
            <a:xfrm>
              <a:off x="0" y="170585"/>
              <a:ext cx="6310088" cy="3108081"/>
            </a:xfrm>
            <a:prstGeom prst="rect">
              <a:avLst/>
            </a:prstGeom>
          </p:spPr>
        </p:pic>
        <p:sp>
          <p:nvSpPr>
            <p:cNvPr id="5" name="Rectangle 4"/>
            <p:cNvSpPr/>
            <p:nvPr/>
          </p:nvSpPr>
          <p:spPr>
            <a:xfrm>
              <a:off x="0" y="1516380"/>
              <a:ext cx="289560" cy="16687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5"/>
          <p:cNvSpPr/>
          <p:nvPr/>
        </p:nvSpPr>
        <p:spPr>
          <a:xfrm rot="18802454">
            <a:off x="7875686" y="-1102687"/>
            <a:ext cx="1034665" cy="3608526"/>
          </a:xfrm>
          <a:custGeom>
            <a:avLst/>
            <a:gdLst/>
            <a:ahLst/>
            <a:cxnLst/>
            <a:rect l="l" t="t" r="r" b="b"/>
            <a:pathLst>
              <a:path w="3673100" h="12786109">
                <a:moveTo>
                  <a:pt x="0" y="0"/>
                </a:moveTo>
                <a:lnTo>
                  <a:pt x="3673100" y="0"/>
                </a:lnTo>
                <a:lnTo>
                  <a:pt x="3673100" y="12786109"/>
                </a:lnTo>
                <a:lnTo>
                  <a:pt x="0" y="12786109"/>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265035" y="3279882"/>
            <a:ext cx="641854" cy="522781"/>
          </a:xfrm>
          <a:prstGeom prst="rect">
            <a:avLst/>
          </a:prstGeom>
        </p:spPr>
      </p:pic>
      <p:sp>
        <p:nvSpPr>
          <p:cNvPr id="14" name="Rounded Rectangle 13"/>
          <p:cNvSpPr/>
          <p:nvPr/>
        </p:nvSpPr>
        <p:spPr>
          <a:xfrm>
            <a:off x="656582" y="3995676"/>
            <a:ext cx="7858759" cy="912955"/>
          </a:xfrm>
          <a:prstGeom prst="roundRect">
            <a:avLst/>
          </a:prstGeom>
          <a:solidFill>
            <a:schemeClr val="bg2"/>
          </a:solidFill>
          <a:ln w="28575">
            <a:solidFill>
              <a:schemeClr val="accent1">
                <a:lumMod val="75000"/>
              </a:schemeClr>
            </a:solidFill>
            <a:prstDash val="dash"/>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b="1">
                <a:solidFill>
                  <a:srgbClr val="6600CC"/>
                </a:solidFill>
              </a:rPr>
              <a:t>Đột biến điểm </a:t>
            </a:r>
            <a:r>
              <a:rPr lang="vi-VN" sz="2000">
                <a:solidFill>
                  <a:schemeClr val="accent3"/>
                </a:solidFill>
              </a:rPr>
              <a:t>là đột biến xảy ra liên quan đến một cặp nucleotide.</a:t>
            </a:r>
            <a:endParaRPr lang="en-US" sz="2000">
              <a:solidFill>
                <a:schemeClr val="accent3"/>
              </a:solidFill>
            </a:endParaRPr>
          </a:p>
        </p:txBody>
      </p:sp>
    </p:spTree>
    <p:extLst>
      <p:ext uri="{BB962C8B-B14F-4D97-AF65-F5344CB8AC3E}">
        <p14:creationId xmlns:p14="http://schemas.microsoft.com/office/powerpoint/2010/main" val="40359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Molecular Genetics - Science - 10th Grade by Slidesgo">
  <a:themeElements>
    <a:clrScheme name="Simple Light">
      <a:dk1>
        <a:srgbClr val="134F5C"/>
      </a:dk1>
      <a:lt1>
        <a:srgbClr val="FDFDF8"/>
      </a:lt1>
      <a:dk2>
        <a:srgbClr val="FFFFFF"/>
      </a:dk2>
      <a:lt2>
        <a:srgbClr val="11DFDF"/>
      </a:lt2>
      <a:accent1>
        <a:srgbClr val="EA9999"/>
      </a:accent1>
      <a:accent2>
        <a:srgbClr val="C2C2C2"/>
      </a:accent2>
      <a:accent3>
        <a:srgbClr val="434343"/>
      </a:accent3>
      <a:accent4>
        <a:srgbClr val="FFFFFF"/>
      </a:accent4>
      <a:accent5>
        <a:srgbClr val="FFFFFF"/>
      </a:accent5>
      <a:accent6>
        <a:srgbClr val="FFFFFF"/>
      </a:accent6>
      <a:hlink>
        <a:srgbClr val="134F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5058</TotalTime>
  <Words>1673</Words>
  <Application>Microsoft Office PowerPoint</Application>
  <PresentationFormat>On-screen Show (16:9)</PresentationFormat>
  <Paragraphs>150</Paragraphs>
  <Slides>35</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Arial</vt:lpstr>
      <vt:lpstr>Chivo</vt:lpstr>
      <vt:lpstr>Roboto Condensed Light</vt:lpstr>
      <vt:lpstr>Fredoka One</vt:lpstr>
      <vt:lpstr>Cairo Black</vt:lpstr>
      <vt:lpstr>Abhaya Libre</vt:lpstr>
      <vt:lpstr>Lato</vt:lpstr>
      <vt:lpstr>Cairo</vt:lpstr>
      <vt:lpstr>Times New Roman</vt:lpstr>
      <vt:lpstr>Wingdings</vt:lpstr>
      <vt:lpstr>Calibri</vt:lpstr>
      <vt:lpstr>Albert Sans</vt:lpstr>
      <vt:lpstr>Molecular Genetics - Science - 10th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Genetics  - Science</dc:title>
  <dc:creator>DELL</dc:creator>
  <cp:lastModifiedBy>admin</cp:lastModifiedBy>
  <cp:revision>74</cp:revision>
  <dcterms:modified xsi:type="dcterms:W3CDTF">2025-10-28T00:58:21Z</dcterms:modified>
</cp:coreProperties>
</file>