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0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en-US" sz="2900" smtClean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xmlns="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  <a:endParaRPr lang="en-US" sz="4000" b="1" cap="none" spc="5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  <a:endParaRPr lang="en-US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1.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b) Cách vẽ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2757</TotalTime>
  <Words>491</Words>
  <Application>Microsoft Office PowerPoint</Application>
  <PresentationFormat>Custom</PresentationFormat>
  <Paragraphs>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192</cp:revision>
  <dcterms:created xsi:type="dcterms:W3CDTF">2021-08-08T07:52:26Z</dcterms:created>
  <dcterms:modified xsi:type="dcterms:W3CDTF">2025-11-24T02:36:27Z</dcterms:modified>
</cp:coreProperties>
</file>