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 id="2147483672" r:id="rId3"/>
    <p:sldMasterId id="2147483686" r:id="rId4"/>
    <p:sldMasterId id="2147483700" r:id="rId5"/>
    <p:sldMasterId id="2147483712" r:id="rId6"/>
  </p:sldMasterIdLst>
  <p:notesMasterIdLst>
    <p:notesMasterId r:id="rId37"/>
  </p:notesMasterIdLst>
  <p:sldIdLst>
    <p:sldId id="492" r:id="rId7"/>
    <p:sldId id="268" r:id="rId8"/>
    <p:sldId id="399" r:id="rId9"/>
    <p:sldId id="257" r:id="rId10"/>
    <p:sldId id="264" r:id="rId11"/>
    <p:sldId id="258" r:id="rId12"/>
    <p:sldId id="600" r:id="rId13"/>
    <p:sldId id="261" r:id="rId14"/>
    <p:sldId id="401" r:id="rId15"/>
    <p:sldId id="368" r:id="rId16"/>
    <p:sldId id="601" r:id="rId17"/>
    <p:sldId id="602" r:id="rId18"/>
    <p:sldId id="603" r:id="rId19"/>
    <p:sldId id="403" r:id="rId20"/>
    <p:sldId id="404" r:id="rId21"/>
    <p:sldId id="587" r:id="rId22"/>
    <p:sldId id="588" r:id="rId23"/>
    <p:sldId id="594" r:id="rId24"/>
    <p:sldId id="322" r:id="rId25"/>
    <p:sldId id="612" r:id="rId26"/>
    <p:sldId id="606" r:id="rId27"/>
    <p:sldId id="613" r:id="rId28"/>
    <p:sldId id="608" r:id="rId29"/>
    <p:sldId id="574" r:id="rId30"/>
    <p:sldId id="595" r:id="rId31"/>
    <p:sldId id="609" r:id="rId32"/>
    <p:sldId id="611" r:id="rId33"/>
    <p:sldId id="597" r:id="rId34"/>
    <p:sldId id="598" r:id="rId35"/>
    <p:sldId id="59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Nhấn mạnh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85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diagrams/_rels/data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jpeg"/></Relationships>
</file>

<file path=ppt/diagrams/_rels/data2.xml.rels><?xml version="1.0" encoding="UTF-8" standalone="yes"?>
<Relationships xmlns="http://schemas.openxmlformats.org/package/2006/relationships"><Relationship Id="rId1" Type="http://schemas.openxmlformats.org/officeDocument/2006/relationships/image" Target="../media/image26.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6.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nl-NL" sz="2800" i="1" dirty="0"/>
            <a:t>Câu 1: Bạo lực học đường là gì? Hãy nêu các biểu hiện của bạo lực học đường trong các trường hợp trên? Theo em còn có những biểu hiện nào khác của bạo lực học đường?</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nl-NL" sz="2800" i="1" dirty="0"/>
            <a:t>Câu 2: Hãy nêu những nguyên nhân của bạo lực học đường trong các trường hợp trên?Theo em bạo lực học đường còn do những nguyên nhân nào khác?</a:t>
          </a:r>
          <a:endPar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2" custLinFactNeighborX="-704"/>
      <dgm:spPr/>
    </dgm:pt>
    <dgm:pt modelId="{2AAACA77-E4A0-4E99-9F03-72ED26BB7B73}" type="pres">
      <dgm:prSet presAssocID="{8C4E1181-A43E-4AFA-A175-608167BDD664}" presName="img" presStyleLbl="fgImgPlace1" presStyleIdx="0" presStyleCnt="2"/>
      <dgm:spPr>
        <a:xfrm>
          <a:off x="153342" y="153342"/>
          <a:ext cx="1874520" cy="1226740"/>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2">
        <dgm:presLayoutVars>
          <dgm:bulletEnabled val="1"/>
        </dgm:presLayoutVars>
      </dgm:prSet>
      <dgm:spPr/>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2"/>
      <dgm:spPr/>
    </dgm:pt>
    <dgm:pt modelId="{2352C030-0248-483B-94A9-26972C30B2AA}" type="pres">
      <dgm:prSet presAssocID="{36F1A9A7-0E91-4997-8451-066E68D6791C}" presName="img" presStyleLbl="fgImgPlace1" presStyleIdx="1" presStyleCnt="2"/>
      <dgm:spPr>
        <a:xfrm>
          <a:off x="153342" y="1840111"/>
          <a:ext cx="1874520" cy="1226740"/>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2">
        <dgm:presLayoutVars>
          <dgm:bulletEnabled val="1"/>
        </dgm:presLayoutVars>
      </dgm:prSet>
      <dgm:spPr/>
    </dgm:pt>
  </dgm:ptLst>
  <dgm:cxnLst>
    <dgm:cxn modelId="{2E4E2917-F385-4A0A-8D97-0A87242DE059}" type="presOf" srcId="{8C4E1181-A43E-4AFA-A175-608167BDD664}" destId="{046903CA-E59E-4D3A-B85F-2132F4D3C385}" srcOrd="1"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E3FAFAAF-CD96-4F6B-A65A-EC1F3F5C6F98}" type="presOf" srcId="{36F1A9A7-0E91-4997-8451-066E68D6791C}" destId="{11925212-181A-4D0E-84EB-C4219DE1ABB7}"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0F5DFCC4-37B4-4218-94B9-C1A826E06F92}" type="presOf" srcId="{4D783A32-6612-4061-810D-2598FCFDE16E}" destId="{610C4521-7E21-4ABD-817D-19EC8F773957}" srcOrd="0"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81BE22F3-AAE5-47EE-97E1-26383E038450}" type="presOf" srcId="{8C4E1181-A43E-4AFA-A175-608167BDD664}" destId="{DE66B4FA-8443-484B-9A9E-FA188D6B4E43}" srcOrd="0"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nl-NL" sz="2800" i="1" dirty="0"/>
            <a:t>Câu 3: Trong các trường hợp trên các bạn C,H,Q,N đã phải chịu những hậu quả gì? Em hãy nêu những tác hại của bạo lực học đường theo gợi ý dưới đây:</a:t>
          </a:r>
        </a:p>
        <a:p>
          <a:pPr algn="just"/>
          <a:endParaRPr lang="nl-NL" sz="2800" b="1" i="1" dirty="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nl-NL" sz="2800" b="1" i="1" dirty="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nl-NL" sz="2800" b="1" i="1" dirty="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nl-NL" sz="2800" b="1" i="1" dirty="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1" custLinFactNeighborX="-704"/>
      <dgm:spPr>
        <a:prstGeom prst="roundRect">
          <a:avLst>
            <a:gd name="adj" fmla="val 10000"/>
          </a:avLst>
        </a:prstGeom>
      </dgm:spPr>
    </dgm:pt>
    <dgm:pt modelId="{2AAACA77-E4A0-4E99-9F03-72ED26BB7B73}" type="pres">
      <dgm:prSet presAssocID="{8C4E1181-A43E-4AFA-A175-608167BDD664}" presName="img" presStyleLbl="fgImgPlace1" presStyleIdx="0" presStyleCnt="1"/>
      <dgm:spPr>
        <a:xfrm>
          <a:off x="153342" y="153342"/>
          <a:ext cx="1874520" cy="1226740"/>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1">
        <dgm:presLayoutVars>
          <dgm:bulletEnabled val="1"/>
        </dgm:presLayoutVars>
      </dgm:prSet>
      <dgm:spPr/>
    </dgm:pt>
  </dgm:ptLst>
  <dgm:cxnLst>
    <dgm:cxn modelId="{95EEFC61-EA17-45B0-AB2A-441450CD1225}" type="presOf" srcId="{8C4E1181-A43E-4AFA-A175-608167BDD664}" destId="{DE66B4FA-8443-484B-9A9E-FA188D6B4E43}" srcOrd="0" destOrd="0" presId="urn:microsoft.com/office/officeart/2005/8/layout/vList4#1"/>
    <dgm:cxn modelId="{27EFD274-57E9-4C6D-A963-A64681495BB4}" type="presOf" srcId="{4D783A32-6612-4061-810D-2598FCFDE16E}" destId="{610C4521-7E21-4ABD-817D-19EC8F773957}" srcOrd="0" destOrd="0" presId="urn:microsoft.com/office/officeart/2005/8/layout/vList4#1"/>
    <dgm:cxn modelId="{B7BA93B0-C972-4E4A-9D95-929D6B3FA3C8}" type="presOf" srcId="{8C4E1181-A43E-4AFA-A175-608167BDD664}" destId="{046903CA-E59E-4D3A-B85F-2132F4D3C385}" srcOrd="1"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87A2637D-FACC-4556-964A-77E8AD22A47F}" type="presParOf" srcId="{610C4521-7E21-4ABD-817D-19EC8F773957}" destId="{1C2B9614-1D42-4E2A-92D8-94BCF9DE39E4}" srcOrd="0" destOrd="0" presId="urn:microsoft.com/office/officeart/2005/8/layout/vList4#1"/>
    <dgm:cxn modelId="{7787B491-21F2-4BC1-9045-37047381D4CD}" type="presParOf" srcId="{1C2B9614-1D42-4E2A-92D8-94BCF9DE39E4}" destId="{DE66B4FA-8443-484B-9A9E-FA188D6B4E43}" srcOrd="0" destOrd="0" presId="urn:microsoft.com/office/officeart/2005/8/layout/vList4#1"/>
    <dgm:cxn modelId="{B995199B-8147-485F-B367-43E9E9D6DAD4}" type="presParOf" srcId="{1C2B9614-1D42-4E2A-92D8-94BCF9DE39E4}" destId="{2AAACA77-E4A0-4E99-9F03-72ED26BB7B73}" srcOrd="1" destOrd="0" presId="urn:microsoft.com/office/officeart/2005/8/layout/vList4#1"/>
    <dgm:cxn modelId="{49870A39-99C3-4767-8748-A093AE1DE1F6}" type="presParOf" srcId="{1C2B9614-1D42-4E2A-92D8-94BCF9DE39E4}" destId="{046903CA-E59E-4D3A-B85F-2132F4D3C385}"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9372600" cy="2336078"/>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nl-NL" sz="2800" i="1" kern="1200" dirty="0"/>
            <a:t>Câu 1: Bạo lực học đường là gì? Hãy nêu các biểu hiện của bạo lực học đường trong các trường hợp trên? Theo em còn có những biểu hiện nào khác của bạo lực học đường?</a:t>
          </a: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176548" y="68421"/>
        <a:ext cx="7127630" cy="2199236"/>
      </dsp:txXfrm>
    </dsp:sp>
    <dsp:sp modelId="{2AAACA77-E4A0-4E99-9F03-72ED26BB7B73}">
      <dsp:nvSpPr>
        <dsp:cNvPr id="0" name=""/>
        <dsp:cNvSpPr/>
      </dsp:nvSpPr>
      <dsp:spPr>
        <a:xfrm>
          <a:off x="233607" y="233607"/>
          <a:ext cx="1874520" cy="1868862"/>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2569686"/>
          <a:ext cx="9372600" cy="2336078"/>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nl-NL" sz="2800" i="1" kern="1200" dirty="0"/>
            <a:t>Câu 2: Hãy nêu những nguyên nhân của bạo lực học đường trong các trường hợp trên?Theo em bạo lực học đường còn do những nguyên nhân nào khác?</a:t>
          </a:r>
          <a:endPar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sp:txBody>
      <dsp:txXfrm>
        <a:off x="2176548" y="2638107"/>
        <a:ext cx="7127630" cy="2199236"/>
      </dsp:txXfrm>
    </dsp:sp>
    <dsp:sp modelId="{2352C030-0248-483B-94A9-26972C30B2AA}">
      <dsp:nvSpPr>
        <dsp:cNvPr id="0" name=""/>
        <dsp:cNvSpPr/>
      </dsp:nvSpPr>
      <dsp:spPr>
        <a:xfrm>
          <a:off x="233607" y="2803294"/>
          <a:ext cx="1874520" cy="1868862"/>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9372600" cy="4906962"/>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nl-NL" sz="2800" i="1" kern="1200" dirty="0"/>
            <a:t>Câu 3: Trong các trường hợp trên các bạn C,H,Q,N đã phải chịu những hậu quả gì? Em hãy nêu những tác hại của bạo lực học đường theo gợi ý dưới đây:</a:t>
          </a:r>
        </a:p>
        <a:p>
          <a:pPr marL="0" lvl="0" indent="0" algn="just" defTabSz="1244600">
            <a:lnSpc>
              <a:spcPct val="90000"/>
            </a:lnSpc>
            <a:spcBef>
              <a:spcPct val="0"/>
            </a:spcBef>
            <a:spcAft>
              <a:spcPct val="35000"/>
            </a:spcAft>
            <a:buNone/>
          </a:pPr>
          <a:endParaRPr lang="nl-NL" sz="2800" b="1" i="1" kern="1200" dirty="0">
            <a:solidFill>
              <a:sysClr val="windowText" lastClr="000000">
                <a:hueOff val="0"/>
                <a:satOff val="0"/>
                <a:lumOff val="0"/>
                <a:alphaOff val="0"/>
              </a:sysClr>
            </a:solidFill>
            <a:latin typeface="#9Slide05 Brannboll Ny" panose="02000000000000000000" pitchFamily="2" charset="0"/>
            <a:ea typeface="+mn-ea"/>
            <a:cs typeface="+mn-cs"/>
          </a:endParaRPr>
        </a:p>
        <a:p>
          <a:pPr marL="0" lvl="0" indent="0" algn="just" defTabSz="1244600">
            <a:lnSpc>
              <a:spcPct val="90000"/>
            </a:lnSpc>
            <a:spcBef>
              <a:spcPct val="0"/>
            </a:spcBef>
            <a:spcAft>
              <a:spcPct val="35000"/>
            </a:spcAft>
            <a:buNone/>
          </a:pPr>
          <a:endParaRPr lang="nl-NL" sz="2800" b="1" i="1" kern="1200" dirty="0">
            <a:solidFill>
              <a:sysClr val="windowText" lastClr="000000">
                <a:hueOff val="0"/>
                <a:satOff val="0"/>
                <a:lumOff val="0"/>
                <a:alphaOff val="0"/>
              </a:sysClr>
            </a:solidFill>
            <a:latin typeface="#9Slide05 Brannboll Ny" panose="02000000000000000000" pitchFamily="2" charset="0"/>
            <a:ea typeface="+mn-ea"/>
            <a:cs typeface="+mn-cs"/>
          </a:endParaRPr>
        </a:p>
        <a:p>
          <a:pPr marL="0" lvl="0" indent="0" algn="just" defTabSz="1244600">
            <a:lnSpc>
              <a:spcPct val="90000"/>
            </a:lnSpc>
            <a:spcBef>
              <a:spcPct val="0"/>
            </a:spcBef>
            <a:spcAft>
              <a:spcPct val="35000"/>
            </a:spcAft>
            <a:buNone/>
          </a:pPr>
          <a:endParaRPr lang="nl-NL" sz="2800" b="1" i="1" kern="1200" dirty="0">
            <a:solidFill>
              <a:sysClr val="windowText" lastClr="000000">
                <a:hueOff val="0"/>
                <a:satOff val="0"/>
                <a:lumOff val="0"/>
                <a:alphaOff val="0"/>
              </a:sysClr>
            </a:solidFill>
            <a:latin typeface="#9Slide05 Brannboll Ny" panose="02000000000000000000" pitchFamily="2" charset="0"/>
            <a:ea typeface="+mn-ea"/>
            <a:cs typeface="+mn-cs"/>
          </a:endParaRPr>
        </a:p>
        <a:p>
          <a:pPr marL="0" lvl="0" indent="0" algn="just" defTabSz="1244600">
            <a:lnSpc>
              <a:spcPct val="90000"/>
            </a:lnSpc>
            <a:spcBef>
              <a:spcPct val="0"/>
            </a:spcBef>
            <a:spcAft>
              <a:spcPct val="35000"/>
            </a:spcAft>
            <a:buNone/>
          </a:pPr>
          <a:endParaRPr lang="nl-NL" sz="2800" b="1" i="1" kern="1200" dirty="0">
            <a:solidFill>
              <a:sysClr val="windowText" lastClr="000000">
                <a:hueOff val="0"/>
                <a:satOff val="0"/>
                <a:lumOff val="0"/>
                <a:alphaOff val="0"/>
              </a:sysClr>
            </a:solidFill>
            <a:latin typeface="#9Slide05 Brannboll Ny" panose="02000000000000000000" pitchFamily="2" charset="0"/>
            <a:ea typeface="+mn-ea"/>
            <a:cs typeface="+mn-cs"/>
          </a:endParaRPr>
        </a:p>
        <a:p>
          <a:pPr marL="0" lvl="0" indent="0" algn="just" defTabSz="1244600">
            <a:lnSpc>
              <a:spcPct val="90000"/>
            </a:lnSpc>
            <a:spcBef>
              <a:spcPct val="0"/>
            </a:spcBef>
            <a:spcAft>
              <a:spcPct val="35000"/>
            </a:spcAft>
            <a:buNone/>
          </a:pP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365216" y="0"/>
        <a:ext cx="7007383" cy="4906962"/>
      </dsp:txXfrm>
    </dsp:sp>
    <dsp:sp modelId="{2AAACA77-E4A0-4E99-9F03-72ED26BB7B73}">
      <dsp:nvSpPr>
        <dsp:cNvPr id="0" name=""/>
        <dsp:cNvSpPr/>
      </dsp:nvSpPr>
      <dsp:spPr>
        <a:xfrm>
          <a:off x="490696" y="490696"/>
          <a:ext cx="1874520" cy="3925570"/>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CCB1C-B1A7-47D6-ABCF-E9A57E2770A8}" type="datetimeFigureOut">
              <a:rPr lang="en-US" smtClean="0"/>
              <a:t>15/5/2026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394A06-C263-464F-A53F-C4A0A8B7D892}" type="slidenum">
              <a:rPr lang="en-US" smtClean="0"/>
              <a:t>‹#›</a:t>
            </a:fld>
            <a:endParaRPr lang="en-US"/>
          </a:p>
        </p:txBody>
      </p:sp>
    </p:spTree>
    <p:extLst>
      <p:ext uri="{BB962C8B-B14F-4D97-AF65-F5344CB8AC3E}">
        <p14:creationId xmlns:p14="http://schemas.microsoft.com/office/powerpoint/2010/main" val="1757483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E73BB8-2388-4A37-BAE3-13E3D3F1EDF8}"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20040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ình ảnh của Bản chiếu 1"/>
          <p:cNvSpPr>
            <a:spLocks noGrp="1" noRot="1" noChangeAspect="1"/>
          </p:cNvSpPr>
          <p:nvPr>
            <p:ph type="sldImg"/>
          </p:nvPr>
        </p:nvSpPr>
        <p:spPr/>
      </p:sp>
      <p:sp>
        <p:nvSpPr>
          <p:cNvPr id="3" name="Chỗ dành sẵn cho Ghi chú 2"/>
          <p:cNvSpPr>
            <a:spLocks noGrp="1"/>
          </p:cNvSpPr>
          <p:nvPr>
            <p:ph type="body" idx="1"/>
          </p:nvPr>
        </p:nvSpPr>
        <p:spPr/>
        <p:txBody>
          <a:bodyPr/>
          <a:lstStyle/>
          <a:p>
            <a:endParaRPr lang="vi-VN" dirty="0"/>
          </a:p>
        </p:txBody>
      </p:sp>
      <p:sp>
        <p:nvSpPr>
          <p:cNvPr id="4" name="Chỗ dành sẵn cho Số hiệu Bản chiếu 3"/>
          <p:cNvSpPr>
            <a:spLocks noGrp="1"/>
          </p:cNvSpPr>
          <p:nvPr>
            <p:ph type="sldNum" sz="quarter" idx="10"/>
          </p:nvPr>
        </p:nvSpPr>
        <p:spPr/>
        <p:txBody>
          <a:bodyPr/>
          <a:lstStyle/>
          <a:p>
            <a:fld id="{07394A06-C263-464F-A53F-C4A0A8B7D892}" type="slidenum">
              <a:rPr lang="en-US" smtClean="0"/>
              <a:t>8</a:t>
            </a:fld>
            <a:endParaRPr lang="en-US"/>
          </a:p>
        </p:txBody>
      </p:sp>
    </p:spTree>
    <p:extLst>
      <p:ext uri="{BB962C8B-B14F-4D97-AF65-F5344CB8AC3E}">
        <p14:creationId xmlns:p14="http://schemas.microsoft.com/office/powerpoint/2010/main" val="4237623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a:defRPr/>
            </a:pPr>
            <a:fld id="{D46ACD18-9F83-4F13-8F10-8F66BD177153}"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668064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290F15-967D-4EED-AF26-1512C2BF3FD9}" type="datetimeFigureOut">
              <a:rPr lang="en-US" smtClean="0"/>
              <a:t>15/5/2026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905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15/5/2026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1924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15/5/2026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92954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15/5/2026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778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15/5/2026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91098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15/5/2026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024990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15/5/2026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004784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15/5/2026</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10517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15/5/2026</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7586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15/5/2026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82380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15/5/2026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08182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15/5/2026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217588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15/5/2026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20628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15/5/2026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39926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15/5/2026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67416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E14C4357-4527-4A6F-8FC0-A5E3D696D97B}"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16972711"/>
      </p:ext>
    </p:extLst>
  </p:cSld>
  <p:clrMapOvr>
    <a:masterClrMapping/>
  </p:clrMapOvr>
  <p:transition>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0FE2CF07-AA09-4F84-AF7C-19256C76E82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93047553"/>
      </p:ext>
    </p:extLst>
  </p:cSld>
  <p:clrMapOvr>
    <a:masterClrMapping/>
  </p:clrMapOvr>
  <p:transition>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396516AC-313E-4608-9742-C335A814F6E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99992205"/>
      </p:ext>
    </p:extLst>
  </p:cSld>
  <p:clrMapOvr>
    <a:masterClrMapping/>
  </p:clrMapOvr>
  <p:transition>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F0C99E-C4F9-4DAB-AB94-365632577A06}"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62607264"/>
      </p:ext>
    </p:extLst>
  </p:cSld>
  <p:clrMapOvr>
    <a:masterClrMapping/>
  </p:clrMapOvr>
  <p:transition>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DDF32A-0D3B-4C75-8DD7-AA48D6922FA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04724199"/>
      </p:ext>
    </p:extLst>
  </p:cSld>
  <p:clrMapOvr>
    <a:masterClrMapping/>
  </p:clrMapOvr>
  <p:transition>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1043E404-FC01-4AA8-BA2C-0B43F9F46548}"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27178265"/>
      </p:ext>
    </p:extLst>
  </p:cSld>
  <p:clrMapOvr>
    <a:masterClrMapping/>
  </p:clrMapOvr>
  <p:transition>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4C82B273-D1F6-4A9F-B39B-4CB0975525D5}"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6623027"/>
      </p:ext>
    </p:extLst>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15/5/2026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84356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D172FB2E-4EC8-4834-B1D2-76071FCAAD5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23248076"/>
      </p:ext>
    </p:extLst>
  </p:cSld>
  <p:clrMapOvr>
    <a:masterClrMapping/>
  </p:clrMapOvr>
  <p:transition>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F1ADDCB5-33A6-452D-A1F1-9622C8FF3C4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16562031"/>
      </p:ext>
    </p:extLst>
  </p:cSld>
  <p:clrMapOvr>
    <a:masterClrMapping/>
  </p:clrMapOvr>
  <p:transition>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6F6D1EBA-6041-4BF5-8ECE-C912A55FA93E}"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11269768"/>
      </p:ext>
    </p:extLst>
  </p:cSld>
  <p:clrMapOvr>
    <a:masterClrMapping/>
  </p:clrMapOvr>
  <p:transition>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735837B-5167-4CAC-B53D-C2801750461D}"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02866344"/>
      </p:ext>
    </p:extLst>
  </p:cSld>
  <p:clrMapOvr>
    <a:masterClrMapping/>
  </p:clrMapOvr>
  <p:transition>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9C187384-1631-427A-8C6B-43ABBF2F17CC}"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83048153"/>
      </p:ext>
    </p:extLst>
  </p:cSld>
  <p:clrMapOvr>
    <a:masterClrMapping/>
  </p:clrMapOvr>
  <p:transition>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6443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15/5/2026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129447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15/5/2026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865465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15/5/2026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374034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15/5/2026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37723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290F15-967D-4EED-AF26-1512C2BF3FD9}" type="datetimeFigureOut">
              <a:rPr lang="en-US" smtClean="0"/>
              <a:t>15/5/2026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811275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15/5/2026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233262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15/5/2026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82125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15/5/2026</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75313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8033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15/5/2026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93792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15/5/2026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46676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15/5/2026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04541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15/5/2026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924817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7498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15/5/2026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54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290F15-967D-4EED-AF26-1512C2BF3FD9}" type="datetimeFigureOut">
              <a:rPr lang="en-US" smtClean="0"/>
              <a:t>15/5/2026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5036284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15/5/2026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962366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15/5/2026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5454823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15/5/2026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294942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15/5/2026</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7206204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15/5/2026</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37045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15/5/2026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9103734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15/5/2026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3447382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15/5/2026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182273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15/5/2026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676924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15/5/2026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113429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290F15-967D-4EED-AF26-1512C2BF3FD9}" type="datetimeFigureOut">
              <a:rPr lang="en-US" smtClean="0"/>
              <a:t>15/5/2026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51429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空白">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529" y="-1314"/>
            <a:ext cx="12193057" cy="6860627"/>
          </a:xfrm>
          <a:prstGeom prst="rect">
            <a:avLst/>
          </a:prstGeom>
        </p:spPr>
      </p:pic>
    </p:spTree>
    <p:extLst>
      <p:ext uri="{BB962C8B-B14F-4D97-AF65-F5344CB8AC3E}">
        <p14:creationId xmlns:p14="http://schemas.microsoft.com/office/powerpoint/2010/main" val="189605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6" name="图片 15"/>
          <p:cNvPicPr>
            <a:picLocks noChangeAspect="1"/>
          </p:cNvPicPr>
          <p:nvPr userDrawn="1"/>
        </p:nvPicPr>
        <p:blipFill rotWithShape="1">
          <a:blip r:embed="rId2"/>
          <a:srcRect l="2504" t="3711" r="2342" b="3972"/>
          <a:stretch/>
        </p:blipFill>
        <p:spPr>
          <a:xfrm>
            <a:off x="0" y="0"/>
            <a:ext cx="12192000" cy="6858000"/>
          </a:xfrm>
          <a:prstGeom prst="rect">
            <a:avLst/>
          </a:prstGeom>
        </p:spPr>
      </p:pic>
      <p:sp>
        <p:nvSpPr>
          <p:cNvPr id="5" name="矩形 4">
            <a:extLst>
              <a:ext uri="{FF2B5EF4-FFF2-40B4-BE49-F238E27FC236}">
                <a16:creationId xmlns:a16="http://schemas.microsoft.com/office/drawing/2014/main" id="{4B80CD9C-69E5-4166-9200-5235928C8775}"/>
              </a:ext>
            </a:extLst>
          </p:cNvPr>
          <p:cNvSpPr>
            <a:spLocks noChangeArrowheads="1"/>
          </p:cNvSpPr>
          <p:nvPr userDrawn="1"/>
        </p:nvSpPr>
        <p:spPr bwMode="auto">
          <a:xfrm>
            <a:off x="981115" y="425454"/>
            <a:ext cx="4270419" cy="502766"/>
          </a:xfrm>
          <a:prstGeom prst="rect">
            <a:avLst/>
          </a:prstGeom>
          <a:noFill/>
          <a:ln>
            <a:noFill/>
          </a:ln>
        </p:spPr>
        <p:txBody>
          <a:bodyPr wrap="square">
            <a:spAutoFit/>
          </a:bodyPr>
          <a:lstStyle/>
          <a:p>
            <a:pPr lvl="0" algn="l"/>
            <a:r>
              <a:rPr lang="zh-CN" altLang="en-US" sz="2667" b="0" dirty="0">
                <a:solidFill>
                  <a:schemeClr val="accent1"/>
                </a:solidFill>
                <a:latin typeface="迷你简卡通" panose="03000509000000000000" pitchFamily="65" charset="-122"/>
                <a:ea typeface="迷你简卡通" panose="03000509000000000000" pitchFamily="65" charset="-122"/>
              </a:rPr>
              <a:t>一分钟我们可以做些什么？</a:t>
            </a:r>
          </a:p>
        </p:txBody>
      </p:sp>
      <p:sp>
        <p:nvSpPr>
          <p:cNvPr id="15" name="五角星 14"/>
          <p:cNvSpPr/>
          <p:nvPr userDrawn="1"/>
        </p:nvSpPr>
        <p:spPr>
          <a:xfrm>
            <a:off x="508000" y="381000"/>
            <a:ext cx="508000" cy="508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extLst>
      <p:ext uri="{BB962C8B-B14F-4D97-AF65-F5344CB8AC3E}">
        <p14:creationId xmlns:p14="http://schemas.microsoft.com/office/powerpoint/2010/main" val="119927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6" name="图片 15"/>
          <p:cNvPicPr>
            <a:picLocks noChangeAspect="1"/>
          </p:cNvPicPr>
          <p:nvPr userDrawn="1"/>
        </p:nvPicPr>
        <p:blipFill rotWithShape="1">
          <a:blip r:embed="rId2"/>
          <a:srcRect l="2504" t="3711" r="2342" b="3972"/>
          <a:stretch/>
        </p:blipFill>
        <p:spPr>
          <a:xfrm>
            <a:off x="0" y="0"/>
            <a:ext cx="12192000" cy="6858000"/>
          </a:xfrm>
          <a:prstGeom prst="rect">
            <a:avLst/>
          </a:prstGeom>
        </p:spPr>
      </p:pic>
      <p:sp>
        <p:nvSpPr>
          <p:cNvPr id="5" name="矩形 4">
            <a:extLst>
              <a:ext uri="{FF2B5EF4-FFF2-40B4-BE49-F238E27FC236}">
                <a16:creationId xmlns:a16="http://schemas.microsoft.com/office/drawing/2014/main" id="{4B80CD9C-69E5-4166-9200-5235928C8775}"/>
              </a:ext>
            </a:extLst>
          </p:cNvPr>
          <p:cNvSpPr>
            <a:spLocks noChangeArrowheads="1"/>
          </p:cNvSpPr>
          <p:nvPr userDrawn="1"/>
        </p:nvSpPr>
        <p:spPr bwMode="auto">
          <a:xfrm>
            <a:off x="981115" y="425454"/>
            <a:ext cx="4270419" cy="502766"/>
          </a:xfrm>
          <a:prstGeom prst="rect">
            <a:avLst/>
          </a:prstGeom>
          <a:noFill/>
          <a:ln>
            <a:noFill/>
          </a:ln>
        </p:spPr>
        <p:txBody>
          <a:bodyPr wrap="square">
            <a:spAutoFit/>
          </a:bodyPr>
          <a:lstStyle/>
          <a:p>
            <a:pPr lvl="0" algn="l"/>
            <a:r>
              <a:rPr lang="zh-CN" altLang="en-US" sz="2667" b="0" dirty="0">
                <a:solidFill>
                  <a:schemeClr val="accent1"/>
                </a:solidFill>
                <a:latin typeface="迷你简卡通" panose="03000509000000000000" pitchFamily="65" charset="-122"/>
                <a:ea typeface="迷你简卡通" panose="03000509000000000000" pitchFamily="65" charset="-122"/>
              </a:rPr>
              <a:t>珍惜时间的名人名言</a:t>
            </a:r>
          </a:p>
        </p:txBody>
      </p:sp>
      <p:sp>
        <p:nvSpPr>
          <p:cNvPr id="15" name="五角星 14"/>
          <p:cNvSpPr/>
          <p:nvPr userDrawn="1"/>
        </p:nvSpPr>
        <p:spPr>
          <a:xfrm>
            <a:off x="508000" y="381000"/>
            <a:ext cx="508000" cy="508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extLst>
      <p:ext uri="{BB962C8B-B14F-4D97-AF65-F5344CB8AC3E}">
        <p14:creationId xmlns:p14="http://schemas.microsoft.com/office/powerpoint/2010/main" val="1717426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6" name="图片 15"/>
          <p:cNvPicPr>
            <a:picLocks noChangeAspect="1"/>
          </p:cNvPicPr>
          <p:nvPr userDrawn="1"/>
        </p:nvPicPr>
        <p:blipFill rotWithShape="1">
          <a:blip r:embed="rId2"/>
          <a:srcRect l="2504" t="3711" r="2342" b="3972"/>
          <a:stretch/>
        </p:blipFill>
        <p:spPr>
          <a:xfrm>
            <a:off x="0" y="0"/>
            <a:ext cx="12192000" cy="6858000"/>
          </a:xfrm>
          <a:prstGeom prst="rect">
            <a:avLst/>
          </a:prstGeom>
        </p:spPr>
      </p:pic>
      <p:sp>
        <p:nvSpPr>
          <p:cNvPr id="5" name="矩形 4">
            <a:extLst>
              <a:ext uri="{FF2B5EF4-FFF2-40B4-BE49-F238E27FC236}">
                <a16:creationId xmlns:a16="http://schemas.microsoft.com/office/drawing/2014/main" id="{4B80CD9C-69E5-4166-9200-5235928C8775}"/>
              </a:ext>
            </a:extLst>
          </p:cNvPr>
          <p:cNvSpPr>
            <a:spLocks noChangeArrowheads="1"/>
          </p:cNvSpPr>
          <p:nvPr userDrawn="1"/>
        </p:nvSpPr>
        <p:spPr bwMode="auto">
          <a:xfrm>
            <a:off x="981115" y="425454"/>
            <a:ext cx="4270419" cy="502766"/>
          </a:xfrm>
          <a:prstGeom prst="rect">
            <a:avLst/>
          </a:prstGeom>
          <a:noFill/>
          <a:ln>
            <a:noFill/>
          </a:ln>
        </p:spPr>
        <p:txBody>
          <a:bodyPr wrap="square">
            <a:spAutoFit/>
          </a:bodyPr>
          <a:lstStyle/>
          <a:p>
            <a:pPr lvl="0" algn="l"/>
            <a:r>
              <a:rPr lang="zh-CN" altLang="en-US" sz="2667" b="0" dirty="0">
                <a:solidFill>
                  <a:schemeClr val="accent1"/>
                </a:solidFill>
                <a:latin typeface="迷你简卡通" panose="03000509000000000000" pitchFamily="65" charset="-122"/>
                <a:ea typeface="迷你简卡通" panose="03000509000000000000" pitchFamily="65" charset="-122"/>
              </a:rPr>
              <a:t>如何安排和管理时间？</a:t>
            </a:r>
          </a:p>
        </p:txBody>
      </p:sp>
      <p:sp>
        <p:nvSpPr>
          <p:cNvPr id="15" name="五角星 14"/>
          <p:cNvSpPr/>
          <p:nvPr userDrawn="1"/>
        </p:nvSpPr>
        <p:spPr>
          <a:xfrm>
            <a:off x="508000" y="381000"/>
            <a:ext cx="508000" cy="508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extLst>
      <p:ext uri="{BB962C8B-B14F-4D97-AF65-F5344CB8AC3E}">
        <p14:creationId xmlns:p14="http://schemas.microsoft.com/office/powerpoint/2010/main" val="3063095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6" name="图片 15"/>
          <p:cNvPicPr>
            <a:picLocks noChangeAspect="1"/>
          </p:cNvPicPr>
          <p:nvPr userDrawn="1"/>
        </p:nvPicPr>
        <p:blipFill rotWithShape="1">
          <a:blip r:embed="rId2"/>
          <a:srcRect l="2504" t="3711" r="2342" b="3972"/>
          <a:stretch/>
        </p:blipFill>
        <p:spPr>
          <a:xfrm>
            <a:off x="0" y="0"/>
            <a:ext cx="12192000" cy="6858000"/>
          </a:xfrm>
          <a:prstGeom prst="rect">
            <a:avLst/>
          </a:prstGeom>
        </p:spPr>
      </p:pic>
    </p:spTree>
    <p:extLst>
      <p:ext uri="{BB962C8B-B14F-4D97-AF65-F5344CB8AC3E}">
        <p14:creationId xmlns:p14="http://schemas.microsoft.com/office/powerpoint/2010/main" val="125360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AD8240-3148-4746-BA4B-7B32B016BA5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p>
        </p:txBody>
      </p:sp>
      <p:sp>
        <p:nvSpPr>
          <p:cNvPr id="3" name="副标题 2">
            <a:extLst>
              <a:ext uri="{FF2B5EF4-FFF2-40B4-BE49-F238E27FC236}">
                <a16:creationId xmlns:a16="http://schemas.microsoft.com/office/drawing/2014/main" id="{B51CC32A-496B-42D5-8EC6-30D10EB5C166}"/>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0F25E7C-B1D9-4999-8D1F-ED84C4EE9A27}"/>
              </a:ext>
            </a:extLst>
          </p:cNvPr>
          <p:cNvSpPr>
            <a:spLocks noGrp="1"/>
          </p:cNvSpPr>
          <p:nvPr>
            <p:ph type="dt" sz="half" idx="10"/>
          </p:nvPr>
        </p:nvSpPr>
        <p:spPr/>
        <p:txBody>
          <a:bodyPr/>
          <a:lstStyle/>
          <a:p>
            <a:fld id="{0DA2CC75-8280-4D50-8556-C2874ADEF926}" type="datetimeFigureOut">
              <a:rPr lang="zh-CN" altLang="en-US" smtClean="0"/>
              <a:t>2026/5/15</a:t>
            </a:fld>
            <a:endParaRPr lang="zh-CN" altLang="en-US"/>
          </a:p>
        </p:txBody>
      </p:sp>
      <p:sp>
        <p:nvSpPr>
          <p:cNvPr id="5" name="页脚占位符 4">
            <a:extLst>
              <a:ext uri="{FF2B5EF4-FFF2-40B4-BE49-F238E27FC236}">
                <a16:creationId xmlns:a16="http://schemas.microsoft.com/office/drawing/2014/main" id="{E18A7BBD-E847-449A-AA53-B3DBD3F53D1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1910074-A50B-4F6C-9D3A-997C16815E9A}"/>
              </a:ext>
            </a:extLst>
          </p:cNvPr>
          <p:cNvSpPr>
            <a:spLocks noGrp="1"/>
          </p:cNvSpPr>
          <p:nvPr>
            <p:ph type="sldNum" sz="quarter" idx="12"/>
          </p:nvPr>
        </p:nvSpPr>
        <p:spPr/>
        <p:txBody>
          <a:bodyPr/>
          <a:lstStyle/>
          <a:p>
            <a:fld id="{6E190E77-D57C-49F8-ADC2-FB99C50EBC2E}" type="slidenum">
              <a:rPr lang="zh-CN" altLang="en-US" smtClean="0"/>
              <a:t>‹#›</a:t>
            </a:fld>
            <a:endParaRPr lang="zh-CN" altLang="en-US"/>
          </a:p>
        </p:txBody>
      </p:sp>
    </p:spTree>
    <p:extLst>
      <p:ext uri="{BB962C8B-B14F-4D97-AF65-F5344CB8AC3E}">
        <p14:creationId xmlns:p14="http://schemas.microsoft.com/office/powerpoint/2010/main" val="22769716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90F15-967D-4EED-AF26-1512C2BF3FD9}" type="datetimeFigureOut">
              <a:rPr lang="en-US" smtClean="0"/>
              <a:t>15/5/2026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3628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15/5/2026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10122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15/5/2026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68567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2.xml"/><Relationship Id="rId7"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5" Type="http://schemas.openxmlformats.org/officeDocument/2006/relationships/slideLayout" Target="../slideLayouts/slideLayout64.xml"/><Relationship Id="rId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90F15-967D-4EED-AF26-1512C2BF3FD9}" type="datetimeFigureOut">
              <a:rPr lang="en-US" smtClean="0"/>
              <a:t>15/5/2026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DCC1F-733C-4156-ABF5-71B829042773}" type="slidenum">
              <a:rPr lang="en-US" smtClean="0"/>
              <a:t>‹#›</a:t>
            </a:fld>
            <a:endParaRPr lang="en-US"/>
          </a:p>
        </p:txBody>
      </p:sp>
    </p:spTree>
    <p:extLst>
      <p:ext uri="{BB962C8B-B14F-4D97-AF65-F5344CB8AC3E}">
        <p14:creationId xmlns:p14="http://schemas.microsoft.com/office/powerpoint/2010/main" val="29747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15/5/2026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62820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FB1BA9-448A-466D-888E-000648E11133}"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499062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15/5/2026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914756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15/5/2026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18349909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0CEB1B6A-AEF1-4ACD-BD61-958570690F55}" type="datetimeFigureOut">
              <a:rPr lang="zh-CN" altLang="en-US" smtClean="0"/>
              <a:t>2026/5/15</a:t>
            </a:fld>
            <a:endParaRPr lang="zh-CN" altLang="en-US"/>
          </a:p>
        </p:txBody>
      </p:sp>
      <p:sp>
        <p:nvSpPr>
          <p:cNvPr id="5" name="页脚占位符 4"/>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317757380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Lst>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0.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13.xml"/><Relationship Id="rId4" Type="http://schemas.openxmlformats.org/officeDocument/2006/relationships/hyperlink" Target="https://www.youtube.com/watch?v=L4RE6w5mi38"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youtube.com/watch?v=WJXU_ntE73U" TargetMode="External"/><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https://cth.edu.vn/wp-content/uploads/2018/03/phuong-phap-hoc-hop-tac-think-pair-share.jpg" TargetMode="External"/><Relationship Id="rId7" Type="http://schemas.openxmlformats.org/officeDocument/2006/relationships/image" Target="../media/image38.jpeg"/><Relationship Id="rId2" Type="http://schemas.openxmlformats.org/officeDocument/2006/relationships/image" Target="../media/image35.jpeg"/><Relationship Id="rId1" Type="http://schemas.openxmlformats.org/officeDocument/2006/relationships/slideLayout" Target="../slideLayouts/slideLayout13.xml"/><Relationship Id="rId6" Type="http://schemas.openxmlformats.org/officeDocument/2006/relationships/image" Target="../media/image37.jpeg"/><Relationship Id="rId5" Type="http://schemas.microsoft.com/office/2007/relationships/hdphoto" Target="../media/hdphoto1.wdp"/><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43.xml"/><Relationship Id="rId6" Type="http://schemas.openxmlformats.org/officeDocument/2006/relationships/image" Target="../media/image33.emf"/><Relationship Id="rId5" Type="http://schemas.openxmlformats.org/officeDocument/2006/relationships/image" Target="../media/image4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1.png"/><Relationship Id="rId1" Type="http://schemas.openxmlformats.org/officeDocument/2006/relationships/slideLayout" Target="../slideLayouts/slideLayout4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55.png"/><Relationship Id="rId1" Type="http://schemas.openxmlformats.org/officeDocument/2006/relationships/slideLayout" Target="../slideLayouts/slideLayout4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55.png"/><Relationship Id="rId1" Type="http://schemas.openxmlformats.org/officeDocument/2006/relationships/slideLayout" Target="../slideLayouts/slideLayout4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0.png"/><Relationship Id="rId1" Type="http://schemas.openxmlformats.org/officeDocument/2006/relationships/slideLayout" Target="../slideLayouts/slideLayout50.xm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41.png"/><Relationship Id="rId1" Type="http://schemas.openxmlformats.org/officeDocument/2006/relationships/slideLayout" Target="../slideLayouts/slideLayout43.xml"/><Relationship Id="rId6" Type="http://schemas.openxmlformats.org/officeDocument/2006/relationships/image" Target="../media/image62.png"/><Relationship Id="rId5" Type="http://schemas.openxmlformats.org/officeDocument/2006/relationships/image" Target="../media/image51.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www.youtube.com/watch?v=xsS_kaMXqgc" TargetMode="External"/><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hyperlink" Target="https://www.youtube.com/watch?v=Upid334vzpQ"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54.png"/><Relationship Id="rId2" Type="http://schemas.openxmlformats.org/officeDocument/2006/relationships/image" Target="../media/image10.png"/><Relationship Id="rId1" Type="http://schemas.openxmlformats.org/officeDocument/2006/relationships/slideLayout" Target="../slideLayouts/slideLayout4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3.xml"/><Relationship Id="rId7" Type="http://schemas.openxmlformats.org/officeDocument/2006/relationships/diagramQuickStyle" Target="../diagrams/quickStyl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Layout" Target="../diagrams/layout1.xml"/><Relationship Id="rId11" Type="http://schemas.openxmlformats.org/officeDocument/2006/relationships/image" Target="../media/image25.jpeg"/><Relationship Id="rId5" Type="http://schemas.openxmlformats.org/officeDocument/2006/relationships/diagramData" Target="../diagrams/data1.xml"/><Relationship Id="rId10" Type="http://schemas.openxmlformats.org/officeDocument/2006/relationships/image" Target="../media/image24.jpeg"/><Relationship Id="rId4" Type="http://schemas.openxmlformats.org/officeDocument/2006/relationships/image" Target="../media/image5.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13.xml"/><Relationship Id="rId7" Type="http://schemas.openxmlformats.org/officeDocument/2006/relationships/diagramQuickStyle" Target="../diagrams/quickStyle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diagramLayout" Target="../diagrams/layout2.xml"/><Relationship Id="rId11" Type="http://schemas.openxmlformats.org/officeDocument/2006/relationships/image" Target="../media/image25.jpeg"/><Relationship Id="rId5" Type="http://schemas.openxmlformats.org/officeDocument/2006/relationships/diagramData" Target="../diagrams/data2.xml"/><Relationship Id="rId10" Type="http://schemas.openxmlformats.org/officeDocument/2006/relationships/image" Target="../media/image24.jpeg"/><Relationship Id="rId4" Type="http://schemas.openxmlformats.org/officeDocument/2006/relationships/image" Target="../media/image5.pn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watch?v=jb3nWC72C5k" TargetMode="External"/><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0CA36092-9498-4D3B-AEC8-B3891A594852}"/>
              </a:ext>
            </a:extLst>
          </p:cNvPr>
          <p:cNvSpPr/>
          <p:nvPr/>
        </p:nvSpPr>
        <p:spPr>
          <a:xfrm>
            <a:off x="1117600" y="990600"/>
            <a:ext cx="10363200" cy="1938992"/>
          </a:xfrm>
          <a:prstGeom prst="rect">
            <a:avLst/>
          </a:prstGeom>
        </p:spPr>
        <p:txBody>
          <a:bodyPr wrap="square">
            <a:spAutoFit/>
          </a:bodyPr>
          <a:lstStyle/>
          <a:p>
            <a:pPr marL="0" marR="0" lvl="0" indent="0" algn="ctr" defTabSz="1219170" rtl="0" eaLnBrk="1" fontAlgn="auto" latinLnBrk="0" hangingPunct="1">
              <a:lnSpc>
                <a:spcPct val="80000"/>
              </a:lnSpc>
              <a:spcBef>
                <a:spcPts val="0"/>
              </a:spcBef>
              <a:spcAft>
                <a:spcPts val="0"/>
              </a:spcAft>
              <a:buClrTx/>
              <a:buSzTx/>
              <a:buFontTx/>
              <a:buNone/>
              <a:tabLst/>
              <a:defRPr/>
            </a:pPr>
            <a:r>
              <a:rPr kumimoji="0" lang="en-US" altLang="zh-CN" sz="5000" b="0" i="0" u="none" strike="noStrike" kern="1200" cap="none" spc="800" normalizeH="0" baseline="0" noProof="0" dirty="0">
                <a:ln w="12700">
                  <a:solidFill>
                    <a:srgbClr val="5A3312"/>
                  </a:solidFill>
                </a:ln>
                <a:solidFill>
                  <a:srgbClr val="00CCFF"/>
                </a:solidFill>
                <a:effectLst/>
                <a:uLnTx/>
                <a:uFillTx/>
                <a:latin typeface="Times New Roman" panose="02020603050405020304" pitchFamily="18" charset="0"/>
                <a:ea typeface="Tahoma" panose="020B0604030504040204" pitchFamily="34" charset="0"/>
                <a:cs typeface="Times New Roman" panose="02020603050405020304" pitchFamily="18" charset="0"/>
              </a:rPr>
              <a:t>CHÀO MỪNG CÁC EM ĐẾN VỚI BÀI HỌC NGÀY HÔM NAY</a:t>
            </a:r>
            <a:endParaRPr kumimoji="0" lang="zh-CN" altLang="en-US" sz="5000" b="0" i="0" u="none" strike="noStrike" kern="1200" cap="none" spc="800" normalizeH="0" baseline="0" noProof="0" dirty="0">
              <a:ln w="12700">
                <a:solidFill>
                  <a:srgbClr val="5A3312"/>
                </a:solidFill>
              </a:ln>
              <a:solidFill>
                <a:srgbClr val="00CCFF"/>
              </a:solidFill>
              <a:effectLst/>
              <a:uLnTx/>
              <a:uFillTx/>
              <a:latin typeface="Times New Roman" panose="02020603050405020304" pitchFamily="18" charset="0"/>
              <a:ea typeface="汉仪铸字木头人W" panose="00020600040101010101" pitchFamily="18" charset="-122"/>
              <a:cs typeface="Times New Roman" panose="02020603050405020304" pitchFamily="18" charset="0"/>
            </a:endParaRPr>
          </a:p>
        </p:txBody>
      </p:sp>
      <p:grpSp>
        <p:nvGrpSpPr>
          <p:cNvPr id="10" name="组合 9"/>
          <p:cNvGrpSpPr/>
          <p:nvPr/>
        </p:nvGrpSpPr>
        <p:grpSpPr>
          <a:xfrm>
            <a:off x="3250407" y="5108460"/>
            <a:ext cx="6299200" cy="698137"/>
            <a:chOff x="3035025" y="3820470"/>
            <a:chExt cx="3958033" cy="299202"/>
          </a:xfrm>
        </p:grpSpPr>
        <p:sp>
          <p:nvSpPr>
            <p:cNvPr id="7" name="圆角矩形 6"/>
            <p:cNvSpPr/>
            <p:nvPr/>
          </p:nvSpPr>
          <p:spPr>
            <a:xfrm>
              <a:off x="3035025" y="3820470"/>
              <a:ext cx="3958033" cy="299202"/>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7" name="文本框 16">
              <a:extLst>
                <a:ext uri="{FF2B5EF4-FFF2-40B4-BE49-F238E27FC236}">
                  <a16:creationId xmlns:a16="http://schemas.microsoft.com/office/drawing/2014/main" id="{16EC2491-DF2E-459E-A725-0E881F7EA91F}"/>
                </a:ext>
              </a:extLst>
            </p:cNvPr>
            <p:cNvSpPr txBox="1"/>
            <p:nvPr/>
          </p:nvSpPr>
          <p:spPr>
            <a:xfrm>
              <a:off x="3394953" y="3823833"/>
              <a:ext cx="2917500" cy="250618"/>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FFFFFF"/>
                  </a:solidFill>
                  <a:effectLst/>
                  <a:uLnTx/>
                  <a:uFillTx/>
                  <a:latin typeface="Arial"/>
                  <a:ea typeface="微软雅黑"/>
                  <a:cs typeface="+mn-cs"/>
                </a:rPr>
                <a:t>Giáo</a:t>
              </a:r>
              <a:r>
                <a:rPr kumimoji="0" lang="en-US" altLang="zh-CN" sz="3200" b="0" i="0" u="none" strike="noStrike" kern="1200" cap="none" spc="0" normalizeH="0" baseline="0" noProof="0" dirty="0">
                  <a:ln>
                    <a:noFill/>
                  </a:ln>
                  <a:solidFill>
                    <a:srgbClr val="FFFFFF"/>
                  </a:solidFill>
                  <a:effectLst/>
                  <a:uLnTx/>
                  <a:uFillTx/>
                  <a:latin typeface="Arial"/>
                  <a:ea typeface="微软雅黑"/>
                  <a:cs typeface="+mn-cs"/>
                </a:rPr>
                <a:t> </a:t>
              </a:r>
              <a:r>
                <a:rPr kumimoji="0" lang="en-US" altLang="zh-CN" sz="3200" b="0" i="0" u="none" strike="noStrike" kern="1200" cap="none" spc="0" normalizeH="0" baseline="0" noProof="0" dirty="0" err="1">
                  <a:ln>
                    <a:noFill/>
                  </a:ln>
                  <a:solidFill>
                    <a:srgbClr val="FFFFFF"/>
                  </a:solidFill>
                  <a:effectLst/>
                  <a:uLnTx/>
                  <a:uFillTx/>
                  <a:latin typeface="Arial"/>
                  <a:ea typeface="微软雅黑"/>
                  <a:cs typeface="+mn-cs"/>
                </a:rPr>
                <a:t>viên</a:t>
              </a:r>
              <a:r>
                <a:rPr kumimoji="0" lang="en-US" altLang="zh-CN" sz="3200" b="0" i="0" u="none" strike="noStrike" kern="1200" cap="none" spc="0" normalizeH="0" baseline="0" noProof="0" dirty="0">
                  <a:ln>
                    <a:noFill/>
                  </a:ln>
                  <a:solidFill>
                    <a:srgbClr val="FFFFFF"/>
                  </a:solidFill>
                  <a:effectLst/>
                  <a:uLnTx/>
                  <a:uFillTx/>
                  <a:latin typeface="Arial"/>
                  <a:ea typeface="微软雅黑"/>
                  <a:cs typeface="+mn-cs"/>
                </a:rPr>
                <a:t>: SẦM THỊ KIM</a:t>
              </a:r>
              <a:endParaRPr kumimoji="0" lang="zh-CN" altLang="en-US" sz="3200" b="0" i="0" u="none" strike="noStrike" kern="1200" cap="none" spc="0" normalizeH="0" baseline="0" noProof="0" dirty="0">
                <a:ln>
                  <a:noFill/>
                </a:ln>
                <a:solidFill>
                  <a:srgbClr val="FFFFFF"/>
                </a:solidFill>
                <a:effectLst/>
                <a:uLnTx/>
                <a:uFillTx/>
                <a:latin typeface="Arial"/>
                <a:ea typeface="微软雅黑"/>
                <a:cs typeface="+mn-cs"/>
              </a:endParaRPr>
            </a:p>
          </p:txBody>
        </p:sp>
      </p:grpSp>
      <p:pic>
        <p:nvPicPr>
          <p:cNvPr id="6" name="图片 5"/>
          <p:cNvPicPr>
            <a:picLocks noChangeAspect="1"/>
          </p:cNvPicPr>
          <p:nvPr/>
        </p:nvPicPr>
        <p:blipFill>
          <a:blip r:embed="rId3">
            <a:extLst>
              <a:ext uri="{BEBA8EAE-BF5A-486C-A8C5-ECC9F3942E4B}">
                <a14:imgProps xmlns:a14="http://schemas.microsoft.com/office/drawing/2010/main">
                  <a14:imgLayer>
                    <a14:imgEffect>
                      <a14:brightnessContrast contrast="40000"/>
                    </a14:imgEffect>
                  </a14:imgLayer>
                </a14:imgProps>
              </a:ext>
            </a:extLst>
          </a:blip>
          <a:stretch>
            <a:fillRect/>
          </a:stretch>
        </p:blipFill>
        <p:spPr>
          <a:xfrm>
            <a:off x="851887" y="2313054"/>
            <a:ext cx="2907315" cy="3527543"/>
          </a:xfrm>
          <a:prstGeom prst="rect">
            <a:avLst/>
          </a:prstGeom>
        </p:spPr>
      </p:pic>
      <p:pic>
        <p:nvPicPr>
          <p:cNvPr id="9" name="图片 8"/>
          <p:cNvPicPr>
            <a:picLocks noChangeAspect="1"/>
          </p:cNvPicPr>
          <p:nvPr/>
        </p:nvPicPr>
        <p:blipFill>
          <a:blip r:embed="rId4" cstate="print">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9800187" y="3327400"/>
            <a:ext cx="2059107" cy="3149600"/>
          </a:xfrm>
          <a:prstGeom prst="rect">
            <a:avLst/>
          </a:prstGeom>
        </p:spPr>
      </p:pic>
      <p:sp>
        <p:nvSpPr>
          <p:cNvPr id="2" name="TextBox 1">
            <a:extLst>
              <a:ext uri="{FF2B5EF4-FFF2-40B4-BE49-F238E27FC236}">
                <a16:creationId xmlns:a16="http://schemas.microsoft.com/office/drawing/2014/main" id="{07430F69-BBDF-4E72-91E5-273D1DF1C4C7}"/>
              </a:ext>
            </a:extLst>
          </p:cNvPr>
          <p:cNvSpPr txBox="1"/>
          <p:nvPr/>
        </p:nvSpPr>
        <p:spPr>
          <a:xfrm>
            <a:off x="4821897" y="3429000"/>
            <a:ext cx="4064000" cy="83099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14AFC"/>
                </a:solidFill>
                <a:effectLst/>
                <a:uLnTx/>
                <a:uFillTx/>
                <a:latin typeface="Arial"/>
                <a:ea typeface="微软雅黑"/>
                <a:cs typeface="+mn-cs"/>
              </a:rPr>
              <a:t>Lớp</a:t>
            </a:r>
            <a:r>
              <a:rPr kumimoji="0" lang="en-US" sz="4800" b="1" i="0" u="none" strike="noStrike" kern="1200" cap="none" spc="0" normalizeH="0" baseline="0" noProof="0" dirty="0">
                <a:ln>
                  <a:noFill/>
                </a:ln>
                <a:solidFill>
                  <a:srgbClr val="F14AFC"/>
                </a:solidFill>
                <a:effectLst/>
                <a:uLnTx/>
                <a:uFillTx/>
                <a:latin typeface="Arial"/>
                <a:ea typeface="微软雅黑"/>
                <a:cs typeface="+mn-cs"/>
              </a:rPr>
              <a:t>: </a:t>
            </a:r>
            <a:r>
              <a:rPr lang="en-US" sz="4800" b="1" dirty="0">
                <a:solidFill>
                  <a:srgbClr val="F14AFC"/>
                </a:solidFill>
                <a:latin typeface="Arial"/>
                <a:ea typeface="微软雅黑"/>
              </a:rPr>
              <a:t>7</a:t>
            </a:r>
            <a:endParaRPr kumimoji="0" lang="en-US" sz="4800" b="1" i="0" u="none" strike="noStrike" kern="1200" cap="none" spc="0" normalizeH="0" baseline="0" noProof="0" dirty="0">
              <a:ln>
                <a:noFill/>
              </a:ln>
              <a:solidFill>
                <a:srgbClr val="F14AFC"/>
              </a:solidFill>
              <a:effectLst/>
              <a:uLnTx/>
              <a:uFillTx/>
              <a:latin typeface="Arial"/>
              <a:ea typeface="微软雅黑"/>
              <a:cs typeface="+mn-cs"/>
            </a:endParaRPr>
          </a:p>
        </p:txBody>
      </p:sp>
    </p:spTree>
    <p:extLst>
      <p:ext uri="{BB962C8B-B14F-4D97-AF65-F5344CB8AC3E}">
        <p14:creationId xmlns:p14="http://schemas.microsoft.com/office/powerpoint/2010/main" val="2731393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6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14"/>
                                        </p:tgtEl>
                                        <p:attrNameLst>
                                          <p:attrName>style.visibility</p:attrName>
                                        </p:attrNameLst>
                                      </p:cBhvr>
                                      <p:to>
                                        <p:strVal val="visible"/>
                                      </p:to>
                                    </p:set>
                                    <p:anim by="(-#ppt_w*2)" calcmode="lin" valueType="num">
                                      <p:cBhvr rctx="PPT">
                                        <p:cTn id="16" dur="500" autoRev="1" fill="hold">
                                          <p:stCondLst>
                                            <p:cond delay="0"/>
                                          </p:stCondLst>
                                        </p:cTn>
                                        <p:tgtEl>
                                          <p:spTgt spid="14"/>
                                        </p:tgtEl>
                                        <p:attrNameLst>
                                          <p:attrName>ppt_w</p:attrName>
                                        </p:attrNameLst>
                                      </p:cBhvr>
                                    </p:anim>
                                    <p:anim by="(#ppt_w*0.50)" calcmode="lin" valueType="num">
                                      <p:cBhvr>
                                        <p:cTn id="17" dur="500" decel="50000" autoRev="1" fill="hold">
                                          <p:stCondLst>
                                            <p:cond delay="0"/>
                                          </p:stCondLst>
                                        </p:cTn>
                                        <p:tgtEl>
                                          <p:spTgt spid="14"/>
                                        </p:tgtEl>
                                        <p:attrNameLst>
                                          <p:attrName>ppt_x</p:attrName>
                                        </p:attrNameLst>
                                      </p:cBhvr>
                                    </p:anim>
                                    <p:anim from="(-#ppt_h/2)" to="(#ppt_y)" calcmode="lin" valueType="num">
                                      <p:cBhvr>
                                        <p:cTn id="18" dur="1000" fill="hold">
                                          <p:stCondLst>
                                            <p:cond delay="0"/>
                                          </p:stCondLst>
                                        </p:cTn>
                                        <p:tgtEl>
                                          <p:spTgt spid="14"/>
                                        </p:tgtEl>
                                        <p:attrNameLst>
                                          <p:attrName>ppt_y</p:attrName>
                                        </p:attrNameLst>
                                      </p:cBhvr>
                                    </p:anim>
                                    <p:animRot by="21600000">
                                      <p:cBhvr>
                                        <p:cTn id="19" dur="1000" fill="hold">
                                          <p:stCondLst>
                                            <p:cond delay="0"/>
                                          </p:stCondLst>
                                        </p:cTn>
                                        <p:tgtEl>
                                          <p:spTgt spid="14"/>
                                        </p:tgtEl>
                                        <p:attrNameLst>
                                          <p:attrName>r</p:attrName>
                                        </p:attrNameLst>
                                      </p:cBhvr>
                                    </p:animRot>
                                  </p:childTnLst>
                                </p:cTn>
                              </p:par>
                            </p:childTnLst>
                          </p:cTn>
                        </p:par>
                        <p:par>
                          <p:cTn id="20" fill="hold">
                            <p:stCondLst>
                              <p:cond delay="5400"/>
                            </p:stCondLst>
                            <p:childTnLst>
                              <p:par>
                                <p:cTn id="21" presetID="53" presetClass="entr" presetSubtype="1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419003" y="318654"/>
            <a:ext cx="6888480" cy="84512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25320" y="1179912"/>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97178" y="1840311"/>
            <a:ext cx="3822412" cy="479941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i="1" dirty="0">
                <a:solidFill>
                  <a:schemeClr val="tx1"/>
                </a:solidFill>
              </a:rPr>
              <a:t>Nhóm 1: </a:t>
            </a:r>
            <a:r>
              <a:rPr lang="de-DE" sz="2400" dirty="0">
                <a:solidFill>
                  <a:schemeClr val="tx1"/>
                </a:solidFill>
              </a:rPr>
              <a:t>Đọc tình huống 1,2/39 SGK và trả lời câu hỏi sau:</a:t>
            </a:r>
            <a:endParaRPr lang="vi-VN" sz="2400" i="1" dirty="0">
              <a:solidFill>
                <a:schemeClr val="tx1"/>
              </a:solidFill>
            </a:endParaRPr>
          </a:p>
          <a:p>
            <a:r>
              <a:rPr lang="de-DE" sz="2400" b="1" i="1" dirty="0">
                <a:solidFill>
                  <a:schemeClr val="tx1"/>
                </a:solidFill>
              </a:rPr>
              <a:t>Câu 1: </a:t>
            </a:r>
            <a:r>
              <a:rPr lang="de-DE" sz="2400" dirty="0">
                <a:solidFill>
                  <a:schemeClr val="tx1"/>
                </a:solidFill>
              </a:rPr>
              <a:t>Trong những trường hợp trên, các bạn đã làm gì để phòng tránh bạo lực học đường?</a:t>
            </a:r>
            <a:endParaRPr lang="vi-VN" sz="2400" i="1" dirty="0">
              <a:solidFill>
                <a:schemeClr val="tx1"/>
              </a:solidFill>
            </a:endParaRPr>
          </a:p>
          <a:p>
            <a:r>
              <a:rPr lang="de-DE" sz="2400" b="1" i="1" dirty="0">
                <a:solidFill>
                  <a:schemeClr val="tx1"/>
                </a:solidFill>
              </a:rPr>
              <a:t>Câu 2: </a:t>
            </a:r>
            <a:r>
              <a:rPr lang="de-DE" sz="2400" dirty="0">
                <a:solidFill>
                  <a:schemeClr val="tx1"/>
                </a:solidFill>
              </a:rPr>
              <a:t>Theo em HS cần phải làm gì để phòng tránh bạo lực học đường?</a:t>
            </a:r>
            <a:endParaRPr lang="vi-VN" sz="2400" i="1" dirty="0">
              <a:solidFill>
                <a:schemeClr val="tx1"/>
              </a:solidFill>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8492837" y="1911433"/>
            <a:ext cx="3441042" cy="4614057"/>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mn-cs"/>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880591" y="1179912"/>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3">
            <a:extLst>
              <a:ext uri="{FF2B5EF4-FFF2-40B4-BE49-F238E27FC236}">
                <a16:creationId xmlns:a16="http://schemas.microsoft.com/office/drawing/2014/main" id="{B82CE674-D7FC-49D9-AF84-6CF2F5AC507D}"/>
              </a:ext>
            </a:extLst>
          </p:cNvPr>
          <p:cNvSpPr/>
          <p:nvPr/>
        </p:nvSpPr>
        <p:spPr>
          <a:xfrm>
            <a:off x="4429903" y="1911433"/>
            <a:ext cx="3822412" cy="4614058"/>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kumimoji="0" lang="en-US" sz="2800" b="0" u="none" strike="noStrike" kern="1200" cap="none" spc="0" normalizeH="0" baseline="0" noProof="0" dirty="0">
              <a:ln>
                <a:noFill/>
              </a:ln>
              <a:solidFill>
                <a:schemeClr val="tx1">
                  <a:lumMod val="95000"/>
                  <a:lumOff val="5000"/>
                </a:schemeClr>
              </a:solidFill>
              <a:effectLst/>
              <a:uLnTx/>
              <a:uFillTx/>
              <a:latin typeface="#9Slide05 Brannboll Ny" panose="02000000000000000000" pitchFamily="2" charset="0"/>
              <a:cs typeface="Times New Roman" pitchFamily="18" charset="0"/>
            </a:endParaRPr>
          </a:p>
        </p:txBody>
      </p:sp>
      <p:cxnSp>
        <p:nvCxnSpPr>
          <p:cNvPr id="21" name="Straight Arrow Connector 20">
            <a:extLst>
              <a:ext uri="{FF2B5EF4-FFF2-40B4-BE49-F238E27FC236}">
                <a16:creationId xmlns:a16="http://schemas.microsoft.com/office/drawing/2014/main" id="{EC42D1DB-6186-445C-9000-B473B780E42B}"/>
              </a:ext>
            </a:extLst>
          </p:cNvPr>
          <p:cNvCxnSpPr>
            <a:cxnSpLocks/>
          </p:cNvCxnSpPr>
          <p:nvPr/>
        </p:nvCxnSpPr>
        <p:spPr>
          <a:xfrm>
            <a:off x="6225320" y="1150424"/>
            <a:ext cx="726788" cy="68988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Bảng 2"/>
          <p:cNvGraphicFramePr>
            <a:graphicFrameLocks noGrp="1"/>
          </p:cNvGraphicFramePr>
          <p:nvPr>
            <p:extLst>
              <p:ext uri="{D42A27DB-BD31-4B8C-83A1-F6EECF244321}">
                <p14:modId xmlns:p14="http://schemas.microsoft.com/office/powerpoint/2010/main" val="561409950"/>
              </p:ext>
            </p:extLst>
          </p:nvPr>
        </p:nvGraphicFramePr>
        <p:xfrm>
          <a:off x="4565265" y="5025781"/>
          <a:ext cx="3387051" cy="1190117"/>
        </p:xfrm>
        <a:graphic>
          <a:graphicData uri="http://schemas.openxmlformats.org/drawingml/2006/table">
            <a:tbl>
              <a:tblPr firstRow="1" firstCol="1" bandRow="1">
                <a:tableStyleId>{5C22544A-7EE6-4342-B048-85BDC9FD1C3A}</a:tableStyleId>
              </a:tblPr>
              <a:tblGrid>
                <a:gridCol w="1129017">
                  <a:extLst>
                    <a:ext uri="{9D8B030D-6E8A-4147-A177-3AD203B41FA5}">
                      <a16:colId xmlns:a16="http://schemas.microsoft.com/office/drawing/2014/main" val="20000"/>
                    </a:ext>
                  </a:extLst>
                </a:gridCol>
                <a:gridCol w="1129017">
                  <a:extLst>
                    <a:ext uri="{9D8B030D-6E8A-4147-A177-3AD203B41FA5}">
                      <a16:colId xmlns:a16="http://schemas.microsoft.com/office/drawing/2014/main" val="20001"/>
                    </a:ext>
                  </a:extLst>
                </a:gridCol>
                <a:gridCol w="1129017">
                  <a:extLst>
                    <a:ext uri="{9D8B030D-6E8A-4147-A177-3AD203B41FA5}">
                      <a16:colId xmlns:a16="http://schemas.microsoft.com/office/drawing/2014/main" val="20002"/>
                    </a:ext>
                  </a:extLst>
                </a:gridCol>
              </a:tblGrid>
              <a:tr h="688235">
                <a:tc rowSpan="2">
                  <a:txBody>
                    <a:bodyPr/>
                    <a:lstStyle/>
                    <a:p>
                      <a:pPr marL="0" marR="0" algn="just">
                        <a:lnSpc>
                          <a:spcPct val="110000"/>
                        </a:lnSpc>
                        <a:spcBef>
                          <a:spcPts val="0"/>
                        </a:spcBef>
                        <a:spcAft>
                          <a:spcPts val="0"/>
                        </a:spcAft>
                      </a:pPr>
                      <a:r>
                        <a:rPr lang="en-US" sz="1800" dirty="0" err="1">
                          <a:solidFill>
                            <a:schemeClr val="tx1"/>
                          </a:solidFill>
                          <a:effectLst/>
                        </a:rPr>
                        <a:t>Khi</a:t>
                      </a:r>
                      <a:r>
                        <a:rPr lang="en-US" sz="1800" dirty="0">
                          <a:solidFill>
                            <a:schemeClr val="tx1"/>
                          </a:solidFill>
                          <a:effectLst/>
                        </a:rPr>
                        <a:t> </a:t>
                      </a:r>
                      <a:r>
                        <a:rPr lang="en-US" sz="1800" dirty="0" err="1">
                          <a:solidFill>
                            <a:schemeClr val="tx1"/>
                          </a:solidFill>
                          <a:effectLst/>
                        </a:rPr>
                        <a:t>xảy</a:t>
                      </a:r>
                      <a:r>
                        <a:rPr lang="en-US" sz="1800" dirty="0">
                          <a:solidFill>
                            <a:schemeClr val="tx1"/>
                          </a:solidFill>
                          <a:effectLst/>
                        </a:rPr>
                        <a:t> </a:t>
                      </a:r>
                      <a:r>
                        <a:rPr lang="en-US" sz="1800" dirty="0" err="1">
                          <a:solidFill>
                            <a:schemeClr val="tx1"/>
                          </a:solidFill>
                          <a:effectLst/>
                        </a:rPr>
                        <a:t>ra</a:t>
                      </a:r>
                      <a:r>
                        <a:rPr lang="en-US" sz="1800" dirty="0">
                          <a:solidFill>
                            <a:schemeClr val="tx1"/>
                          </a:solidFill>
                          <a:effectLst/>
                        </a:rPr>
                        <a:t> </a:t>
                      </a:r>
                      <a:r>
                        <a:rPr lang="en-US" sz="1800" dirty="0" err="1">
                          <a:solidFill>
                            <a:schemeClr val="tx1"/>
                          </a:solidFill>
                          <a:effectLst/>
                        </a:rPr>
                        <a:t>bạo</a:t>
                      </a:r>
                      <a:r>
                        <a:rPr lang="en-US" sz="1800" dirty="0">
                          <a:solidFill>
                            <a:schemeClr val="tx1"/>
                          </a:solidFill>
                          <a:effectLst/>
                        </a:rPr>
                        <a:t> </a:t>
                      </a:r>
                      <a:r>
                        <a:rPr lang="en-US" sz="1800" dirty="0" err="1">
                          <a:solidFill>
                            <a:schemeClr val="tx1"/>
                          </a:solidFill>
                          <a:effectLst/>
                        </a:rPr>
                        <a:t>lực</a:t>
                      </a:r>
                      <a:r>
                        <a:rPr lang="en-US" sz="1800" dirty="0">
                          <a:solidFill>
                            <a:schemeClr val="tx1"/>
                          </a:solidFill>
                          <a:effectLst/>
                        </a:rPr>
                        <a:t> </a:t>
                      </a:r>
                      <a:r>
                        <a:rPr lang="en-US" sz="1800" dirty="0" err="1">
                          <a:solidFill>
                            <a:schemeClr val="tx1"/>
                          </a:solidFill>
                          <a:effectLst/>
                        </a:rPr>
                        <a:t>học</a:t>
                      </a:r>
                      <a:r>
                        <a:rPr lang="en-US" sz="1800" dirty="0">
                          <a:solidFill>
                            <a:schemeClr val="tx1"/>
                          </a:solidFill>
                          <a:effectLst/>
                        </a:rPr>
                        <a:t> </a:t>
                      </a:r>
                      <a:r>
                        <a:rPr lang="en-US" sz="1800" dirty="0" err="1">
                          <a:solidFill>
                            <a:schemeClr val="tx1"/>
                          </a:solidFill>
                          <a:effectLst/>
                        </a:rPr>
                        <a:t>đường</a:t>
                      </a:r>
                      <a:endParaRPr lang="vi-VN" sz="1050" i="1" dirty="0">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err="1">
                          <a:solidFill>
                            <a:schemeClr val="tx1"/>
                          </a:solidFill>
                          <a:effectLst/>
                        </a:rPr>
                        <a:t>Nên</a:t>
                      </a:r>
                      <a:r>
                        <a:rPr lang="en-US" sz="1800" dirty="0">
                          <a:solidFill>
                            <a:schemeClr val="tx1"/>
                          </a:solidFill>
                          <a:effectLst/>
                        </a:rPr>
                        <a:t> </a:t>
                      </a:r>
                      <a:r>
                        <a:rPr lang="en-US" sz="1800" dirty="0" err="1">
                          <a:solidFill>
                            <a:schemeClr val="tx1"/>
                          </a:solidFill>
                          <a:effectLst/>
                        </a:rPr>
                        <a:t>làm</a:t>
                      </a:r>
                      <a:endParaRPr lang="vi-VN" sz="1050" i="1" dirty="0">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err="1">
                          <a:solidFill>
                            <a:schemeClr val="tx1"/>
                          </a:solidFill>
                          <a:effectLst/>
                        </a:rPr>
                        <a:t>Không</a:t>
                      </a:r>
                      <a:r>
                        <a:rPr lang="en-US" sz="1800" dirty="0">
                          <a:solidFill>
                            <a:schemeClr val="tx1"/>
                          </a:solidFill>
                          <a:effectLst/>
                        </a:rPr>
                        <a:t> </a:t>
                      </a:r>
                      <a:r>
                        <a:rPr lang="en-US" sz="1800" dirty="0" err="1">
                          <a:solidFill>
                            <a:schemeClr val="tx1"/>
                          </a:solidFill>
                          <a:effectLst/>
                        </a:rPr>
                        <a:t>nên</a:t>
                      </a:r>
                      <a:r>
                        <a:rPr lang="en-US" sz="1800" dirty="0">
                          <a:solidFill>
                            <a:schemeClr val="tx1"/>
                          </a:solidFill>
                          <a:effectLst/>
                        </a:rPr>
                        <a:t> </a:t>
                      </a:r>
                      <a:r>
                        <a:rPr lang="en-US" sz="1800" dirty="0" err="1">
                          <a:solidFill>
                            <a:schemeClr val="tx1"/>
                          </a:solidFill>
                          <a:effectLst/>
                        </a:rPr>
                        <a:t>làm</a:t>
                      </a:r>
                      <a:endParaRPr lang="vi-VN" sz="1050" i="1" dirty="0">
                        <a:solidFill>
                          <a:schemeClr val="tx1"/>
                        </a:solidFill>
                        <a:effectLst/>
                        <a:latin typeface="Arial"/>
                        <a:ea typeface="Arial"/>
                        <a:cs typeface="Times New Roman"/>
                      </a:endParaRPr>
                    </a:p>
                  </a:txBody>
                  <a:tcPr marL="68580" marR="68580" marT="0" marB="0"/>
                </a:tc>
                <a:extLst>
                  <a:ext uri="{0D108BD9-81ED-4DB2-BD59-A6C34878D82A}">
                    <a16:rowId xmlns:a16="http://schemas.microsoft.com/office/drawing/2014/main" val="10000"/>
                  </a:ext>
                </a:extLst>
              </a:tr>
              <a:tr h="344118">
                <a:tc vMerge="1">
                  <a:txBody>
                    <a:bodyPr/>
                    <a:lstStyle/>
                    <a:p>
                      <a:endParaRPr lang="vi-VN"/>
                    </a:p>
                  </a:txBody>
                  <a:tcPr/>
                </a:tc>
                <a:tc>
                  <a:txBody>
                    <a:bodyPr/>
                    <a:lstStyle/>
                    <a:p>
                      <a:pPr marL="0" marR="0" algn="just">
                        <a:lnSpc>
                          <a:spcPct val="110000"/>
                        </a:lnSpc>
                        <a:spcBef>
                          <a:spcPts val="0"/>
                        </a:spcBef>
                        <a:spcAft>
                          <a:spcPts val="0"/>
                        </a:spcAft>
                      </a:pPr>
                      <a:r>
                        <a:rPr lang="en-US" sz="1800">
                          <a:solidFill>
                            <a:schemeClr val="tx1"/>
                          </a:solidFill>
                          <a:effectLst/>
                        </a:rPr>
                        <a:t> </a:t>
                      </a:r>
                      <a:endParaRPr lang="vi-VN" sz="1050" i="1">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a:solidFill>
                            <a:schemeClr val="tx1"/>
                          </a:solidFill>
                          <a:effectLst/>
                        </a:rPr>
                        <a:t> </a:t>
                      </a:r>
                      <a:endParaRPr lang="vi-VN" sz="1050" i="1" dirty="0">
                        <a:solidFill>
                          <a:schemeClr val="tx1"/>
                        </a:solidFill>
                        <a:effectLst/>
                        <a:latin typeface="Arial"/>
                        <a:ea typeface="Arial"/>
                        <a:cs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4" name="Rectangle 1"/>
          <p:cNvSpPr>
            <a:spLocks noChangeArrowheads="1"/>
          </p:cNvSpPr>
          <p:nvPr/>
        </p:nvSpPr>
        <p:spPr bwMode="auto">
          <a:xfrm>
            <a:off x="4434532" y="2163459"/>
            <a:ext cx="382241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Nhóm 2: </a:t>
            </a:r>
            <a:r>
              <a:rPr kumimoji="0" lang="de-DE"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Đọc tình huống 1,</a:t>
            </a:r>
            <a:r>
              <a:rPr kumimoji="0" lang="de-DE" sz="2000" b="0" i="0" u="none" strike="noStrike" cap="none" normalizeH="0" dirty="0">
                <a:ln>
                  <a:noFill/>
                </a:ln>
                <a:solidFill>
                  <a:schemeClr val="tx1"/>
                </a:solidFill>
                <a:effectLst/>
                <a:latin typeface="Times New Roman" pitchFamily="18" charset="0"/>
                <a:ea typeface="Arial" pitchFamily="34" charset="0"/>
                <a:cs typeface="Times New Roman" pitchFamily="18" charset="0"/>
              </a:rPr>
              <a:t> </a:t>
            </a:r>
            <a:r>
              <a:rPr kumimoji="0" lang="de-DE"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2 SGK/40 và trả lời câu hỏi:</a:t>
            </a:r>
            <a:endParaRPr kumimoji="0" lang="vi-VN"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sz="2000" b="1"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Câu 1: </a:t>
            </a:r>
            <a:r>
              <a:rPr kumimoji="0" lang="de-DE"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Em hãy nhận xét cách ứng phó của T và B trong các trường hợp trên?</a:t>
            </a:r>
            <a:endParaRPr kumimoji="0" lang="vi-VN"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sz="2000" b="1" i="1" u="none" strike="noStrike" cap="none" normalizeH="0" baseline="0" dirty="0">
                <a:ln>
                  <a:noFill/>
                </a:ln>
                <a:solidFill>
                  <a:schemeClr val="tx1"/>
                </a:solidFill>
                <a:effectLst/>
                <a:latin typeface="Times New Roman" pitchFamily="18" charset="0"/>
                <a:ea typeface="Arial" pitchFamily="34" charset="0"/>
                <a:cs typeface="Times New Roman" pitchFamily="18" charset="0"/>
              </a:rPr>
              <a:t>Câu 2: </a:t>
            </a:r>
            <a:r>
              <a:rPr kumimoji="0" lang="de-DE"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Theo em Hs nên làm gì và không nên làm gì khi xảy ra bạo lực học đường? </a:t>
            </a:r>
            <a:r>
              <a:rPr kumimoji="0" lang="en-US" sz="20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Lệt</a:t>
            </a:r>
            <a:r>
              <a:rPr kumimoji="0" lang="en-US"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kế</a:t>
            </a:r>
            <a:r>
              <a:rPr kumimoji="0" lang="en-US"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theo</a:t>
            </a:r>
            <a:r>
              <a:rPr kumimoji="0" lang="en-US"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gợi</a:t>
            </a:r>
            <a:r>
              <a:rPr kumimoji="0" lang="en-US"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ý </a:t>
            </a:r>
            <a:r>
              <a:rPr kumimoji="0" lang="en-US" sz="20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dưới</a:t>
            </a:r>
            <a:r>
              <a:rPr kumimoji="0" lang="en-US" sz="20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đây</a:t>
            </a:r>
            <a:r>
              <a:rPr lang="en-US" sz="2000" dirty="0">
                <a:latin typeface="Times New Roman" pitchFamily="18" charset="0"/>
                <a:ea typeface="Arial" pitchFamily="34" charset="0"/>
                <a:cs typeface="Times New Roman" pitchFamily="18" charset="0"/>
              </a:rPr>
              <a:t>: </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5" name="Bảng 4"/>
          <p:cNvGraphicFramePr>
            <a:graphicFrameLocks noGrp="1"/>
          </p:cNvGraphicFramePr>
          <p:nvPr>
            <p:extLst>
              <p:ext uri="{D42A27DB-BD31-4B8C-83A1-F6EECF244321}">
                <p14:modId xmlns:p14="http://schemas.microsoft.com/office/powerpoint/2010/main" val="2302508514"/>
              </p:ext>
            </p:extLst>
          </p:nvPr>
        </p:nvGraphicFramePr>
        <p:xfrm>
          <a:off x="8492837" y="5055640"/>
          <a:ext cx="3321792" cy="1190117"/>
        </p:xfrm>
        <a:graphic>
          <a:graphicData uri="http://schemas.openxmlformats.org/drawingml/2006/table">
            <a:tbl>
              <a:tblPr firstRow="1" firstCol="1" bandRow="1">
                <a:tableStyleId>{5C22544A-7EE6-4342-B048-85BDC9FD1C3A}</a:tableStyleId>
              </a:tblPr>
              <a:tblGrid>
                <a:gridCol w="1107264">
                  <a:extLst>
                    <a:ext uri="{9D8B030D-6E8A-4147-A177-3AD203B41FA5}">
                      <a16:colId xmlns:a16="http://schemas.microsoft.com/office/drawing/2014/main" val="20000"/>
                    </a:ext>
                  </a:extLst>
                </a:gridCol>
                <a:gridCol w="1107264">
                  <a:extLst>
                    <a:ext uri="{9D8B030D-6E8A-4147-A177-3AD203B41FA5}">
                      <a16:colId xmlns:a16="http://schemas.microsoft.com/office/drawing/2014/main" val="20001"/>
                    </a:ext>
                  </a:extLst>
                </a:gridCol>
                <a:gridCol w="1107264">
                  <a:extLst>
                    <a:ext uri="{9D8B030D-6E8A-4147-A177-3AD203B41FA5}">
                      <a16:colId xmlns:a16="http://schemas.microsoft.com/office/drawing/2014/main" val="20002"/>
                    </a:ext>
                  </a:extLst>
                </a:gridCol>
              </a:tblGrid>
              <a:tr h="0">
                <a:tc rowSpan="2">
                  <a:txBody>
                    <a:bodyPr/>
                    <a:lstStyle/>
                    <a:p>
                      <a:pPr marL="0" marR="0" algn="just">
                        <a:lnSpc>
                          <a:spcPct val="110000"/>
                        </a:lnSpc>
                        <a:spcBef>
                          <a:spcPts val="0"/>
                        </a:spcBef>
                        <a:spcAft>
                          <a:spcPts val="0"/>
                        </a:spcAft>
                      </a:pPr>
                      <a:r>
                        <a:rPr lang="en-US" sz="1800" dirty="0" err="1">
                          <a:solidFill>
                            <a:schemeClr val="tx1"/>
                          </a:solidFill>
                          <a:effectLst/>
                        </a:rPr>
                        <a:t>Sau</a:t>
                      </a:r>
                      <a:r>
                        <a:rPr lang="en-US" sz="1800" dirty="0">
                          <a:solidFill>
                            <a:schemeClr val="tx1"/>
                          </a:solidFill>
                          <a:effectLst/>
                        </a:rPr>
                        <a:t> </a:t>
                      </a:r>
                      <a:r>
                        <a:rPr lang="en-US" sz="1800" dirty="0" err="1">
                          <a:solidFill>
                            <a:schemeClr val="tx1"/>
                          </a:solidFill>
                          <a:effectLst/>
                        </a:rPr>
                        <a:t>khi</a:t>
                      </a:r>
                      <a:r>
                        <a:rPr lang="en-US" sz="1800" dirty="0">
                          <a:solidFill>
                            <a:schemeClr val="tx1"/>
                          </a:solidFill>
                          <a:effectLst/>
                        </a:rPr>
                        <a:t> </a:t>
                      </a:r>
                      <a:r>
                        <a:rPr lang="en-US" sz="1800" dirty="0" err="1">
                          <a:solidFill>
                            <a:schemeClr val="tx1"/>
                          </a:solidFill>
                          <a:effectLst/>
                        </a:rPr>
                        <a:t>xảy</a:t>
                      </a:r>
                      <a:r>
                        <a:rPr lang="en-US" sz="1800" dirty="0">
                          <a:solidFill>
                            <a:schemeClr val="tx1"/>
                          </a:solidFill>
                          <a:effectLst/>
                        </a:rPr>
                        <a:t> </a:t>
                      </a:r>
                      <a:r>
                        <a:rPr lang="en-US" sz="1800" dirty="0" err="1">
                          <a:solidFill>
                            <a:schemeClr val="tx1"/>
                          </a:solidFill>
                          <a:effectLst/>
                        </a:rPr>
                        <a:t>ra</a:t>
                      </a:r>
                      <a:r>
                        <a:rPr lang="en-US" sz="1800" dirty="0">
                          <a:solidFill>
                            <a:schemeClr val="tx1"/>
                          </a:solidFill>
                          <a:effectLst/>
                        </a:rPr>
                        <a:t> </a:t>
                      </a:r>
                      <a:r>
                        <a:rPr lang="en-US" sz="1800" dirty="0" err="1">
                          <a:solidFill>
                            <a:schemeClr val="tx1"/>
                          </a:solidFill>
                          <a:effectLst/>
                        </a:rPr>
                        <a:t>bạo</a:t>
                      </a:r>
                      <a:r>
                        <a:rPr lang="en-US" sz="1800" dirty="0">
                          <a:solidFill>
                            <a:schemeClr val="tx1"/>
                          </a:solidFill>
                          <a:effectLst/>
                        </a:rPr>
                        <a:t> </a:t>
                      </a:r>
                      <a:r>
                        <a:rPr lang="en-US" sz="1800" dirty="0" err="1">
                          <a:solidFill>
                            <a:schemeClr val="tx1"/>
                          </a:solidFill>
                          <a:effectLst/>
                        </a:rPr>
                        <a:t>lực</a:t>
                      </a:r>
                      <a:r>
                        <a:rPr lang="en-US" sz="1800" dirty="0">
                          <a:solidFill>
                            <a:schemeClr val="tx1"/>
                          </a:solidFill>
                          <a:effectLst/>
                        </a:rPr>
                        <a:t> </a:t>
                      </a:r>
                      <a:r>
                        <a:rPr lang="en-US" sz="1800" dirty="0" err="1">
                          <a:solidFill>
                            <a:schemeClr val="tx1"/>
                          </a:solidFill>
                          <a:effectLst/>
                        </a:rPr>
                        <a:t>học</a:t>
                      </a:r>
                      <a:r>
                        <a:rPr lang="en-US" sz="1800" dirty="0">
                          <a:solidFill>
                            <a:schemeClr val="tx1"/>
                          </a:solidFill>
                          <a:effectLst/>
                        </a:rPr>
                        <a:t> </a:t>
                      </a:r>
                      <a:r>
                        <a:rPr lang="en-US" sz="1800" dirty="0" err="1">
                          <a:solidFill>
                            <a:schemeClr val="tx1"/>
                          </a:solidFill>
                          <a:effectLst/>
                        </a:rPr>
                        <a:t>đường</a:t>
                      </a:r>
                      <a:endParaRPr lang="vi-VN" sz="1050" i="1" dirty="0">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err="1">
                          <a:solidFill>
                            <a:schemeClr val="tx1"/>
                          </a:solidFill>
                          <a:effectLst/>
                        </a:rPr>
                        <a:t>Nên</a:t>
                      </a:r>
                      <a:r>
                        <a:rPr lang="en-US" sz="1800" dirty="0">
                          <a:solidFill>
                            <a:schemeClr val="tx1"/>
                          </a:solidFill>
                          <a:effectLst/>
                        </a:rPr>
                        <a:t> </a:t>
                      </a:r>
                      <a:r>
                        <a:rPr lang="en-US" sz="1800" dirty="0" err="1">
                          <a:solidFill>
                            <a:schemeClr val="tx1"/>
                          </a:solidFill>
                          <a:effectLst/>
                        </a:rPr>
                        <a:t>làm</a:t>
                      </a:r>
                      <a:endParaRPr lang="vi-VN" sz="1050" i="1" dirty="0">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a:solidFill>
                            <a:schemeClr val="tx1"/>
                          </a:solidFill>
                          <a:effectLst/>
                        </a:rPr>
                        <a:t>Không nên làm</a:t>
                      </a:r>
                      <a:endParaRPr lang="vi-VN" sz="1050" i="1">
                        <a:solidFill>
                          <a:schemeClr val="tx1"/>
                        </a:solidFill>
                        <a:effectLst/>
                        <a:latin typeface="Arial"/>
                        <a:ea typeface="Arial"/>
                        <a:cs typeface="Times New Roman"/>
                      </a:endParaRPr>
                    </a:p>
                  </a:txBody>
                  <a:tcPr marL="68580" marR="68580" marT="0" marB="0"/>
                </a:tc>
                <a:extLst>
                  <a:ext uri="{0D108BD9-81ED-4DB2-BD59-A6C34878D82A}">
                    <a16:rowId xmlns:a16="http://schemas.microsoft.com/office/drawing/2014/main" val="10000"/>
                  </a:ext>
                </a:extLst>
              </a:tr>
              <a:tr h="0">
                <a:tc vMerge="1">
                  <a:txBody>
                    <a:bodyPr/>
                    <a:lstStyle/>
                    <a:p>
                      <a:endParaRPr lang="vi-VN"/>
                    </a:p>
                  </a:txBody>
                  <a:tcPr/>
                </a:tc>
                <a:tc>
                  <a:txBody>
                    <a:bodyPr/>
                    <a:lstStyle/>
                    <a:p>
                      <a:pPr marL="0" marR="0" algn="just">
                        <a:lnSpc>
                          <a:spcPct val="110000"/>
                        </a:lnSpc>
                        <a:spcBef>
                          <a:spcPts val="0"/>
                        </a:spcBef>
                        <a:spcAft>
                          <a:spcPts val="0"/>
                        </a:spcAft>
                      </a:pPr>
                      <a:r>
                        <a:rPr lang="en-US" sz="1800">
                          <a:solidFill>
                            <a:schemeClr val="tx1"/>
                          </a:solidFill>
                          <a:effectLst/>
                        </a:rPr>
                        <a:t> </a:t>
                      </a:r>
                      <a:endParaRPr lang="vi-VN" sz="1050" i="1">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a:solidFill>
                            <a:schemeClr val="tx1"/>
                          </a:solidFill>
                          <a:effectLst/>
                        </a:rPr>
                        <a:t> </a:t>
                      </a:r>
                      <a:endParaRPr lang="vi-VN" sz="1050" i="1" dirty="0">
                        <a:solidFill>
                          <a:schemeClr val="tx1"/>
                        </a:solidFill>
                        <a:effectLst/>
                        <a:latin typeface="Arial"/>
                        <a:ea typeface="Arial"/>
                        <a:cs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10" name="Rectangle 2"/>
          <p:cNvSpPr>
            <a:spLocks noChangeArrowheads="1"/>
          </p:cNvSpPr>
          <p:nvPr/>
        </p:nvSpPr>
        <p:spPr bwMode="auto">
          <a:xfrm>
            <a:off x="8492837" y="2193318"/>
            <a:ext cx="344104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err="1">
                <a:ln>
                  <a:noFill/>
                </a:ln>
                <a:effectLst/>
                <a:latin typeface="Times New Roman" pitchFamily="18" charset="0"/>
                <a:ea typeface="Arial" pitchFamily="34" charset="0"/>
                <a:cs typeface="Times New Roman" pitchFamily="18" charset="0"/>
              </a:rPr>
              <a:t>Nhóm</a:t>
            </a:r>
            <a:r>
              <a:rPr kumimoji="0" lang="en-US" sz="2000" b="1" i="1" u="none" strike="noStrike" cap="none" normalizeH="0" dirty="0">
                <a:ln>
                  <a:noFill/>
                </a:ln>
                <a:effectLst/>
                <a:latin typeface="Times New Roman" pitchFamily="18" charset="0"/>
                <a:ea typeface="Arial" pitchFamily="34" charset="0"/>
                <a:cs typeface="Times New Roman" pitchFamily="18" charset="0"/>
              </a:rPr>
              <a:t> 3</a:t>
            </a:r>
            <a:r>
              <a:rPr kumimoji="0" lang="en-US" sz="2000" b="1" i="1"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Đọc</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tình</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huống</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1, 2 SGK/40 - 41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và</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trả</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lời</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câu</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hỏi</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a:t>
            </a:r>
            <a:endParaRPr kumimoji="0" lang="vi-VN" sz="1600" b="0" i="0" u="none" strike="noStrike" cap="none" normalizeH="0" baseline="0" dirty="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err="1">
                <a:ln>
                  <a:noFill/>
                </a:ln>
                <a:effectLst/>
                <a:latin typeface="Times New Roman" pitchFamily="18" charset="0"/>
                <a:ea typeface="Arial" pitchFamily="34" charset="0"/>
                <a:cs typeface="Times New Roman" pitchFamily="18" charset="0"/>
              </a:rPr>
              <a:t>Câu</a:t>
            </a:r>
            <a:r>
              <a:rPr kumimoji="0" lang="en-US" sz="2000" b="1" i="1" u="none" strike="noStrike" cap="none" normalizeH="0" baseline="0" dirty="0">
                <a:ln>
                  <a:noFill/>
                </a:ln>
                <a:effectLst/>
                <a:latin typeface="Times New Roman" pitchFamily="18" charset="0"/>
                <a:ea typeface="Arial" pitchFamily="34" charset="0"/>
                <a:cs typeface="Times New Roman" pitchFamily="18" charset="0"/>
              </a:rPr>
              <a:t> 1: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Em</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hãy</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nhận</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xét</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cách</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ứng</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phó</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của</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các</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bạn</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trong</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các</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tình</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huống</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trên</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a:t>
            </a:r>
            <a:endParaRPr kumimoji="0" lang="vi-VN" sz="1600" b="0" i="0" u="none" strike="noStrike" cap="none" normalizeH="0" baseline="0" dirty="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err="1">
                <a:ln>
                  <a:noFill/>
                </a:ln>
                <a:effectLst/>
                <a:latin typeface="Times New Roman" pitchFamily="18" charset="0"/>
                <a:ea typeface="Arial" pitchFamily="34" charset="0"/>
                <a:cs typeface="Times New Roman" pitchFamily="18" charset="0"/>
              </a:rPr>
              <a:t>Câu</a:t>
            </a:r>
            <a:r>
              <a:rPr kumimoji="0" lang="en-US" sz="2000" b="1" i="1" u="none" strike="noStrike" cap="none" normalizeH="0" baseline="0" dirty="0">
                <a:ln>
                  <a:noFill/>
                </a:ln>
                <a:effectLst/>
                <a:latin typeface="Times New Roman" pitchFamily="18" charset="0"/>
                <a:ea typeface="Arial" pitchFamily="34" charset="0"/>
                <a:cs typeface="Times New Roman" pitchFamily="18" charset="0"/>
              </a:rPr>
              <a:t> 2: </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Theo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em</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Hs</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nên</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làm</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gì</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và</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không</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nên</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làm</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gì</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sau</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khi</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xảy</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ra</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bạo</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lực</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học</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đường</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vì</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a:ln>
                  <a:noFill/>
                </a:ln>
                <a:effectLst/>
                <a:latin typeface="Times New Roman" pitchFamily="18" charset="0"/>
                <a:ea typeface="Arial" pitchFamily="34" charset="0"/>
                <a:cs typeface="Times New Roman" pitchFamily="18" charset="0"/>
              </a:rPr>
              <a:t>sao</a:t>
            </a:r>
            <a:r>
              <a:rPr kumimoji="0" lang="en-US" sz="2000" b="0" i="0" u="none" strike="noStrike" cap="none" normalizeH="0" baseline="0" dirty="0">
                <a:ln>
                  <a:noFill/>
                </a:ln>
                <a:effectLst/>
                <a:latin typeface="Times New Roman" pitchFamily="18" charset="0"/>
                <a:ea typeface="Arial" pitchFamily="34" charset="0"/>
                <a:cs typeface="Times New Roman" pitchFamily="18" charset="0"/>
              </a:rPr>
              <a:t>?</a:t>
            </a:r>
            <a:endParaRPr kumimoji="0" lang="en-US" sz="2800" b="0" i="0" u="none" strike="noStrike" cap="none" normalizeH="0" baseline="0" dirty="0">
              <a:ln>
                <a:noFill/>
              </a:ln>
              <a:effectLst/>
              <a:latin typeface="Arial" pitchFamily="34" charset="0"/>
              <a:cs typeface="Arial" pitchFamily="34" charset="0"/>
            </a:endParaRPr>
          </a:p>
        </p:txBody>
      </p:sp>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ppt_x"/>
                                          </p:val>
                                        </p:tav>
                                        <p:tav tm="100000">
                                          <p:val>
                                            <p:strVal val="#ppt_x"/>
                                          </p:val>
                                        </p:tav>
                                      </p:tavLst>
                                    </p:anim>
                                    <p:anim calcmode="lin" valueType="num">
                                      <p:cBhvr additive="base">
                                        <p:cTn id="5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additive="base">
                                        <p:cTn id="56" dur="500" fill="hold"/>
                                        <p:tgtEl>
                                          <p:spTgt spid="3"/>
                                        </p:tgtEl>
                                        <p:attrNameLst>
                                          <p:attrName>ppt_x</p:attrName>
                                        </p:attrNameLst>
                                      </p:cBhvr>
                                      <p:tavLst>
                                        <p:tav tm="0">
                                          <p:val>
                                            <p:strVal val="#ppt_x"/>
                                          </p:val>
                                        </p:tav>
                                        <p:tav tm="100000">
                                          <p:val>
                                            <p:strVal val="#ppt_x"/>
                                          </p:val>
                                        </p:tav>
                                      </p:tavLst>
                                    </p:anim>
                                    <p:anim calcmode="lin" valueType="num">
                                      <p:cBhvr additive="base">
                                        <p:cTn id="5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anim calcmode="lin" valueType="num">
                                      <p:cBhvr>
                                        <p:cTn id="63" dur="1000" fill="hold"/>
                                        <p:tgtEl>
                                          <p:spTgt spid="10"/>
                                        </p:tgtEl>
                                        <p:attrNameLst>
                                          <p:attrName>ppt_x</p:attrName>
                                        </p:attrNameLst>
                                      </p:cBhvr>
                                      <p:tavLst>
                                        <p:tav tm="0">
                                          <p:val>
                                            <p:strVal val="#ppt_x"/>
                                          </p:val>
                                        </p:tav>
                                        <p:tav tm="100000">
                                          <p:val>
                                            <p:strVal val="#ppt_x"/>
                                          </p:val>
                                        </p:tav>
                                      </p:tavLst>
                                    </p:anim>
                                    <p:anim calcmode="lin" valueType="num">
                                      <p:cBhvr>
                                        <p:cTn id="6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1000"/>
                                        <p:tgtEl>
                                          <p:spTgt spid="5"/>
                                        </p:tgtEl>
                                      </p:cBhvr>
                                    </p:animEffect>
                                    <p:anim calcmode="lin" valueType="num">
                                      <p:cBhvr>
                                        <p:cTn id="70" dur="1000" fill="hold"/>
                                        <p:tgtEl>
                                          <p:spTgt spid="5"/>
                                        </p:tgtEl>
                                        <p:attrNameLst>
                                          <p:attrName>ppt_x</p:attrName>
                                        </p:attrNameLst>
                                      </p:cBhvr>
                                      <p:tavLst>
                                        <p:tav tm="0">
                                          <p:val>
                                            <p:strVal val="#ppt_x"/>
                                          </p:val>
                                        </p:tav>
                                        <p:tav tm="100000">
                                          <p:val>
                                            <p:strVal val="#ppt_x"/>
                                          </p:val>
                                        </p:tav>
                                      </p:tavLst>
                                    </p:anim>
                                    <p:anim calcmode="lin" valueType="num">
                                      <p:cBhvr>
                                        <p:cTn id="7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5" grpId="0" animBg="1"/>
      <p:bldP spid="4"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419003" y="318654"/>
            <a:ext cx="6888480" cy="84512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Rectangle: Rounded Corners 13">
            <a:extLst>
              <a:ext uri="{FF2B5EF4-FFF2-40B4-BE49-F238E27FC236}">
                <a16:creationId xmlns:a16="http://schemas.microsoft.com/office/drawing/2014/main" id="{D57A15F4-FE97-4AD2-BA74-AA0DC8068413}"/>
              </a:ext>
            </a:extLst>
          </p:cNvPr>
          <p:cNvSpPr/>
          <p:nvPr/>
        </p:nvSpPr>
        <p:spPr>
          <a:xfrm>
            <a:off x="397178" y="1288474"/>
            <a:ext cx="5698822" cy="537846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solidFill>
                  <a:schemeClr val="tx1"/>
                </a:solidFill>
              </a:rPr>
              <a:t>Nhóm 1: Trước khi xảy ra bạo lực học đường: </a:t>
            </a:r>
            <a:endParaRPr lang="vi-VN" sz="2400" dirty="0">
              <a:solidFill>
                <a:schemeClr val="tx1"/>
              </a:solidFill>
            </a:endParaRPr>
          </a:p>
          <a:p>
            <a:pPr algn="just"/>
            <a:r>
              <a:rPr lang="nl-NL" sz="2400" dirty="0">
                <a:solidFill>
                  <a:srgbClr val="FF0000"/>
                </a:solidFill>
              </a:rPr>
              <a:t>- Em cần kết bạn với những bạn tốt; trang bị cho bản thân những kiến thức, kĩ năng liên quan đến bạo lực học đường; thông báo cho giáo viên hoặc những người lớn đáng tin cậy </a:t>
            </a:r>
            <a:r>
              <a:rPr lang="nl-NL" sz="2400" dirty="0">
                <a:solidFill>
                  <a:schemeClr val="tx1"/>
                </a:solidFill>
              </a:rPr>
              <a:t>khi phát hiện nguy cơ bạo lực học đường; </a:t>
            </a:r>
            <a:r>
              <a:rPr lang="nl-NL" sz="2400" dirty="0">
                <a:solidFill>
                  <a:srgbClr val="FF0000"/>
                </a:solidFill>
              </a:rPr>
              <a:t>rời khỏi những nơi có nguy cơ xảy ra bạo lực học đường;...</a:t>
            </a:r>
            <a:endParaRPr lang="vi-VN" sz="2400" dirty="0">
              <a:solidFill>
                <a:srgbClr val="FF0000"/>
              </a:solidFill>
            </a:endParaRPr>
          </a:p>
          <a:p>
            <a:pPr algn="just"/>
            <a:r>
              <a:rPr lang="nl-NL" sz="2400" dirty="0">
                <a:solidFill>
                  <a:schemeClr val="tx1"/>
                </a:solidFill>
              </a:rPr>
              <a:t> - Em cần tránh: kết bạn với những bạn xấu; tỏ thái độ tiêu cực với bạn bè; tụ tập ở những nơi có nguy cơ xảy ra bạo lực học đường...</a:t>
            </a:r>
            <a:endParaRPr lang="vi-VN" sz="2400" dirty="0">
              <a:solidFill>
                <a:schemeClr val="tx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28509" y="1454727"/>
            <a:ext cx="4765964" cy="4627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8417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419003" y="318654"/>
            <a:ext cx="6888480" cy="84512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Rectangle: Rounded Corners 13">
            <a:extLst>
              <a:ext uri="{FF2B5EF4-FFF2-40B4-BE49-F238E27FC236}">
                <a16:creationId xmlns:a16="http://schemas.microsoft.com/office/drawing/2014/main" id="{D57A15F4-FE97-4AD2-BA74-AA0DC8068413}"/>
              </a:ext>
            </a:extLst>
          </p:cNvPr>
          <p:cNvSpPr/>
          <p:nvPr/>
        </p:nvSpPr>
        <p:spPr>
          <a:xfrm>
            <a:off x="397178" y="1288474"/>
            <a:ext cx="5698822" cy="537846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b="1" dirty="0">
                <a:solidFill>
                  <a:schemeClr val="tx1"/>
                </a:solidFill>
              </a:rPr>
              <a:t>Nhóm 2: Khi gặp bạo lực học đường:</a:t>
            </a:r>
            <a:endParaRPr lang="vi-VN" sz="2800" dirty="0">
              <a:solidFill>
                <a:schemeClr val="tx1"/>
              </a:solidFill>
            </a:endParaRPr>
          </a:p>
          <a:p>
            <a:pPr algn="just"/>
            <a:r>
              <a:rPr lang="nl-NL" sz="2800" dirty="0">
                <a:solidFill>
                  <a:srgbClr val="FF0000"/>
                </a:solidFill>
              </a:rPr>
              <a:t>- Em cần phải bình tĩnh, kiềm chế các cảm xúc tiêu cực; chủ động nhờ người khác giúp đỡ; quan sát xung quanh để tìm đường thoát,...</a:t>
            </a:r>
            <a:endParaRPr lang="vi-VN" sz="2800" dirty="0">
              <a:solidFill>
                <a:srgbClr val="FF0000"/>
              </a:solidFill>
            </a:endParaRPr>
          </a:p>
          <a:p>
            <a:pPr algn="just"/>
            <a:r>
              <a:rPr lang="nl-NL" sz="2800" dirty="0">
                <a:solidFill>
                  <a:schemeClr val="tx1"/>
                </a:solidFill>
              </a:rPr>
              <a:t> - Em cần tránh: tỏ thái độ khiêu khích, thách thức; sử dụng hành vi bạo lực để đáp trả; kêu gọi bạn bè cùng tham gia bạo lực,...</a:t>
            </a:r>
            <a:endParaRPr lang="vi-VN" sz="2800" dirty="0">
              <a:solidFill>
                <a:schemeClr val="tx1"/>
              </a:solidFill>
            </a:endParaRPr>
          </a:p>
        </p:txBody>
      </p:sp>
      <p:pic>
        <p:nvPicPr>
          <p:cNvPr id="7" name="Picture 3" descr="https://hoc24.vn/source/%C4%90%E1%BB%8BaTHCS/T4/1_102727.gif"/>
          <p:cNvPicPr/>
          <p:nvPr/>
        </p:nvPicPr>
        <p:blipFill>
          <a:blip r:embed="rId3">
            <a:extLst>
              <a:ext uri="{28A0092B-C50C-407E-A947-70E740481C1C}">
                <a14:useLocalDpi xmlns:a14="http://schemas.microsoft.com/office/drawing/2010/main"/>
              </a:ext>
            </a:extLst>
          </a:blip>
          <a:srcRect/>
          <a:stretch>
            <a:fillRect/>
          </a:stretch>
        </p:blipFill>
        <p:spPr bwMode="auto">
          <a:xfrm>
            <a:off x="6440199" y="1468582"/>
            <a:ext cx="4809692" cy="4862945"/>
          </a:xfrm>
          <a:prstGeom prst="rect">
            <a:avLst/>
          </a:prstGeom>
          <a:noFill/>
          <a:ln>
            <a:noFill/>
          </a:ln>
        </p:spPr>
      </p:pic>
    </p:spTree>
    <p:extLst>
      <p:ext uri="{BB962C8B-B14F-4D97-AF65-F5344CB8AC3E}">
        <p14:creationId xmlns:p14="http://schemas.microsoft.com/office/powerpoint/2010/main" val="25899912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419003" y="318654"/>
            <a:ext cx="6888480" cy="84512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Rectangle: Rounded Corners 13">
            <a:extLst>
              <a:ext uri="{FF2B5EF4-FFF2-40B4-BE49-F238E27FC236}">
                <a16:creationId xmlns:a16="http://schemas.microsoft.com/office/drawing/2014/main" id="{D57A15F4-FE97-4AD2-BA74-AA0DC8068413}"/>
              </a:ext>
            </a:extLst>
          </p:cNvPr>
          <p:cNvSpPr/>
          <p:nvPr/>
        </p:nvSpPr>
        <p:spPr>
          <a:xfrm>
            <a:off x="397178" y="1288474"/>
            <a:ext cx="5698822" cy="537846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rPr>
              <a:t>Nhóm</a:t>
            </a:r>
            <a:r>
              <a:rPr lang="en-US" sz="2800" b="1" dirty="0">
                <a:solidFill>
                  <a:schemeClr val="tx1"/>
                </a:solidFill>
              </a:rPr>
              <a:t> 3: Sau </a:t>
            </a:r>
            <a:r>
              <a:rPr lang="en-US" sz="2800" b="1" dirty="0" err="1">
                <a:solidFill>
                  <a:schemeClr val="tx1"/>
                </a:solidFill>
              </a:rPr>
              <a:t>khi</a:t>
            </a:r>
            <a:r>
              <a:rPr lang="en-US" sz="2800" b="1" dirty="0">
                <a:solidFill>
                  <a:schemeClr val="tx1"/>
                </a:solidFill>
              </a:rPr>
              <a:t> </a:t>
            </a:r>
            <a:r>
              <a:rPr lang="en-US" sz="2800" b="1" dirty="0" err="1">
                <a:solidFill>
                  <a:schemeClr val="tx1"/>
                </a:solidFill>
              </a:rPr>
              <a:t>xảy</a:t>
            </a:r>
            <a:r>
              <a:rPr lang="en-US" sz="2800" b="1" dirty="0">
                <a:solidFill>
                  <a:schemeClr val="tx1"/>
                </a:solidFill>
              </a:rPr>
              <a:t> ra </a:t>
            </a:r>
            <a:r>
              <a:rPr lang="en-US" sz="2800" b="1" dirty="0" err="1">
                <a:solidFill>
                  <a:schemeClr val="tx1"/>
                </a:solidFill>
              </a:rPr>
              <a:t>bạo</a:t>
            </a:r>
            <a:r>
              <a:rPr lang="en-US" sz="2800" b="1" dirty="0">
                <a:solidFill>
                  <a:schemeClr val="tx1"/>
                </a:solidFill>
              </a:rPr>
              <a:t> </a:t>
            </a:r>
            <a:r>
              <a:rPr lang="en-US" sz="2800" b="1" dirty="0" err="1">
                <a:solidFill>
                  <a:schemeClr val="tx1"/>
                </a:solidFill>
              </a:rPr>
              <a:t>lực</a:t>
            </a:r>
            <a:r>
              <a:rPr lang="en-US" sz="2800" b="1" dirty="0">
                <a:solidFill>
                  <a:schemeClr val="tx1"/>
                </a:solidFill>
              </a:rPr>
              <a:t> </a:t>
            </a:r>
            <a:r>
              <a:rPr lang="en-US" sz="2800" b="1" dirty="0" err="1">
                <a:solidFill>
                  <a:schemeClr val="tx1"/>
                </a:solidFill>
              </a:rPr>
              <a:t>học</a:t>
            </a:r>
            <a:r>
              <a:rPr lang="en-US" sz="2800" b="1" dirty="0">
                <a:solidFill>
                  <a:schemeClr val="tx1"/>
                </a:solidFill>
              </a:rPr>
              <a:t> </a:t>
            </a:r>
            <a:r>
              <a:rPr lang="en-US" sz="2800" b="1" dirty="0" err="1">
                <a:solidFill>
                  <a:schemeClr val="tx1"/>
                </a:solidFill>
              </a:rPr>
              <a:t>đường</a:t>
            </a:r>
            <a:r>
              <a:rPr lang="en-US" sz="2800" b="1" dirty="0">
                <a:solidFill>
                  <a:schemeClr val="tx1"/>
                </a:solidFill>
              </a:rPr>
              <a:t>:</a:t>
            </a:r>
            <a:endParaRPr lang="vi-VN" sz="2800" dirty="0">
              <a:solidFill>
                <a:schemeClr val="tx1"/>
              </a:solidFill>
            </a:endParaRPr>
          </a:p>
          <a:p>
            <a:pPr algn="just"/>
            <a:r>
              <a:rPr lang="en-US" sz="2800" dirty="0">
                <a:solidFill>
                  <a:schemeClr val="tx1"/>
                </a:solidFill>
              </a:rPr>
              <a:t> </a:t>
            </a:r>
            <a:r>
              <a:rPr lang="en-US" sz="2800" dirty="0">
                <a:solidFill>
                  <a:srgbClr val="FF0000"/>
                </a:solidFill>
              </a:rPr>
              <a:t>- </a:t>
            </a:r>
            <a:r>
              <a:rPr lang="en-US" sz="2800" dirty="0" err="1">
                <a:solidFill>
                  <a:srgbClr val="FF0000"/>
                </a:solidFill>
              </a:rPr>
              <a:t>Em</a:t>
            </a:r>
            <a:r>
              <a:rPr lang="en-US" sz="2800" dirty="0">
                <a:solidFill>
                  <a:srgbClr val="FF0000"/>
                </a:solidFill>
              </a:rPr>
              <a:t> </a:t>
            </a:r>
            <a:r>
              <a:rPr lang="en-US" sz="2800" dirty="0" err="1">
                <a:solidFill>
                  <a:srgbClr val="FF0000"/>
                </a:solidFill>
              </a:rPr>
              <a:t>cần</a:t>
            </a:r>
            <a:r>
              <a:rPr lang="en-US" sz="2800" dirty="0">
                <a:solidFill>
                  <a:srgbClr val="FF0000"/>
                </a:solidFill>
              </a:rPr>
              <a:t> </a:t>
            </a:r>
            <a:r>
              <a:rPr lang="en-US" sz="2800" dirty="0" err="1">
                <a:solidFill>
                  <a:srgbClr val="FF0000"/>
                </a:solidFill>
              </a:rPr>
              <a:t>thông</a:t>
            </a:r>
            <a:r>
              <a:rPr lang="en-US" sz="2800" dirty="0">
                <a:solidFill>
                  <a:srgbClr val="FF0000"/>
                </a:solidFill>
              </a:rPr>
              <a:t> </a:t>
            </a:r>
            <a:r>
              <a:rPr lang="en-US" sz="2800" dirty="0" err="1">
                <a:solidFill>
                  <a:srgbClr val="FF0000"/>
                </a:solidFill>
              </a:rPr>
              <a:t>báo</a:t>
            </a:r>
            <a:r>
              <a:rPr lang="en-US" sz="2800" dirty="0">
                <a:solidFill>
                  <a:srgbClr val="FF0000"/>
                </a:solidFill>
              </a:rPr>
              <a:t> </a:t>
            </a:r>
            <a:r>
              <a:rPr lang="en-US" sz="2800" dirty="0" err="1">
                <a:solidFill>
                  <a:srgbClr val="FF0000"/>
                </a:solidFill>
              </a:rPr>
              <a:t>sự</a:t>
            </a:r>
            <a:r>
              <a:rPr lang="en-US" sz="2800" dirty="0">
                <a:solidFill>
                  <a:srgbClr val="FF0000"/>
                </a:solidFill>
              </a:rPr>
              <a:t> </a:t>
            </a:r>
            <a:r>
              <a:rPr lang="en-US" sz="2800" dirty="0" err="1">
                <a:solidFill>
                  <a:srgbClr val="FF0000"/>
                </a:solidFill>
              </a:rPr>
              <a:t>việc</a:t>
            </a:r>
            <a:r>
              <a:rPr lang="en-US" sz="2800" dirty="0">
                <a:solidFill>
                  <a:srgbClr val="FF0000"/>
                </a:solidFill>
              </a:rPr>
              <a:t> </a:t>
            </a:r>
            <a:r>
              <a:rPr lang="en-US" sz="2800" dirty="0" err="1">
                <a:solidFill>
                  <a:srgbClr val="FF0000"/>
                </a:solidFill>
              </a:rPr>
              <a:t>với</a:t>
            </a:r>
            <a:r>
              <a:rPr lang="en-US" sz="2800" dirty="0">
                <a:solidFill>
                  <a:srgbClr val="FF0000"/>
                </a:solidFill>
              </a:rPr>
              <a:t> </a:t>
            </a:r>
            <a:r>
              <a:rPr lang="en-US" sz="2800" dirty="0" err="1">
                <a:solidFill>
                  <a:srgbClr val="FF0000"/>
                </a:solidFill>
              </a:rPr>
              <a:t>bố</a:t>
            </a:r>
            <a:r>
              <a:rPr lang="en-US" sz="2800" dirty="0">
                <a:solidFill>
                  <a:srgbClr val="FF0000"/>
                </a:solidFill>
              </a:rPr>
              <a:t> </a:t>
            </a:r>
            <a:r>
              <a:rPr lang="en-US" sz="2800" dirty="0" err="1">
                <a:solidFill>
                  <a:srgbClr val="FF0000"/>
                </a:solidFill>
              </a:rPr>
              <a:t>mẹ</a:t>
            </a:r>
            <a:r>
              <a:rPr lang="en-US" sz="2800" dirty="0">
                <a:solidFill>
                  <a:srgbClr val="FF0000"/>
                </a:solidFill>
              </a:rPr>
              <a:t>, </a:t>
            </a:r>
            <a:r>
              <a:rPr lang="en-US" sz="2800" dirty="0" err="1">
                <a:solidFill>
                  <a:srgbClr val="FF0000"/>
                </a:solidFill>
              </a:rPr>
              <a:t>người</a:t>
            </a:r>
            <a:r>
              <a:rPr lang="en-US" sz="2800" dirty="0">
                <a:solidFill>
                  <a:srgbClr val="FF0000"/>
                </a:solidFill>
              </a:rPr>
              <a:t> </a:t>
            </a:r>
            <a:r>
              <a:rPr lang="en-US" sz="2800" dirty="0" err="1">
                <a:solidFill>
                  <a:srgbClr val="FF0000"/>
                </a:solidFill>
              </a:rPr>
              <a:t>thân</a:t>
            </a:r>
            <a:r>
              <a:rPr lang="en-US" sz="2800" dirty="0">
                <a:solidFill>
                  <a:srgbClr val="FF0000"/>
                </a:solidFill>
              </a:rPr>
              <a:t>, </a:t>
            </a:r>
            <a:r>
              <a:rPr lang="en-US" sz="2800" dirty="0" err="1">
                <a:solidFill>
                  <a:srgbClr val="FF0000"/>
                </a:solidFill>
              </a:rPr>
              <a:t>thầy</a:t>
            </a:r>
            <a:r>
              <a:rPr lang="en-US" sz="2800" dirty="0">
                <a:solidFill>
                  <a:srgbClr val="FF0000"/>
                </a:solidFill>
              </a:rPr>
              <a:t> </a:t>
            </a:r>
            <a:r>
              <a:rPr lang="en-US" sz="2800" dirty="0" err="1">
                <a:solidFill>
                  <a:srgbClr val="FF0000"/>
                </a:solidFill>
              </a:rPr>
              <a:t>cô</a:t>
            </a:r>
            <a:r>
              <a:rPr lang="en-US" sz="2800" dirty="0">
                <a:solidFill>
                  <a:srgbClr val="FF0000"/>
                </a:solidFill>
              </a:rPr>
              <a:t>, </a:t>
            </a:r>
            <a:r>
              <a:rPr lang="en-US" sz="2800" dirty="0" err="1">
                <a:solidFill>
                  <a:srgbClr val="FF0000"/>
                </a:solidFill>
              </a:rPr>
              <a:t>công</a:t>
            </a:r>
            <a:r>
              <a:rPr lang="en-US" sz="2800" dirty="0">
                <a:solidFill>
                  <a:srgbClr val="FF0000"/>
                </a:solidFill>
              </a:rPr>
              <a:t> an </a:t>
            </a:r>
            <a:r>
              <a:rPr lang="en-US" sz="2800" dirty="0" err="1">
                <a:solidFill>
                  <a:srgbClr val="FF0000"/>
                </a:solidFill>
              </a:rPr>
              <a:t>và</a:t>
            </a:r>
            <a:r>
              <a:rPr lang="en-US" sz="2800" dirty="0">
                <a:solidFill>
                  <a:srgbClr val="FF0000"/>
                </a:solidFill>
              </a:rPr>
              <a:t> </a:t>
            </a:r>
            <a:r>
              <a:rPr lang="en-US" sz="2800" dirty="0" err="1">
                <a:solidFill>
                  <a:srgbClr val="FF0000"/>
                </a:solidFill>
              </a:rPr>
              <a:t>nhờ</a:t>
            </a:r>
            <a:r>
              <a:rPr lang="en-US" sz="2800" dirty="0">
                <a:solidFill>
                  <a:srgbClr val="FF0000"/>
                </a:solidFill>
              </a:rPr>
              <a:t> </a:t>
            </a:r>
            <a:r>
              <a:rPr lang="en-US" sz="2800" dirty="0" err="1">
                <a:solidFill>
                  <a:srgbClr val="FF0000"/>
                </a:solidFill>
              </a:rPr>
              <a:t>họ</a:t>
            </a:r>
            <a:r>
              <a:rPr lang="en-US" sz="2800" dirty="0">
                <a:solidFill>
                  <a:srgbClr val="FF0000"/>
                </a:solidFill>
              </a:rPr>
              <a:t> </a:t>
            </a:r>
            <a:r>
              <a:rPr lang="en-US" sz="2800" dirty="0" err="1">
                <a:solidFill>
                  <a:srgbClr val="FF0000"/>
                </a:solidFill>
              </a:rPr>
              <a:t>hỗ</a:t>
            </a:r>
            <a:r>
              <a:rPr lang="en-US" sz="2800" dirty="0">
                <a:solidFill>
                  <a:srgbClr val="FF0000"/>
                </a:solidFill>
              </a:rPr>
              <a:t> </a:t>
            </a:r>
            <a:r>
              <a:rPr lang="en-US" sz="2800" dirty="0" err="1">
                <a:solidFill>
                  <a:srgbClr val="FF0000"/>
                </a:solidFill>
              </a:rPr>
              <a:t>trợ</a:t>
            </a:r>
            <a:r>
              <a:rPr lang="en-US" sz="2800" dirty="0">
                <a:solidFill>
                  <a:srgbClr val="FF0000"/>
                </a:solidFill>
              </a:rPr>
              <a:t> </a:t>
            </a:r>
            <a:r>
              <a:rPr lang="en-US" sz="2800" dirty="0" err="1">
                <a:solidFill>
                  <a:srgbClr val="FF0000"/>
                </a:solidFill>
              </a:rPr>
              <a:t>đảm</a:t>
            </a:r>
            <a:r>
              <a:rPr lang="en-US" sz="2800" dirty="0">
                <a:solidFill>
                  <a:srgbClr val="FF0000"/>
                </a:solidFill>
              </a:rPr>
              <a:t> </a:t>
            </a:r>
            <a:r>
              <a:rPr lang="en-US" sz="2800" dirty="0" err="1">
                <a:solidFill>
                  <a:srgbClr val="FF0000"/>
                </a:solidFill>
              </a:rPr>
              <a:t>bảo</a:t>
            </a:r>
            <a:r>
              <a:rPr lang="en-US" sz="2800" dirty="0">
                <a:solidFill>
                  <a:srgbClr val="FF0000"/>
                </a:solidFill>
              </a:rPr>
              <a:t> an </a:t>
            </a:r>
            <a:r>
              <a:rPr lang="en-US" sz="2800" dirty="0" err="1">
                <a:solidFill>
                  <a:srgbClr val="FF0000"/>
                </a:solidFill>
              </a:rPr>
              <a:t>toàn</a:t>
            </a:r>
            <a:r>
              <a:rPr lang="en-US" sz="2800" dirty="0">
                <a:solidFill>
                  <a:srgbClr val="FF0000"/>
                </a:solidFill>
              </a:rPr>
              <a:t>; </a:t>
            </a:r>
            <a:r>
              <a:rPr lang="en-US" sz="2800" dirty="0" err="1">
                <a:solidFill>
                  <a:srgbClr val="FF0000"/>
                </a:solidFill>
              </a:rPr>
              <a:t>nhờ</a:t>
            </a:r>
            <a:r>
              <a:rPr lang="en-US" sz="2800" dirty="0">
                <a:solidFill>
                  <a:srgbClr val="FF0000"/>
                </a:solidFill>
              </a:rPr>
              <a:t> </a:t>
            </a:r>
            <a:r>
              <a:rPr lang="en-US" sz="2800" dirty="0" err="1">
                <a:solidFill>
                  <a:srgbClr val="FF0000"/>
                </a:solidFill>
              </a:rPr>
              <a:t>sự</a:t>
            </a:r>
            <a:r>
              <a:rPr lang="en-US" sz="2800" dirty="0">
                <a:solidFill>
                  <a:srgbClr val="FF0000"/>
                </a:solidFill>
              </a:rPr>
              <a:t> </a:t>
            </a:r>
            <a:r>
              <a:rPr lang="en-US" sz="2800" dirty="0" err="1">
                <a:solidFill>
                  <a:srgbClr val="FF0000"/>
                </a:solidFill>
              </a:rPr>
              <a:t>trợ</a:t>
            </a:r>
            <a:r>
              <a:rPr lang="en-US" sz="2800" dirty="0">
                <a:solidFill>
                  <a:srgbClr val="FF0000"/>
                </a:solidFill>
              </a:rPr>
              <a:t> </a:t>
            </a:r>
            <a:r>
              <a:rPr lang="en-US" sz="2800" dirty="0" err="1">
                <a:solidFill>
                  <a:srgbClr val="FF0000"/>
                </a:solidFill>
              </a:rPr>
              <a:t>giúp</a:t>
            </a:r>
            <a:r>
              <a:rPr lang="en-US" sz="2800" dirty="0">
                <a:solidFill>
                  <a:srgbClr val="FF0000"/>
                </a:solidFill>
              </a:rPr>
              <a:t> </a:t>
            </a:r>
            <a:r>
              <a:rPr lang="en-US" sz="2800" dirty="0" err="1">
                <a:solidFill>
                  <a:srgbClr val="FF0000"/>
                </a:solidFill>
              </a:rPr>
              <a:t>từ</a:t>
            </a:r>
            <a:r>
              <a:rPr lang="en-US" sz="2800" dirty="0">
                <a:solidFill>
                  <a:srgbClr val="FF0000"/>
                </a:solidFill>
              </a:rPr>
              <a:t> </a:t>
            </a:r>
            <a:r>
              <a:rPr lang="en-US" sz="2800" dirty="0" err="1">
                <a:solidFill>
                  <a:srgbClr val="FF0000"/>
                </a:solidFill>
              </a:rPr>
              <a:t>các</a:t>
            </a:r>
            <a:r>
              <a:rPr lang="en-US" sz="2800" dirty="0">
                <a:solidFill>
                  <a:srgbClr val="FF0000"/>
                </a:solidFill>
              </a:rPr>
              <a:t> </a:t>
            </a:r>
            <a:r>
              <a:rPr lang="en-US" sz="2800" dirty="0" err="1">
                <a:solidFill>
                  <a:srgbClr val="FF0000"/>
                </a:solidFill>
              </a:rPr>
              <a:t>cơ</a:t>
            </a:r>
            <a:r>
              <a:rPr lang="en-US" sz="2800" dirty="0">
                <a:solidFill>
                  <a:srgbClr val="FF0000"/>
                </a:solidFill>
              </a:rPr>
              <a:t> </a:t>
            </a:r>
            <a:r>
              <a:rPr lang="en-US" sz="2800" dirty="0" err="1">
                <a:solidFill>
                  <a:srgbClr val="FF0000"/>
                </a:solidFill>
              </a:rPr>
              <a:t>sở</a:t>
            </a:r>
            <a:r>
              <a:rPr lang="en-US" sz="2800" dirty="0">
                <a:solidFill>
                  <a:srgbClr val="FF0000"/>
                </a:solidFill>
              </a:rPr>
              <a:t> </a:t>
            </a:r>
            <a:r>
              <a:rPr lang="en-US" sz="2800" dirty="0" err="1">
                <a:solidFill>
                  <a:srgbClr val="FF0000"/>
                </a:solidFill>
              </a:rPr>
              <a:t>chuyên</a:t>
            </a:r>
            <a:r>
              <a:rPr lang="en-US" sz="2800" dirty="0">
                <a:solidFill>
                  <a:srgbClr val="FF0000"/>
                </a:solidFill>
              </a:rPr>
              <a:t> </a:t>
            </a:r>
            <a:r>
              <a:rPr lang="en-US" sz="2800" dirty="0" err="1">
                <a:solidFill>
                  <a:srgbClr val="FF0000"/>
                </a:solidFill>
              </a:rPr>
              <a:t>môn</a:t>
            </a:r>
            <a:r>
              <a:rPr lang="en-US" sz="2800" dirty="0">
                <a:solidFill>
                  <a:srgbClr val="FF0000"/>
                </a:solidFill>
              </a:rPr>
              <a:t> </a:t>
            </a:r>
            <a:r>
              <a:rPr lang="en-US" sz="2800" dirty="0" err="1">
                <a:solidFill>
                  <a:srgbClr val="FF0000"/>
                </a:solidFill>
              </a:rPr>
              <a:t>như</a:t>
            </a:r>
            <a:r>
              <a:rPr lang="en-US" sz="2800" dirty="0">
                <a:solidFill>
                  <a:srgbClr val="FF0000"/>
                </a:solidFill>
              </a:rPr>
              <a:t> </a:t>
            </a:r>
            <a:r>
              <a:rPr lang="en-US" sz="2800" dirty="0" err="1">
                <a:solidFill>
                  <a:srgbClr val="FF0000"/>
                </a:solidFill>
              </a:rPr>
              <a:t>bệnh</a:t>
            </a:r>
            <a:r>
              <a:rPr lang="en-US" sz="2800" dirty="0">
                <a:solidFill>
                  <a:srgbClr val="FF0000"/>
                </a:solidFill>
              </a:rPr>
              <a:t> </a:t>
            </a:r>
            <a:r>
              <a:rPr lang="en-US" sz="2800" dirty="0" err="1">
                <a:solidFill>
                  <a:srgbClr val="FF0000"/>
                </a:solidFill>
              </a:rPr>
              <a:t>viện</a:t>
            </a:r>
            <a:r>
              <a:rPr lang="en-US" sz="2800" dirty="0">
                <a:solidFill>
                  <a:srgbClr val="FF0000"/>
                </a:solidFill>
              </a:rPr>
              <a:t>, </a:t>
            </a:r>
            <a:r>
              <a:rPr lang="en-US" sz="2800" dirty="0" err="1">
                <a:solidFill>
                  <a:srgbClr val="FF0000"/>
                </a:solidFill>
              </a:rPr>
              <a:t>phòng</a:t>
            </a:r>
            <a:r>
              <a:rPr lang="en-US" sz="2800" dirty="0">
                <a:solidFill>
                  <a:srgbClr val="FF0000"/>
                </a:solidFill>
              </a:rPr>
              <a:t> </a:t>
            </a:r>
            <a:r>
              <a:rPr lang="en-US" sz="2800" dirty="0" err="1">
                <a:solidFill>
                  <a:srgbClr val="FF0000"/>
                </a:solidFill>
              </a:rPr>
              <a:t>tư</a:t>
            </a:r>
            <a:r>
              <a:rPr lang="en-US" sz="2800" dirty="0">
                <a:solidFill>
                  <a:srgbClr val="FF0000"/>
                </a:solidFill>
              </a:rPr>
              <a:t> </a:t>
            </a:r>
            <a:r>
              <a:rPr lang="en-US" sz="2800" dirty="0" err="1">
                <a:solidFill>
                  <a:srgbClr val="FF0000"/>
                </a:solidFill>
              </a:rPr>
              <a:t>vấn</a:t>
            </a:r>
            <a:r>
              <a:rPr lang="en-US" sz="2800" dirty="0">
                <a:solidFill>
                  <a:srgbClr val="FF0000"/>
                </a:solidFill>
              </a:rPr>
              <a:t> </a:t>
            </a:r>
            <a:r>
              <a:rPr lang="en-US" sz="2800" dirty="0" err="1">
                <a:solidFill>
                  <a:srgbClr val="FF0000"/>
                </a:solidFill>
              </a:rPr>
              <a:t>tâm</a:t>
            </a:r>
            <a:r>
              <a:rPr lang="en-US" sz="2800" dirty="0">
                <a:solidFill>
                  <a:srgbClr val="FF0000"/>
                </a:solidFill>
              </a:rPr>
              <a:t> </a:t>
            </a:r>
            <a:r>
              <a:rPr lang="en-US" sz="2800" dirty="0" err="1">
                <a:solidFill>
                  <a:srgbClr val="FF0000"/>
                </a:solidFill>
              </a:rPr>
              <a:t>lí</a:t>
            </a:r>
            <a:r>
              <a:rPr lang="en-US" sz="2800" dirty="0">
                <a:solidFill>
                  <a:srgbClr val="FF0000"/>
                </a:solidFill>
              </a:rPr>
              <a:t> </a:t>
            </a:r>
            <a:r>
              <a:rPr lang="en-US" sz="2800" dirty="0" err="1">
                <a:solidFill>
                  <a:srgbClr val="FF0000"/>
                </a:solidFill>
              </a:rPr>
              <a:t>học</a:t>
            </a:r>
            <a:r>
              <a:rPr lang="en-US" sz="2800" dirty="0">
                <a:solidFill>
                  <a:srgbClr val="FF0000"/>
                </a:solidFill>
              </a:rPr>
              <a:t> </a:t>
            </a:r>
            <a:r>
              <a:rPr lang="en-US" sz="2800" dirty="0" err="1">
                <a:solidFill>
                  <a:srgbClr val="FF0000"/>
                </a:solidFill>
              </a:rPr>
              <a:t>đường</a:t>
            </a:r>
            <a:r>
              <a:rPr lang="en-US" sz="2800" dirty="0">
                <a:solidFill>
                  <a:srgbClr val="FF0000"/>
                </a:solidFill>
              </a:rPr>
              <a:t>…</a:t>
            </a:r>
            <a:endParaRPr lang="vi-VN" sz="2800" dirty="0">
              <a:solidFill>
                <a:srgbClr val="FF0000"/>
              </a:solidFill>
            </a:endParaRPr>
          </a:p>
          <a:p>
            <a:pPr algn="just"/>
            <a:r>
              <a:rPr lang="en-US" sz="2800" dirty="0">
                <a:solidFill>
                  <a:schemeClr val="tx1"/>
                </a:solidFill>
              </a:rPr>
              <a:t> - </a:t>
            </a:r>
            <a:r>
              <a:rPr lang="en-US" sz="2800" dirty="0" err="1">
                <a:solidFill>
                  <a:schemeClr val="tx1"/>
                </a:solidFill>
              </a:rPr>
              <a:t>Tránh</a:t>
            </a:r>
            <a:r>
              <a:rPr lang="en-US" sz="2800" dirty="0">
                <a:solidFill>
                  <a:schemeClr val="tx1"/>
                </a:solidFill>
              </a:rPr>
              <a:t> </a:t>
            </a:r>
            <a:r>
              <a:rPr lang="en-US" sz="2800" dirty="0" err="1">
                <a:solidFill>
                  <a:schemeClr val="tx1"/>
                </a:solidFill>
              </a:rPr>
              <a:t>giấu</a:t>
            </a:r>
            <a:r>
              <a:rPr lang="en-US" sz="2800" dirty="0">
                <a:solidFill>
                  <a:schemeClr val="tx1"/>
                </a:solidFill>
              </a:rPr>
              <a:t> </a:t>
            </a:r>
            <a:r>
              <a:rPr lang="en-US" sz="2800" dirty="0" err="1">
                <a:solidFill>
                  <a:schemeClr val="tx1"/>
                </a:solidFill>
              </a:rPr>
              <a:t>giếm</a:t>
            </a:r>
            <a:r>
              <a:rPr lang="en-US" sz="2800" dirty="0">
                <a:solidFill>
                  <a:schemeClr val="tx1"/>
                </a:solidFill>
              </a:rPr>
              <a:t>, </a:t>
            </a:r>
            <a:r>
              <a:rPr lang="en-US" sz="2800" dirty="0" err="1">
                <a:solidFill>
                  <a:schemeClr val="tx1"/>
                </a:solidFill>
              </a:rPr>
              <a:t>bao</a:t>
            </a:r>
            <a:r>
              <a:rPr lang="en-US" sz="2800" dirty="0">
                <a:solidFill>
                  <a:schemeClr val="tx1"/>
                </a:solidFill>
              </a:rPr>
              <a:t> </a:t>
            </a:r>
            <a:r>
              <a:rPr lang="en-US" sz="2800" dirty="0" err="1">
                <a:solidFill>
                  <a:schemeClr val="tx1"/>
                </a:solidFill>
              </a:rPr>
              <a:t>che</a:t>
            </a:r>
            <a:r>
              <a:rPr lang="en-US" sz="2800" dirty="0">
                <a:solidFill>
                  <a:schemeClr val="tx1"/>
                </a:solidFill>
              </a:rPr>
              <a:t>, </a:t>
            </a:r>
            <a:r>
              <a:rPr lang="en-US" sz="2800" dirty="0" err="1">
                <a:solidFill>
                  <a:schemeClr val="tx1"/>
                </a:solidFill>
              </a:rPr>
              <a:t>tự</a:t>
            </a:r>
            <a:r>
              <a:rPr lang="en-US" sz="2800" dirty="0">
                <a:solidFill>
                  <a:schemeClr val="tx1"/>
                </a:solidFill>
              </a:rPr>
              <a:t> </a:t>
            </a:r>
            <a:r>
              <a:rPr lang="en-US" sz="2800" dirty="0" err="1">
                <a:solidFill>
                  <a:schemeClr val="tx1"/>
                </a:solidFill>
              </a:rPr>
              <a:t>giải</a:t>
            </a:r>
            <a:r>
              <a:rPr lang="en-US" sz="2800" dirty="0">
                <a:solidFill>
                  <a:schemeClr val="tx1"/>
                </a:solidFill>
              </a:rPr>
              <a:t> </a:t>
            </a:r>
            <a:r>
              <a:rPr lang="en-US" sz="2800" dirty="0" err="1">
                <a:solidFill>
                  <a:schemeClr val="tx1"/>
                </a:solidFill>
              </a:rPr>
              <a:t>quyết</a:t>
            </a:r>
            <a:r>
              <a:rPr lang="en-US" sz="2800" dirty="0">
                <a:solidFill>
                  <a:schemeClr val="tx1"/>
                </a:solidFill>
              </a:rPr>
              <a:t> </a:t>
            </a:r>
            <a:r>
              <a:rPr lang="en-US" sz="2800" dirty="0" err="1">
                <a:solidFill>
                  <a:schemeClr val="tx1"/>
                </a:solidFill>
              </a:rPr>
              <a:t>bằng</a:t>
            </a:r>
            <a:r>
              <a:rPr lang="en-US" sz="2800" dirty="0">
                <a:solidFill>
                  <a:schemeClr val="tx1"/>
                </a:solidFill>
              </a:rPr>
              <a:t> </a:t>
            </a:r>
            <a:r>
              <a:rPr lang="en-US" sz="2800" dirty="0" err="1">
                <a:solidFill>
                  <a:schemeClr val="tx1"/>
                </a:solidFill>
              </a:rPr>
              <a:t>các</a:t>
            </a:r>
            <a:r>
              <a:rPr lang="en-US" sz="2800" dirty="0">
                <a:solidFill>
                  <a:schemeClr val="tx1"/>
                </a:solidFill>
              </a:rPr>
              <a:t> </a:t>
            </a:r>
            <a:r>
              <a:rPr lang="en-US" sz="2800" dirty="0" err="1">
                <a:solidFill>
                  <a:schemeClr val="tx1"/>
                </a:solidFill>
              </a:rPr>
              <a:t>biện</a:t>
            </a:r>
            <a:r>
              <a:rPr lang="en-US" sz="2800" dirty="0">
                <a:solidFill>
                  <a:schemeClr val="tx1"/>
                </a:solidFill>
              </a:rPr>
              <a:t> </a:t>
            </a:r>
            <a:r>
              <a:rPr lang="en-US" sz="2800" dirty="0" err="1">
                <a:solidFill>
                  <a:schemeClr val="tx1"/>
                </a:solidFill>
              </a:rPr>
              <a:t>pháp</a:t>
            </a:r>
            <a:r>
              <a:rPr lang="en-US" sz="2800" dirty="0">
                <a:solidFill>
                  <a:schemeClr val="tx1"/>
                </a:solidFill>
              </a:rPr>
              <a:t> </a:t>
            </a:r>
            <a:r>
              <a:rPr lang="en-US" sz="2800" dirty="0" err="1">
                <a:solidFill>
                  <a:schemeClr val="tx1"/>
                </a:solidFill>
              </a:rPr>
              <a:t>tiêu</a:t>
            </a:r>
            <a:r>
              <a:rPr lang="en-US" sz="2800" dirty="0">
                <a:solidFill>
                  <a:schemeClr val="tx1"/>
                </a:solidFill>
              </a:rPr>
              <a:t> </a:t>
            </a:r>
            <a:r>
              <a:rPr lang="en-US" sz="2800" dirty="0" err="1">
                <a:solidFill>
                  <a:schemeClr val="tx1"/>
                </a:solidFill>
              </a:rPr>
              <a:t>cực</a:t>
            </a:r>
            <a:r>
              <a:rPr lang="en-US" sz="2800" dirty="0">
                <a:solidFill>
                  <a:schemeClr val="tx1"/>
                </a:solidFill>
              </a:rPr>
              <a:t>,…</a:t>
            </a:r>
            <a:endParaRPr lang="vi-VN" sz="2800" dirty="0">
              <a:solidFill>
                <a:schemeClr val="tx1"/>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96074" y="1565564"/>
            <a:ext cx="4623089" cy="4627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E8D6A567-F38C-464E-8670-A9B19B3EBB5F}"/>
              </a:ext>
            </a:extLst>
          </p:cNvPr>
          <p:cNvSpPr/>
          <p:nvPr/>
        </p:nvSpPr>
        <p:spPr>
          <a:xfrm>
            <a:off x="5265227" y="6085658"/>
            <a:ext cx="4983865" cy="646331"/>
          </a:xfrm>
          <a:prstGeom prst="rect">
            <a:avLst/>
          </a:prstGeom>
        </p:spPr>
        <p:txBody>
          <a:bodyPr wrap="none">
            <a:spAutoFit/>
          </a:bodyPr>
          <a:lstStyle/>
          <a:p>
            <a:r>
              <a:rPr lang="en-US" dirty="0">
                <a:hlinkClick r:id="rId4"/>
              </a:rPr>
              <a:t>https://www.youtube.com/watch?v=L4RE6w5mi38</a:t>
            </a:r>
            <a:endParaRPr lang="en-US" dirty="0"/>
          </a:p>
          <a:p>
            <a:endParaRPr lang="en-US" dirty="0"/>
          </a:p>
        </p:txBody>
      </p:sp>
    </p:spTree>
    <p:extLst>
      <p:ext uri="{BB962C8B-B14F-4D97-AF65-F5344CB8AC3E}">
        <p14:creationId xmlns:p14="http://schemas.microsoft.com/office/powerpoint/2010/main" val="22744105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36821" y="986156"/>
            <a:ext cx="10523621" cy="2663423"/>
          </a:xfrm>
          <a:prstGeom prst="rect">
            <a:avLst/>
          </a:prstGeom>
        </p:spPr>
      </p:pic>
      <p:sp>
        <p:nvSpPr>
          <p:cNvPr id="10" name="TextBox 9"/>
          <p:cNvSpPr txBox="1"/>
          <p:nvPr/>
        </p:nvSpPr>
        <p:spPr>
          <a:xfrm>
            <a:off x="3293071" y="1644901"/>
            <a:ext cx="8462211" cy="2831540"/>
          </a:xfrm>
          <a:prstGeom prst="rect">
            <a:avLst/>
          </a:prstGeom>
          <a:noFill/>
          <a:ln>
            <a:noFill/>
          </a:ln>
        </p:spPr>
        <p:txBody>
          <a:bodyPr wrap="square" lIns="121917" tIns="60958" rIns="121917" bIns="60958" rtlCol="0">
            <a:spAutoFit/>
          </a:bodyPr>
          <a:lstStyle/>
          <a:p>
            <a:r>
              <a:rPr lang="en-US" sz="4400" b="1" dirty="0">
                <a:solidFill>
                  <a:srgbClr val="FF0000"/>
                </a:solidFill>
              </a:rPr>
              <a:t>3. </a:t>
            </a:r>
            <a:r>
              <a:rPr lang="en-US" sz="4400" b="1" dirty="0" err="1">
                <a:solidFill>
                  <a:srgbClr val="FF0000"/>
                </a:solidFill>
              </a:rPr>
              <a:t>Một</a:t>
            </a:r>
            <a:r>
              <a:rPr lang="en-US" sz="4400" b="1" dirty="0">
                <a:solidFill>
                  <a:srgbClr val="FF0000"/>
                </a:solidFill>
              </a:rPr>
              <a:t> </a:t>
            </a:r>
            <a:r>
              <a:rPr lang="en-US" sz="4400" b="1" dirty="0" err="1">
                <a:solidFill>
                  <a:srgbClr val="FF0000"/>
                </a:solidFill>
              </a:rPr>
              <a:t>số</a:t>
            </a:r>
            <a:r>
              <a:rPr lang="en-US" sz="4400" b="1" dirty="0">
                <a:solidFill>
                  <a:srgbClr val="FF0000"/>
                </a:solidFill>
              </a:rPr>
              <a:t> </a:t>
            </a:r>
            <a:r>
              <a:rPr lang="en-US" sz="4400" b="1" dirty="0" err="1">
                <a:solidFill>
                  <a:srgbClr val="FF0000"/>
                </a:solidFill>
              </a:rPr>
              <a:t>quy</a:t>
            </a:r>
            <a:r>
              <a:rPr lang="en-US" sz="4400" b="1" dirty="0">
                <a:solidFill>
                  <a:srgbClr val="FF0000"/>
                </a:solidFill>
              </a:rPr>
              <a:t> </a:t>
            </a:r>
            <a:r>
              <a:rPr lang="en-US" sz="4400" b="1" dirty="0" err="1">
                <a:solidFill>
                  <a:srgbClr val="FF0000"/>
                </a:solidFill>
              </a:rPr>
              <a:t>định</a:t>
            </a:r>
            <a:r>
              <a:rPr lang="en-US" sz="4400" b="1" dirty="0">
                <a:solidFill>
                  <a:srgbClr val="FF0000"/>
                </a:solidFill>
              </a:rPr>
              <a:t> </a:t>
            </a:r>
            <a:r>
              <a:rPr lang="en-US" sz="4400" b="1" dirty="0" err="1">
                <a:solidFill>
                  <a:srgbClr val="FF0000"/>
                </a:solidFill>
              </a:rPr>
              <a:t>cơ</a:t>
            </a:r>
            <a:r>
              <a:rPr lang="en-US" sz="4400" b="1" dirty="0">
                <a:solidFill>
                  <a:srgbClr val="FF0000"/>
                </a:solidFill>
              </a:rPr>
              <a:t> </a:t>
            </a:r>
            <a:r>
              <a:rPr lang="en-US" sz="4400" b="1" dirty="0" err="1">
                <a:solidFill>
                  <a:srgbClr val="FF0000"/>
                </a:solidFill>
              </a:rPr>
              <a:t>bản</a:t>
            </a:r>
            <a:r>
              <a:rPr lang="en-US" sz="4400" b="1" dirty="0">
                <a:solidFill>
                  <a:srgbClr val="FF0000"/>
                </a:solidFill>
              </a:rPr>
              <a:t> </a:t>
            </a:r>
            <a:r>
              <a:rPr lang="en-US" sz="4400" b="1" dirty="0" err="1">
                <a:solidFill>
                  <a:srgbClr val="FF0000"/>
                </a:solidFill>
              </a:rPr>
              <a:t>của</a:t>
            </a:r>
            <a:r>
              <a:rPr lang="en-US" sz="4400" b="1" dirty="0">
                <a:solidFill>
                  <a:srgbClr val="FF0000"/>
                </a:solidFill>
              </a:rPr>
              <a:t> </a:t>
            </a:r>
            <a:r>
              <a:rPr lang="en-US" sz="4400" b="1" dirty="0" err="1">
                <a:solidFill>
                  <a:srgbClr val="FF0000"/>
                </a:solidFill>
              </a:rPr>
              <a:t>pháp</a:t>
            </a:r>
            <a:r>
              <a:rPr lang="en-US" sz="4400" b="1" dirty="0">
                <a:solidFill>
                  <a:srgbClr val="FF0000"/>
                </a:solidFill>
              </a:rPr>
              <a:t> </a:t>
            </a:r>
            <a:r>
              <a:rPr lang="en-US" sz="4400" b="1" dirty="0" err="1">
                <a:solidFill>
                  <a:srgbClr val="FF0000"/>
                </a:solidFill>
              </a:rPr>
              <a:t>luật</a:t>
            </a:r>
            <a:r>
              <a:rPr lang="en-US" sz="4400" b="1" dirty="0">
                <a:solidFill>
                  <a:srgbClr val="FF0000"/>
                </a:solidFill>
              </a:rPr>
              <a:t> </a:t>
            </a:r>
            <a:r>
              <a:rPr lang="en-US" sz="4400" b="1" dirty="0" err="1">
                <a:solidFill>
                  <a:srgbClr val="FF0000"/>
                </a:solidFill>
              </a:rPr>
              <a:t>về</a:t>
            </a:r>
            <a:r>
              <a:rPr lang="en-US" sz="4400" b="1" dirty="0">
                <a:solidFill>
                  <a:srgbClr val="FF0000"/>
                </a:solidFill>
              </a:rPr>
              <a:t> </a:t>
            </a:r>
            <a:r>
              <a:rPr lang="en-US" sz="4400" b="1" dirty="0" err="1">
                <a:solidFill>
                  <a:srgbClr val="FF0000"/>
                </a:solidFill>
              </a:rPr>
              <a:t>phòng</a:t>
            </a:r>
            <a:r>
              <a:rPr lang="en-US" sz="4400" b="1" dirty="0">
                <a:solidFill>
                  <a:srgbClr val="FF0000"/>
                </a:solidFill>
              </a:rPr>
              <a:t>, </a:t>
            </a:r>
            <a:r>
              <a:rPr lang="en-US" sz="4400" b="1" dirty="0" err="1">
                <a:solidFill>
                  <a:srgbClr val="FF0000"/>
                </a:solidFill>
              </a:rPr>
              <a:t>chống</a:t>
            </a:r>
            <a:r>
              <a:rPr lang="en-US" sz="4400" b="1" dirty="0">
                <a:solidFill>
                  <a:srgbClr val="FF0000"/>
                </a:solidFill>
              </a:rPr>
              <a:t> </a:t>
            </a:r>
            <a:r>
              <a:rPr lang="en-US" sz="4400" b="1" dirty="0" err="1">
                <a:solidFill>
                  <a:srgbClr val="FF0000"/>
                </a:solidFill>
              </a:rPr>
              <a:t>bạo</a:t>
            </a:r>
            <a:r>
              <a:rPr lang="en-US" sz="4400" b="1" dirty="0">
                <a:solidFill>
                  <a:srgbClr val="FF0000"/>
                </a:solidFill>
              </a:rPr>
              <a:t> </a:t>
            </a:r>
            <a:r>
              <a:rPr lang="en-US" sz="4400" b="1" dirty="0" err="1">
                <a:solidFill>
                  <a:srgbClr val="FF0000"/>
                </a:solidFill>
              </a:rPr>
              <a:t>lực</a:t>
            </a:r>
            <a:r>
              <a:rPr lang="en-US" sz="4400" b="1" dirty="0">
                <a:solidFill>
                  <a:srgbClr val="FF0000"/>
                </a:solidFill>
              </a:rPr>
              <a:t> </a:t>
            </a:r>
            <a:r>
              <a:rPr lang="en-US" sz="4400" b="1" dirty="0" err="1">
                <a:solidFill>
                  <a:srgbClr val="FF0000"/>
                </a:solidFill>
              </a:rPr>
              <a:t>học</a:t>
            </a:r>
            <a:r>
              <a:rPr lang="en-US" sz="4400" b="1" dirty="0">
                <a:solidFill>
                  <a:srgbClr val="FF0000"/>
                </a:solidFill>
              </a:rPr>
              <a:t> </a:t>
            </a:r>
            <a:r>
              <a:rPr lang="en-US" sz="4400" b="1" dirty="0" err="1">
                <a:solidFill>
                  <a:srgbClr val="FF0000"/>
                </a:solidFill>
              </a:rPr>
              <a:t>đường</a:t>
            </a:r>
            <a:endParaRPr lang="vi-VN" sz="4400" dirty="0">
              <a:solidFill>
                <a:srgbClr val="FF0000"/>
              </a:solidFill>
            </a:endParaRPr>
          </a:p>
          <a:p>
            <a:r>
              <a:rPr lang="en-US" sz="4400" dirty="0"/>
              <a:t> </a:t>
            </a:r>
            <a:endParaRPr lang="vi-VN" sz="4400" dirty="0"/>
          </a:p>
        </p:txBody>
      </p:sp>
      <p:grpSp>
        <p:nvGrpSpPr>
          <p:cNvPr id="3" name="Group 2"/>
          <p:cNvGrpSpPr/>
          <p:nvPr/>
        </p:nvGrpSpPr>
        <p:grpSpPr>
          <a:xfrm>
            <a:off x="1360886" y="150004"/>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66820" y="3143138"/>
                <a:ext cx="1934005" cy="2289520"/>
              </a:xfrm>
              <a:prstGeom prst="rect">
                <a:avLst/>
              </a:prstGeom>
            </p:spPr>
          </p:pic>
          <p:pic>
            <p:nvPicPr>
              <p:cNvPr id="9" name="图片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3234B46-851B-4CEE-B66E-AF81AB8FFA0E}"/>
              </a:ext>
            </a:extLst>
          </p:cNvPr>
          <p:cNvSpPr/>
          <p:nvPr/>
        </p:nvSpPr>
        <p:spPr>
          <a:xfrm>
            <a:off x="176572" y="4334885"/>
            <a:ext cx="5001626" cy="646331"/>
          </a:xfrm>
          <a:prstGeom prst="rect">
            <a:avLst/>
          </a:prstGeom>
        </p:spPr>
        <p:txBody>
          <a:bodyPr wrap="none">
            <a:spAutoFit/>
          </a:bodyPr>
          <a:lstStyle/>
          <a:p>
            <a:r>
              <a:rPr lang="en-US" dirty="0">
                <a:hlinkClick r:id="rId8"/>
              </a:rPr>
              <a:t>https://www.youtube.com/watch?v=WJXU_ntE73U</a:t>
            </a:r>
            <a:endParaRPr lang="en-US" dirty="0"/>
          </a:p>
          <a:p>
            <a:endParaRPr lang="en-US" dirty="0"/>
          </a:p>
        </p:txBody>
      </p:sp>
    </p:spTree>
    <p:extLst>
      <p:ext uri="{BB962C8B-B14F-4D97-AF65-F5344CB8AC3E}">
        <p14:creationId xmlns:p14="http://schemas.microsoft.com/office/powerpoint/2010/main" val="404137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ĐỌC </a:t>
            </a:r>
            <a:r>
              <a:rPr lang="en-US" altLang="en-US" sz="2800" b="1" dirty="0">
                <a:solidFill>
                  <a:srgbClr val="0070C0"/>
                </a:solidFill>
                <a:latin typeface="Times New Roman" panose="02020603050405020304" pitchFamily="18" charset="0"/>
                <a:cs typeface="Times New Roman" panose="02020603050405020304" pitchFamily="18" charset="0"/>
              </a:rPr>
              <a:t>THÔNG TIN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284186" y="856357"/>
            <a:ext cx="11618509" cy="5386090"/>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   </a:t>
            </a:r>
            <a:r>
              <a:rPr lang="pt-BR" sz="2000" dirty="0"/>
              <a:t>Nghị định số 80/2017/NĐ-CP của Chính phủ quy định về môi trường giáo dục an toàn, lành mạnh, thân thiện, phòng, chống bạo lực học đường (trích)</a:t>
            </a:r>
            <a:endParaRPr lang="vi-VN" sz="2000" dirty="0"/>
          </a:p>
          <a:p>
            <a:r>
              <a:rPr lang="pt-BR" sz="2000" b="1" dirty="0"/>
              <a:t>Điều 6.</a:t>
            </a:r>
            <a:r>
              <a:rPr lang="pt-BR" sz="2000" dirty="0"/>
              <a:t> Phòng, chống bạo lực học đường</a:t>
            </a:r>
            <a:endParaRPr lang="vi-VN" sz="2000" dirty="0"/>
          </a:p>
          <a:p>
            <a:r>
              <a:rPr lang="pt-BR" sz="2000" dirty="0"/>
              <a:t>1. Biện pháp phòng ngừa bạo lực học đường:</a:t>
            </a:r>
            <a:endParaRPr lang="vi-VN" sz="2000" dirty="0"/>
          </a:p>
          <a:p>
            <a:r>
              <a:rPr lang="pt-BR" sz="2000" dirty="0"/>
              <a:t>[...] b) Giáo dục, trang bị kiến thức, kĩ năng về phòng, chống xâm hại người học; phòng, chống bạo lực học đuong; bạo lực trẻ em trên môi trường mạng cho người học, cán bộ quản li, nhà giáo, nhân viên của cơ sở giáo dục và gia đình người học; giáo dục, tư vấn kiến thức, kĩ năng tự bảo vệ cho người học;</a:t>
            </a:r>
            <a:endParaRPr lang="vi-VN" sz="2000" dirty="0"/>
          </a:p>
          <a:p>
            <a:r>
              <a:rPr lang="pt-BR" sz="2000" dirty="0"/>
              <a:t>2. Biện pháp hỗ trợ người học có nguy cơ bị bạo lực học đường:</a:t>
            </a:r>
            <a:endParaRPr lang="vi-VN" sz="2000" dirty="0"/>
          </a:p>
          <a:p>
            <a:r>
              <a:rPr lang="pt-BR" sz="2000" dirty="0"/>
              <a:t>a) Phát hiện kịp thời người học có hành vi gây gỗ, có nguy cơ gây bạo lực học đường, người học có nguy cơ bị bạo lực học đường.</a:t>
            </a:r>
            <a:endParaRPr lang="vi-VN" sz="2000" dirty="0"/>
          </a:p>
          <a:p>
            <a:r>
              <a:rPr lang="pt-BR" sz="2000" dirty="0"/>
              <a:t>c) Thực hiện tham vấn, tư vấn cho người học có nguy cơ bị bạo lực và gây ra bạo lực nhằm ngăn chặn, loại bò nguy cơ xày ra bạo lực.</a:t>
            </a:r>
            <a:endParaRPr lang="vi-VN" sz="2000" dirty="0"/>
          </a:p>
          <a:p>
            <a:r>
              <a:rPr lang="pt-BR" sz="2000" dirty="0"/>
              <a:t>Bộ luật Dân sự năm 2015 (trích)</a:t>
            </a:r>
            <a:endParaRPr lang="vi-VN" sz="2000" dirty="0"/>
          </a:p>
          <a:p>
            <a:r>
              <a:rPr lang="pt-BR" sz="2000" b="1" dirty="0"/>
              <a:t>Điều 586. </a:t>
            </a:r>
            <a:r>
              <a:rPr lang="pt-BR" sz="2000" dirty="0"/>
              <a:t>Năng lực chịu trách nhiệm bồi thường thiệt hại của cả nhân</a:t>
            </a:r>
            <a:endParaRPr lang="vi-VN" sz="2000" dirty="0"/>
          </a:p>
          <a:p>
            <a:r>
              <a:rPr lang="pt-BR" sz="2000" dirty="0"/>
              <a:t>[...] 2. Người chưa đủ mười lăm tuổi gây thiệt hại mà còn cha, mẹ thi cha, me  phải bồi thường toàn bộ thiệt hai; nếu tài sản của cha, mẹ không đủ để bồi  thường mà con chưa thành niên gây thiệt hại có tài sản riêng thi lấy tài sản đó để bồi thường phần còn thiếu [...]</a:t>
            </a:r>
            <a:endParaRPr lang="vi-VN" sz="2000" dirty="0"/>
          </a:p>
        </p:txBody>
      </p:sp>
      <p:sp>
        <p:nvSpPr>
          <p:cNvPr id="26" name="Rectangle 23">
            <a:extLst>
              <a:ext uri="{FF2B5EF4-FFF2-40B4-BE49-F238E27FC236}">
                <a16:creationId xmlns:a16="http://schemas.microsoft.com/office/drawing/2014/main" id="{0B25069D-B057-4C08-B240-0BA05F47A52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70" name="Picture 22">
            <a:extLst>
              <a:ext uri="{FF2B5EF4-FFF2-40B4-BE49-F238E27FC236}">
                <a16:creationId xmlns:a16="http://schemas.microsoft.com/office/drawing/2014/main" id="{638E2953-6B0F-49F4-AFA0-515750ECF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7453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32746271"/>
              </p:ext>
            </p:extLst>
          </p:nvPr>
        </p:nvGraphicFramePr>
        <p:xfrm>
          <a:off x="228600" y="2202177"/>
          <a:ext cx="11734800" cy="4751359"/>
        </p:xfrm>
        <a:graphic>
          <a:graphicData uri="http://schemas.openxmlformats.org/drawingml/2006/table">
            <a:tbl>
              <a:tblPr firstRow="1" firstCol="1" bandRow="1"/>
              <a:tblGrid>
                <a:gridCol w="2520226">
                  <a:extLst>
                    <a:ext uri="{9D8B030D-6E8A-4147-A177-3AD203B41FA5}">
                      <a16:colId xmlns:a16="http://schemas.microsoft.com/office/drawing/2014/main" val="20000"/>
                    </a:ext>
                  </a:extLst>
                </a:gridCol>
                <a:gridCol w="9214574">
                  <a:extLst>
                    <a:ext uri="{9D8B030D-6E8A-4147-A177-3AD203B41FA5}">
                      <a16:colId xmlns:a16="http://schemas.microsoft.com/office/drawing/2014/main" val="20001"/>
                    </a:ext>
                  </a:extLst>
                </a:gridCol>
              </a:tblGrid>
              <a:tr h="1695520">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“Think</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độc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lập</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baseline="0" dirty="0">
                          <a:solidFill>
                            <a:srgbClr val="000000"/>
                          </a:solidFill>
                          <a:effectLst/>
                          <a:latin typeface="#9Slide05 Brannboll Ny" panose="02000000000000000000" pitchFamily="2" charset="0"/>
                          <a:ea typeface="DengXian"/>
                        </a:rPr>
                        <a:t> </a:t>
                      </a:r>
                      <a:r>
                        <a:rPr lang="en-US" sz="3200" baseline="0" dirty="0" err="1">
                          <a:solidFill>
                            <a:srgbClr val="000000"/>
                          </a:solidFill>
                          <a:effectLst/>
                          <a:latin typeface="#9Slide05 Brannboll Ny" panose="02000000000000000000" pitchFamily="2" charset="0"/>
                          <a:ea typeface="DengXian"/>
                        </a:rPr>
                        <a:t>câu</a:t>
                      </a:r>
                      <a:r>
                        <a:rPr lang="en-US" sz="3200" baseline="0" dirty="0">
                          <a:solidFill>
                            <a:srgbClr val="000000"/>
                          </a:solidFill>
                          <a:effectLst/>
                          <a:latin typeface="#9Slide05 Brannboll Ny" panose="02000000000000000000" pitchFamily="2" charset="0"/>
                          <a:ea typeface="DengXian"/>
                        </a:rPr>
                        <a:t> </a:t>
                      </a:r>
                      <a:r>
                        <a:rPr lang="en-US" sz="3200" baseline="0" dirty="0" err="1">
                          <a:solidFill>
                            <a:srgbClr val="000000"/>
                          </a:solidFill>
                          <a:effectLst/>
                          <a:latin typeface="#9Slide05 Brannboll Ny" panose="02000000000000000000" pitchFamily="2" charset="0"/>
                          <a:ea typeface="DengXian"/>
                        </a:rPr>
                        <a:t>hỏi</a:t>
                      </a:r>
                      <a:r>
                        <a:rPr lang="vi-VN" sz="3200" dirty="0">
                          <a:solidFill>
                            <a:srgbClr val="000000"/>
                          </a:solidFill>
                          <a:effectLst/>
                          <a:latin typeface="#9Slide05 Brannboll Ny" panose="02000000000000000000" pitchFamily="2" charset="0"/>
                          <a:ea typeface="DengXian"/>
                        </a:rPr>
                        <a:t> và hoàn thành phiếu </a:t>
                      </a:r>
                      <a:r>
                        <a:rPr lang="vi-VN" sz="3200" dirty="0" err="1">
                          <a:solidFill>
                            <a:srgbClr val="000000"/>
                          </a:solidFill>
                          <a:effectLst/>
                          <a:latin typeface="#9Slide05 Brannboll Ny" panose="02000000000000000000" pitchFamily="2" charset="0"/>
                          <a:ea typeface="DengXian"/>
                        </a:rPr>
                        <a:t>bài</a:t>
                      </a:r>
                      <a:r>
                        <a:rPr lang="vi-VN" sz="3200" dirty="0">
                          <a:solidFill>
                            <a:srgbClr val="000000"/>
                          </a:solidFill>
                          <a:effectLst/>
                          <a:latin typeface="#9Slide05 Brannboll Ny" panose="02000000000000000000" pitchFamily="2" charset="0"/>
                          <a:ea typeface="DengXian"/>
                        </a:rPr>
                        <a:t> </a:t>
                      </a:r>
                      <a:r>
                        <a:rPr lang="vi-VN" sz="3200" dirty="0" err="1">
                          <a:solidFill>
                            <a:srgbClr val="000000"/>
                          </a:solidFill>
                          <a:effectLst/>
                          <a:latin typeface="#9Slide05 Brannboll Ny" panose="02000000000000000000" pitchFamily="2" charset="0"/>
                          <a:ea typeface="DengXian"/>
                        </a:rPr>
                        <a:t>tập</a:t>
                      </a:r>
                      <a:r>
                        <a:rPr lang="en-US" sz="3200" dirty="0">
                          <a:solidFill>
                            <a:srgbClr val="000000"/>
                          </a:solidFill>
                          <a:effectLst/>
                          <a:latin typeface="#9Slide05 Brannboll Ny" panose="02000000000000000000" pitchFamily="2" charset="0"/>
                          <a:ea typeface="DengXian"/>
                        </a:rPr>
                        <a:t>.</a:t>
                      </a:r>
                      <a:endParaRPr lang="en-US" sz="3200" b="0" i="0" kern="1200" dirty="0">
                        <a:solidFill>
                          <a:schemeClr val="tx1"/>
                        </a:solidFill>
                        <a:effectLst/>
                        <a:latin typeface="#9Slide05 Brannboll Ny" panose="02000000000000000000" pitchFamily="2"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110511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cặp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đôi</a:t>
                      </a:r>
                      <a:r>
                        <a:rPr lang="en-US" sz="3200" b="1" dirty="0">
                          <a:solidFill>
                            <a:srgbClr val="FF0000"/>
                          </a:solidFill>
                          <a:effectLst/>
                          <a:latin typeface="#9Slide05 Brannboll Ny" panose="02000000000000000000" pitchFamily="2" charset="0"/>
                          <a:ea typeface="DengXian"/>
                        </a:rPr>
                        <a:t> “Pair”: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với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bạn</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của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mình</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182594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trình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bày</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trước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lớp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“Share”: </a:t>
                      </a:r>
                      <a:r>
                        <a:rPr lang="en-US" sz="3200" dirty="0">
                          <a:solidFill>
                            <a:srgbClr val="000000"/>
                          </a:solidFill>
                          <a:effectLst/>
                          <a:latin typeface="#9Slide05 Brannboll Ny" panose="02000000000000000000" pitchFamily="2" charset="0"/>
                          <a:ea typeface="DengXian"/>
                        </a:rPr>
                        <a:t>Chia </a:t>
                      </a:r>
                      <a:r>
                        <a:rPr lang="en-US" sz="3200" dirty="0" err="1">
                          <a:solidFill>
                            <a:srgbClr val="000000"/>
                          </a:solidFill>
                          <a:effectLst/>
                          <a:latin typeface="#9Slide05 Brannboll Ny" panose="02000000000000000000" pitchFamily="2" charset="0"/>
                          <a:ea typeface="DengXian"/>
                        </a:rPr>
                        <a:t>sẻ</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những</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điều</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vừa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câu</a:t>
                      </a:r>
                      <a:r>
                        <a:rPr lang="en-US" sz="3200" baseline="0" dirty="0">
                          <a:solidFill>
                            <a:srgbClr val="000000"/>
                          </a:solidFill>
                          <a:effectLst/>
                          <a:latin typeface="#9Slide05 Brannboll Ny" panose="02000000000000000000" pitchFamily="2" charset="0"/>
                          <a:ea typeface="DengXian"/>
                        </a:rPr>
                        <a:t> </a:t>
                      </a:r>
                      <a:r>
                        <a:rPr lang="en-US" sz="3200" baseline="0" dirty="0" err="1">
                          <a:solidFill>
                            <a:srgbClr val="000000"/>
                          </a:solidFill>
                          <a:effectLst/>
                          <a:latin typeface="#9Slide05 Brannboll Ny" panose="02000000000000000000" pitchFamily="2" charset="0"/>
                          <a:ea typeface="DengXian"/>
                        </a:rPr>
                        <a:t>hỏi</a:t>
                      </a:r>
                      <a:r>
                        <a:rPr lang="vi-VN"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trước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lớp</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9Slide05 Brannboll Ny" panose="02000000000000000000" pitchFamily="2" charset="0"/>
                          <a:ea typeface="DengXian"/>
                        </a:rPr>
                        <a:t> </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pic>
        <p:nvPicPr>
          <p:cNvPr id="10" name="Picture 9" descr="Think, Pair, Share – phương pháp học tốt cho nhóm trẻ - CTH EDU"/>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61510" y="0"/>
            <a:ext cx="3324357" cy="2202178"/>
          </a:xfrm>
          <a:prstGeom prst="rect">
            <a:avLst/>
          </a:prstGeom>
          <a:noFill/>
          <a:ln>
            <a:noFill/>
          </a:ln>
        </p:spPr>
      </p:pic>
      <p:sp>
        <p:nvSpPr>
          <p:cNvPr id="13" name="WordArt 5"/>
          <p:cNvSpPr>
            <a:spLocks noChangeArrowheads="1" noChangeShapeType="1" noTextEdit="1"/>
          </p:cNvSpPr>
          <p:nvPr/>
        </p:nvSpPr>
        <p:spPr bwMode="auto">
          <a:xfrm>
            <a:off x="3603429" y="312357"/>
            <a:ext cx="6381297"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Thảo</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luận</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nhóm</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đôi</a:t>
            </a:r>
            <a:endPar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endParaRPr>
          </a:p>
        </p:txBody>
      </p:sp>
      <p:grpSp>
        <p:nvGrpSpPr>
          <p:cNvPr id="15" name="Group 14"/>
          <p:cNvGrpSpPr/>
          <p:nvPr/>
        </p:nvGrpSpPr>
        <p:grpSpPr>
          <a:xfrm rot="198028">
            <a:off x="3129280" y="-151836"/>
            <a:ext cx="8001285" cy="1402334"/>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100000" l="0" r="100000">
                          <a14:foregroundMark x1="4054" y1="53968" x2="4054" y2="53968"/>
                          <a14:foregroundMark x1="14324" y1="61905" x2="14324" y2="61905"/>
                          <a14:foregroundMark x1="4054" y1="68254" x2="4054" y2="68254"/>
                          <a14:foregroundMark x1="22703" y1="50794" x2="22703" y2="50794"/>
                          <a14:foregroundMark x1="24865" y1="49206" x2="24865" y2="49206"/>
                          <a14:foregroundMark x1="35135" y1="52381" x2="35135" y2="52381"/>
                          <a14:foregroundMark x1="18108" y1="49206" x2="18108" y2="49206"/>
                          <a14:foregroundMark x1="11081" y1="52381" x2="11081" y2="52381"/>
                          <a14:foregroundMark x1="2432" y1="100000" x2="2432" y2="100000"/>
                          <a14:foregroundMark x1="1892" y1="82540" x2="1892" y2="82540"/>
                          <a14:foregroundMark x1="64865" y1="41270" x2="64865" y2="41270"/>
                          <a14:foregroundMark x1="78378" y1="36508" x2="78378" y2="36508"/>
                          <a14:foregroundMark x1="87568" y1="26984" x2="87568" y2="26984"/>
                          <a14:foregroundMark x1="90000" y1="34921" x2="90000" y2="34921"/>
                          <a14:foregroundMark x1="57027" y1="38095" x2="57027" y2="38095"/>
                          <a14:foregroundMark x1="54595" y1="42857" x2="54595" y2="42857"/>
                          <a14:foregroundMark x1="47838" y1="46032" x2="47838" y2="46032"/>
                          <a14:foregroundMark x1="40000" y1="44444" x2="40000" y2="44444"/>
                          <a14:foregroundMark x1="60811" y1="38095" x2="60811" y2="38095"/>
                          <a14:foregroundMark x1="80270" y1="34921" x2="80270" y2="34921"/>
                          <a14:foregroundMark x1="88919" y1="65079" x2="88919" y2="65079"/>
                          <a14:foregroundMark x1="76216" y1="31746" x2="76216" y2="31746"/>
                          <a14:foregroundMark x1="74324" y1="36508" x2="74324" y2="36508"/>
                          <a14:foregroundMark x1="72973" y1="39683" x2="72973" y2="39683"/>
                          <a14:foregroundMark x1="31892" y1="46032" x2="31892" y2="46032"/>
                          <a14:backgroundMark x1="811" y1="36508" x2="4595" y2="20635"/>
                          <a14:backgroundMark x1="6216" y1="25397" x2="8378" y2="26984"/>
                          <a14:backgroundMark x1="11081" y1="30159" x2="11081" y2="30159"/>
                          <a14:backgroundMark x1="27568" y1="12698" x2="27568" y2="12698"/>
                          <a14:backgroundMark x1="33784" y1="20635" x2="33784" y2="20635"/>
                          <a14:backgroundMark x1="52162" y1="11111" x2="52162" y2="11111"/>
                          <a14:backgroundMark x1="55676" y1="14286" x2="55676" y2="14286"/>
                          <a14:backgroundMark x1="53514" y1="30159" x2="53514" y2="30159"/>
                          <a14:backgroundMark x1="57027" y1="14286" x2="57027" y2="14286"/>
                          <a14:backgroundMark x1="59730" y1="15873" x2="59730" y2="15873"/>
                          <a14:backgroundMark x1="59730" y1="15873" x2="59730" y2="15873"/>
                          <a14:backgroundMark x1="70541" y1="11111" x2="70541" y2="11111"/>
                          <a14:backgroundMark x1="73784" y1="14286" x2="74324" y2="17460"/>
                          <a14:backgroundMark x1="76757" y1="17460" x2="76757" y2="17460"/>
                          <a14:backgroundMark x1="74054" y1="34921" x2="74054" y2="34921"/>
                          <a14:backgroundMark x1="78919" y1="14286" x2="78919" y2="14286"/>
                          <a14:backgroundMark x1="90811" y1="7937" x2="90811" y2="7937"/>
                          <a14:backgroundMark x1="94324" y1="25397" x2="94324" y2="25397"/>
                          <a14:backgroundMark x1="93243" y1="52381" x2="93243" y2="52381"/>
                          <a14:backgroundMark x1="94324" y1="61905" x2="94324" y2="61905"/>
                        </a14:backgroundRemoval>
                      </a14:imgEffect>
                    </a14:imgLayer>
                  </a14:imgProps>
                </a:ext>
                <a:ext uri="{28A0092B-C50C-407E-A947-70E740481C1C}">
                  <a14:useLocalDpi xmlns:a14="http://schemas.microsoft.com/office/drawing/2010/main"/>
                </a:ext>
              </a:extLst>
            </a:blip>
            <a:srcRect t="-51038" r="-1472"/>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93446" y="2780676"/>
            <a:ext cx="2208127"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93446" y="3959289"/>
            <a:ext cx="2208127"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306472" y="5375988"/>
            <a:ext cx="2084491" cy="13742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443BA95-8540-45D8-BD8D-C331960A9503}"/>
              </a:ext>
            </a:extLst>
          </p:cNvPr>
          <p:cNvSpPr txBox="1"/>
          <p:nvPr/>
        </p:nvSpPr>
        <p:spPr>
          <a:xfrm>
            <a:off x="3886382" y="1408736"/>
            <a:ext cx="679128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Nhiệm vụ: Hoàn thành phiếu bài tập số 1</a:t>
            </a:r>
            <a:r>
              <a:rPr kumimoji="0" lang="en-US"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70226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810" y="-156096"/>
            <a:ext cx="12581336" cy="7166496"/>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41900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 ĐÔI)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Rectangle: Rounded Corners 13">
            <a:extLst>
              <a:ext uri="{FF2B5EF4-FFF2-40B4-BE49-F238E27FC236}">
                <a16:creationId xmlns:a16="http://schemas.microsoft.com/office/drawing/2014/main" id="{D57A15F4-FE97-4AD2-BA74-AA0DC8068413}"/>
              </a:ext>
            </a:extLst>
          </p:cNvPr>
          <p:cNvSpPr/>
          <p:nvPr/>
        </p:nvSpPr>
        <p:spPr>
          <a:xfrm>
            <a:off x="0" y="2186247"/>
            <a:ext cx="5735782" cy="198397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err="1">
                <a:solidFill>
                  <a:schemeClr val="tx1"/>
                </a:solidFill>
              </a:rPr>
              <a:t>Câu</a:t>
            </a:r>
            <a:r>
              <a:rPr lang="en-US" sz="2400" b="1" i="1" dirty="0">
                <a:solidFill>
                  <a:schemeClr val="tx1"/>
                </a:solidFill>
              </a:rPr>
              <a:t> 1:</a:t>
            </a:r>
            <a:r>
              <a:rPr lang="en-US" sz="2400" dirty="0">
                <a:solidFill>
                  <a:schemeClr val="tx1"/>
                </a:solidFill>
              </a:rPr>
              <a:t> Ở </a:t>
            </a:r>
            <a:r>
              <a:rPr lang="en-US" sz="2400" dirty="0" err="1">
                <a:solidFill>
                  <a:schemeClr val="tx1"/>
                </a:solidFill>
              </a:rPr>
              <a:t>trường</a:t>
            </a:r>
            <a:r>
              <a:rPr lang="en-US" sz="2400" dirty="0">
                <a:solidFill>
                  <a:schemeClr val="tx1"/>
                </a:solidFill>
              </a:rPr>
              <a:t> </a:t>
            </a:r>
            <a:r>
              <a:rPr lang="en-US" sz="2400" dirty="0" err="1">
                <a:solidFill>
                  <a:schemeClr val="tx1"/>
                </a:solidFill>
              </a:rPr>
              <a:t>hợp</a:t>
            </a:r>
            <a:r>
              <a:rPr lang="en-US" sz="2400" dirty="0">
                <a:solidFill>
                  <a:schemeClr val="tx1"/>
                </a:solidFill>
              </a:rPr>
              <a:t> 2 </a:t>
            </a:r>
            <a:r>
              <a:rPr lang="en-US" sz="2400" dirty="0" err="1">
                <a:solidFill>
                  <a:schemeClr val="tx1"/>
                </a:solidFill>
              </a:rPr>
              <a:t>trong</a:t>
            </a:r>
            <a:r>
              <a:rPr lang="en-US" sz="2400" dirty="0">
                <a:solidFill>
                  <a:schemeClr val="tx1"/>
                </a:solidFill>
              </a:rPr>
              <a:t> </a:t>
            </a:r>
            <a:r>
              <a:rPr lang="en-US" sz="2400" dirty="0" err="1">
                <a:solidFill>
                  <a:schemeClr val="tx1"/>
                </a:solidFill>
              </a:rPr>
              <a:t>nội</a:t>
            </a:r>
            <a:r>
              <a:rPr lang="en-US" sz="2400" dirty="0">
                <a:solidFill>
                  <a:schemeClr val="tx1"/>
                </a:solidFill>
              </a:rPr>
              <a:t> dung </a:t>
            </a:r>
            <a:r>
              <a:rPr lang="en-US" sz="2400" dirty="0" err="1">
                <a:solidFill>
                  <a:schemeClr val="tx1"/>
                </a:solidFill>
              </a:rPr>
              <a:t>cách</a:t>
            </a:r>
            <a:r>
              <a:rPr lang="en-US" sz="2400" dirty="0">
                <a:solidFill>
                  <a:schemeClr val="tx1"/>
                </a:solidFill>
              </a:rPr>
              <a:t> </a:t>
            </a:r>
            <a:r>
              <a:rPr lang="en-US" sz="2400" dirty="0" err="1">
                <a:solidFill>
                  <a:schemeClr val="tx1"/>
                </a:solidFill>
              </a:rPr>
              <a:t>ứng</a:t>
            </a:r>
            <a:r>
              <a:rPr lang="en-US" sz="2400" dirty="0">
                <a:solidFill>
                  <a:schemeClr val="tx1"/>
                </a:solidFill>
              </a:rPr>
              <a:t> </a:t>
            </a:r>
            <a:r>
              <a:rPr lang="en-US" sz="2400" dirty="0" err="1">
                <a:solidFill>
                  <a:schemeClr val="tx1"/>
                </a:solidFill>
              </a:rPr>
              <a:t>phó</a:t>
            </a:r>
            <a:r>
              <a:rPr lang="en-US" sz="2400" dirty="0">
                <a:solidFill>
                  <a:schemeClr val="tx1"/>
                </a:solidFill>
              </a:rPr>
              <a:t> </a:t>
            </a:r>
            <a:r>
              <a:rPr lang="en-US" sz="2400" dirty="0" err="1">
                <a:solidFill>
                  <a:schemeClr val="tx1"/>
                </a:solidFill>
              </a:rPr>
              <a:t>sau</a:t>
            </a:r>
            <a:r>
              <a:rPr lang="en-US" sz="2400" dirty="0">
                <a:solidFill>
                  <a:schemeClr val="tx1"/>
                </a:solidFill>
              </a:rPr>
              <a:t> </a:t>
            </a:r>
            <a:r>
              <a:rPr lang="en-US" sz="2400" dirty="0" err="1">
                <a:solidFill>
                  <a:schemeClr val="tx1"/>
                </a:solidFill>
              </a:rPr>
              <a:t>khi</a:t>
            </a:r>
            <a:r>
              <a:rPr lang="en-US" sz="2400" dirty="0">
                <a:solidFill>
                  <a:schemeClr val="tx1"/>
                </a:solidFill>
              </a:rPr>
              <a:t> </a:t>
            </a:r>
            <a:r>
              <a:rPr lang="en-US" sz="2400" dirty="0" err="1">
                <a:solidFill>
                  <a:schemeClr val="tx1"/>
                </a:solidFill>
              </a:rPr>
              <a:t>xảy</a:t>
            </a:r>
            <a:r>
              <a:rPr lang="en-US" sz="2400" dirty="0">
                <a:solidFill>
                  <a:schemeClr val="tx1"/>
                </a:solidFill>
              </a:rPr>
              <a:t> </a:t>
            </a:r>
            <a:r>
              <a:rPr lang="en-US" sz="2400" dirty="0" err="1">
                <a:solidFill>
                  <a:schemeClr val="tx1"/>
                </a:solidFill>
              </a:rPr>
              <a:t>ra</a:t>
            </a:r>
            <a:r>
              <a:rPr lang="en-US" sz="2400" dirty="0">
                <a:solidFill>
                  <a:schemeClr val="tx1"/>
                </a:solidFill>
              </a:rPr>
              <a:t> </a:t>
            </a:r>
            <a:r>
              <a:rPr lang="en-US" sz="2400" dirty="0" err="1">
                <a:solidFill>
                  <a:schemeClr val="tx1"/>
                </a:solidFill>
              </a:rPr>
              <a:t>bạo</a:t>
            </a:r>
            <a:r>
              <a:rPr lang="en-US" sz="2400" dirty="0">
                <a:solidFill>
                  <a:schemeClr val="tx1"/>
                </a:solidFill>
              </a:rPr>
              <a:t> </a:t>
            </a:r>
            <a:r>
              <a:rPr lang="en-US" sz="2400" dirty="0" err="1">
                <a:solidFill>
                  <a:schemeClr val="tx1"/>
                </a:solidFill>
              </a:rPr>
              <a:t>lực</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đường</a:t>
            </a:r>
            <a:r>
              <a:rPr lang="en-US" sz="2400" dirty="0">
                <a:solidFill>
                  <a:schemeClr val="tx1"/>
                </a:solidFill>
              </a:rPr>
              <a:t> (</a:t>
            </a:r>
            <a:r>
              <a:rPr lang="en-US" sz="2400" dirty="0" err="1">
                <a:solidFill>
                  <a:schemeClr val="tx1"/>
                </a:solidFill>
              </a:rPr>
              <a:t>mục</a:t>
            </a:r>
            <a:r>
              <a:rPr lang="en-US" sz="2400" dirty="0">
                <a:solidFill>
                  <a:schemeClr val="tx1"/>
                </a:solidFill>
              </a:rPr>
              <a:t> 2) </a:t>
            </a:r>
            <a:r>
              <a:rPr lang="en-US" sz="2400" dirty="0" err="1">
                <a:solidFill>
                  <a:schemeClr val="tx1"/>
                </a:solidFill>
              </a:rPr>
              <a:t>hs</a:t>
            </a:r>
            <a:r>
              <a:rPr lang="en-US" sz="2400" dirty="0">
                <a:solidFill>
                  <a:schemeClr val="tx1"/>
                </a:solidFill>
              </a:rPr>
              <a:t> </a:t>
            </a:r>
            <a:r>
              <a:rPr lang="en-US" sz="2400" dirty="0" err="1">
                <a:solidFill>
                  <a:schemeClr val="tx1"/>
                </a:solidFill>
              </a:rPr>
              <a:t>nam</a:t>
            </a:r>
            <a:r>
              <a:rPr lang="en-US" sz="2400" dirty="0">
                <a:solidFill>
                  <a:schemeClr val="tx1"/>
                </a:solidFill>
              </a:rPr>
              <a:t> </a:t>
            </a:r>
            <a:r>
              <a:rPr lang="en-US" sz="2400" dirty="0" err="1">
                <a:solidFill>
                  <a:schemeClr val="tx1"/>
                </a:solidFill>
              </a:rPr>
              <a:t>đánh</a:t>
            </a:r>
            <a:r>
              <a:rPr lang="en-US" sz="2400" dirty="0">
                <a:solidFill>
                  <a:schemeClr val="tx1"/>
                </a:solidFill>
              </a:rPr>
              <a:t> </a:t>
            </a:r>
            <a:r>
              <a:rPr lang="en-US" sz="2400" dirty="0" err="1">
                <a:solidFill>
                  <a:schemeClr val="tx1"/>
                </a:solidFill>
              </a:rPr>
              <a:t>bạn</a:t>
            </a:r>
            <a:r>
              <a:rPr lang="en-US" sz="2400" dirty="0">
                <a:solidFill>
                  <a:schemeClr val="tx1"/>
                </a:solidFill>
              </a:rPr>
              <a:t> M </a:t>
            </a:r>
            <a:r>
              <a:rPr lang="en-US" sz="2400" dirty="0" err="1">
                <a:solidFill>
                  <a:schemeClr val="tx1"/>
                </a:solidFill>
              </a:rPr>
              <a:t>như</a:t>
            </a:r>
            <a:r>
              <a:rPr lang="en-US" sz="2400" dirty="0">
                <a:solidFill>
                  <a:schemeClr val="tx1"/>
                </a:solidFill>
              </a:rPr>
              <a:t> </a:t>
            </a:r>
            <a:r>
              <a:rPr lang="en-US" sz="2400" dirty="0" err="1">
                <a:solidFill>
                  <a:schemeClr val="tx1"/>
                </a:solidFill>
              </a:rPr>
              <a:t>vậy</a:t>
            </a:r>
            <a:r>
              <a:rPr lang="en-US" sz="2400" dirty="0">
                <a:solidFill>
                  <a:schemeClr val="tx1"/>
                </a:solidFill>
              </a:rPr>
              <a:t> </a:t>
            </a:r>
            <a:r>
              <a:rPr lang="en-US" sz="2400" dirty="0" err="1">
                <a:solidFill>
                  <a:schemeClr val="tx1"/>
                </a:solidFill>
              </a:rPr>
              <a:t>có</a:t>
            </a:r>
            <a:r>
              <a:rPr lang="en-US" sz="2400" dirty="0">
                <a:solidFill>
                  <a:schemeClr val="tx1"/>
                </a:solidFill>
              </a:rPr>
              <a:t> vi </a:t>
            </a:r>
            <a:r>
              <a:rPr lang="en-US" sz="2400" dirty="0" err="1">
                <a:solidFill>
                  <a:schemeClr val="tx1"/>
                </a:solidFill>
              </a:rPr>
              <a:t>phạm</a:t>
            </a:r>
            <a:r>
              <a:rPr lang="en-US" sz="2400" dirty="0">
                <a:solidFill>
                  <a:schemeClr val="tx1"/>
                </a:solidFill>
              </a:rPr>
              <a:t> </a:t>
            </a:r>
            <a:r>
              <a:rPr lang="en-US" sz="2400" dirty="0" err="1">
                <a:solidFill>
                  <a:schemeClr val="tx1"/>
                </a:solidFill>
              </a:rPr>
              <a:t>quy</a:t>
            </a:r>
            <a:r>
              <a:rPr lang="en-US" sz="2400" dirty="0">
                <a:solidFill>
                  <a:schemeClr val="tx1"/>
                </a:solidFill>
              </a:rPr>
              <a:t> </a:t>
            </a:r>
            <a:r>
              <a:rPr lang="en-US" sz="2400" dirty="0" err="1">
                <a:solidFill>
                  <a:schemeClr val="tx1"/>
                </a:solidFill>
              </a:rPr>
              <a:t>định</a:t>
            </a:r>
            <a:r>
              <a:rPr lang="en-US" sz="2400" dirty="0">
                <a:solidFill>
                  <a:schemeClr val="tx1"/>
                </a:solidFill>
              </a:rPr>
              <a:t> </a:t>
            </a:r>
            <a:r>
              <a:rPr lang="en-US" sz="2400" dirty="0" err="1">
                <a:solidFill>
                  <a:schemeClr val="tx1"/>
                </a:solidFill>
              </a:rPr>
              <a:t>quy</a:t>
            </a:r>
            <a:r>
              <a:rPr lang="en-US" sz="2400" dirty="0">
                <a:solidFill>
                  <a:schemeClr val="tx1"/>
                </a:solidFill>
              </a:rPr>
              <a:t> </a:t>
            </a:r>
            <a:r>
              <a:rPr lang="en-US" sz="2400" dirty="0" err="1">
                <a:solidFill>
                  <a:schemeClr val="tx1"/>
                </a:solidFill>
              </a:rPr>
              <a:t>định</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pháp</a:t>
            </a:r>
            <a:r>
              <a:rPr lang="en-US" sz="2400" dirty="0">
                <a:solidFill>
                  <a:schemeClr val="tx1"/>
                </a:solidFill>
              </a:rPr>
              <a:t> </a:t>
            </a:r>
            <a:r>
              <a:rPr lang="en-US" sz="2400" dirty="0" err="1">
                <a:solidFill>
                  <a:schemeClr val="tx1"/>
                </a:solidFill>
              </a:rPr>
              <a:t>luật</a:t>
            </a:r>
            <a:r>
              <a:rPr lang="en-US" sz="2400" dirty="0">
                <a:solidFill>
                  <a:schemeClr val="tx1"/>
                </a:solidFill>
              </a:rPr>
              <a:t> </a:t>
            </a:r>
            <a:r>
              <a:rPr lang="en-US" sz="2400" dirty="0" err="1">
                <a:solidFill>
                  <a:schemeClr val="tx1"/>
                </a:solidFill>
              </a:rPr>
              <a:t>về</a:t>
            </a:r>
            <a:r>
              <a:rPr lang="en-US" sz="2400" dirty="0">
                <a:solidFill>
                  <a:schemeClr val="tx1"/>
                </a:solidFill>
              </a:rPr>
              <a:t> </a:t>
            </a:r>
            <a:r>
              <a:rPr lang="en-US" sz="2400" dirty="0" err="1">
                <a:solidFill>
                  <a:schemeClr val="tx1"/>
                </a:solidFill>
              </a:rPr>
              <a:t>phòng</a:t>
            </a:r>
            <a:r>
              <a:rPr lang="en-US" sz="2400" dirty="0">
                <a:solidFill>
                  <a:schemeClr val="tx1"/>
                </a:solidFill>
              </a:rPr>
              <a:t> </a:t>
            </a:r>
            <a:r>
              <a:rPr lang="en-US" sz="2400" dirty="0" err="1">
                <a:solidFill>
                  <a:schemeClr val="tx1"/>
                </a:solidFill>
              </a:rPr>
              <a:t>chống</a:t>
            </a:r>
            <a:r>
              <a:rPr lang="en-US" sz="2400" dirty="0">
                <a:solidFill>
                  <a:schemeClr val="tx1"/>
                </a:solidFill>
              </a:rPr>
              <a:t> </a:t>
            </a:r>
            <a:r>
              <a:rPr lang="en-US" sz="2400" dirty="0" err="1">
                <a:solidFill>
                  <a:schemeClr val="tx1"/>
                </a:solidFill>
              </a:rPr>
              <a:t>bạo</a:t>
            </a:r>
            <a:r>
              <a:rPr lang="en-US" sz="2400" dirty="0">
                <a:solidFill>
                  <a:schemeClr val="tx1"/>
                </a:solidFill>
              </a:rPr>
              <a:t> </a:t>
            </a:r>
            <a:r>
              <a:rPr lang="en-US" sz="2400" dirty="0" err="1">
                <a:solidFill>
                  <a:schemeClr val="tx1"/>
                </a:solidFill>
              </a:rPr>
              <a:t>lực</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đường</a:t>
            </a:r>
            <a:r>
              <a:rPr lang="en-US" sz="2400" dirty="0">
                <a:solidFill>
                  <a:schemeClr val="tx1"/>
                </a:solidFill>
              </a:rPr>
              <a:t> </a:t>
            </a:r>
            <a:r>
              <a:rPr lang="en-US" sz="2400" dirty="0" err="1">
                <a:solidFill>
                  <a:schemeClr val="tx1"/>
                </a:solidFill>
              </a:rPr>
              <a:t>không</a:t>
            </a:r>
            <a:r>
              <a:rPr lang="en-US" sz="2400" dirty="0">
                <a:solidFill>
                  <a:schemeClr val="tx1"/>
                </a:solidFill>
              </a:rPr>
              <a:t> ?</a:t>
            </a:r>
            <a:r>
              <a:rPr lang="en-US" sz="2400" dirty="0" err="1">
                <a:solidFill>
                  <a:schemeClr val="tx1"/>
                </a:solidFill>
              </a:rPr>
              <a:t>vì</a:t>
            </a:r>
            <a:r>
              <a:rPr lang="en-US" sz="2400" dirty="0">
                <a:solidFill>
                  <a:schemeClr val="tx1"/>
                </a:solidFill>
              </a:rPr>
              <a:t> </a:t>
            </a:r>
            <a:r>
              <a:rPr lang="en-US" sz="2400" dirty="0" err="1">
                <a:solidFill>
                  <a:schemeClr val="tx1"/>
                </a:solidFill>
              </a:rPr>
              <a:t>sao</a:t>
            </a:r>
            <a:r>
              <a:rPr lang="en-US" sz="2400" dirty="0">
                <a:solidFill>
                  <a:schemeClr val="tx1"/>
                </a:solidFill>
              </a:rPr>
              <a:t>?</a:t>
            </a:r>
            <a:endParaRPr lang="vi-VN" sz="2400" i="1" dirty="0">
              <a:solidFill>
                <a:schemeClr val="tx1"/>
              </a:solidFill>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1" y="4518891"/>
            <a:ext cx="5863244" cy="249150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solidFill>
                  <a:schemeClr val="tx1"/>
                </a:solidFill>
              </a:rPr>
              <a:t>HS nam đánh M như vậy là vi phạm quy định của pháp luật về phòng, chống bạo lực học đường vì theo điều 6 Nghị định số 80/2017/NĐ-CP Về quy định môi trường GD an toàn, lành mạnh, thân thiện, phòng chống bạo lực học đường,; Bộ luật dân sự 2015.</a:t>
            </a:r>
            <a:endParaRPr lang="vi-VN" sz="2400" dirty="0">
              <a:solidFill>
                <a:schemeClr val="tx1"/>
              </a:solidFill>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055392"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9315912"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Rectangle: Rounded Corners 13">
            <a:extLst>
              <a:ext uri="{FF2B5EF4-FFF2-40B4-BE49-F238E27FC236}">
                <a16:creationId xmlns:a16="http://schemas.microsoft.com/office/drawing/2014/main" id="{B82CE674-D7FC-49D9-AF84-6CF2F5AC507D}"/>
              </a:ext>
            </a:extLst>
          </p:cNvPr>
          <p:cNvSpPr/>
          <p:nvPr/>
        </p:nvSpPr>
        <p:spPr>
          <a:xfrm>
            <a:off x="6608618" y="2141914"/>
            <a:ext cx="5209309"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err="1">
                <a:solidFill>
                  <a:schemeClr val="tx1"/>
                </a:solidFill>
              </a:rPr>
              <a:t>Câu</a:t>
            </a:r>
            <a:r>
              <a:rPr lang="en-US" sz="2800" b="1" i="1" dirty="0">
                <a:solidFill>
                  <a:schemeClr val="tx1"/>
                </a:solidFill>
              </a:rPr>
              <a:t> 2: </a:t>
            </a:r>
            <a:r>
              <a:rPr lang="en-US" sz="2800" dirty="0" err="1">
                <a:solidFill>
                  <a:schemeClr val="tx1"/>
                </a:solidFill>
              </a:rPr>
              <a:t>Em</a:t>
            </a:r>
            <a:r>
              <a:rPr lang="en-US" sz="2800" dirty="0">
                <a:solidFill>
                  <a:schemeClr val="tx1"/>
                </a:solidFill>
              </a:rPr>
              <a:t> </a:t>
            </a:r>
            <a:r>
              <a:rPr lang="en-US" sz="2800" dirty="0" err="1">
                <a:solidFill>
                  <a:schemeClr val="tx1"/>
                </a:solidFill>
              </a:rPr>
              <a:t>hãy</a:t>
            </a:r>
            <a:r>
              <a:rPr lang="en-US" sz="2800" dirty="0">
                <a:solidFill>
                  <a:schemeClr val="tx1"/>
                </a:solidFill>
              </a:rPr>
              <a:t> </a:t>
            </a:r>
            <a:r>
              <a:rPr lang="en-US" sz="2800" dirty="0" err="1">
                <a:solidFill>
                  <a:schemeClr val="tx1"/>
                </a:solidFill>
              </a:rPr>
              <a:t>nêu</a:t>
            </a:r>
            <a:r>
              <a:rPr lang="en-US" sz="2800" dirty="0">
                <a:solidFill>
                  <a:schemeClr val="tx1"/>
                </a:solidFill>
              </a:rPr>
              <a:t> 1 </a:t>
            </a:r>
            <a:r>
              <a:rPr lang="en-US" sz="2800" dirty="0" err="1">
                <a:solidFill>
                  <a:schemeClr val="tx1"/>
                </a:solidFill>
              </a:rPr>
              <a:t>số</a:t>
            </a:r>
            <a:r>
              <a:rPr lang="en-US" sz="2800" dirty="0">
                <a:solidFill>
                  <a:schemeClr val="tx1"/>
                </a:solidFill>
              </a:rPr>
              <a:t> </a:t>
            </a:r>
            <a:r>
              <a:rPr lang="en-US" sz="2800" dirty="0" err="1">
                <a:solidFill>
                  <a:schemeClr val="tx1"/>
                </a:solidFill>
              </a:rPr>
              <a:t>quy</a:t>
            </a:r>
            <a:r>
              <a:rPr lang="en-US" sz="2800" dirty="0">
                <a:solidFill>
                  <a:schemeClr val="tx1"/>
                </a:solidFill>
              </a:rPr>
              <a:t> </a:t>
            </a:r>
            <a:r>
              <a:rPr lang="en-US" sz="2800" dirty="0" err="1">
                <a:solidFill>
                  <a:schemeClr val="tx1"/>
                </a:solidFill>
              </a:rPr>
              <a:t>định</a:t>
            </a:r>
            <a:r>
              <a:rPr lang="en-US" sz="2800" dirty="0">
                <a:solidFill>
                  <a:schemeClr val="tx1"/>
                </a:solidFill>
              </a:rPr>
              <a:t> </a:t>
            </a:r>
            <a:r>
              <a:rPr lang="en-US" sz="2800" dirty="0" err="1">
                <a:solidFill>
                  <a:schemeClr val="tx1"/>
                </a:solidFill>
              </a:rPr>
              <a:t>cơ</a:t>
            </a:r>
            <a:r>
              <a:rPr lang="en-US" sz="2800" dirty="0">
                <a:solidFill>
                  <a:schemeClr val="tx1"/>
                </a:solidFill>
              </a:rPr>
              <a:t> </a:t>
            </a:r>
            <a:r>
              <a:rPr lang="en-US" sz="2800" dirty="0" err="1">
                <a:solidFill>
                  <a:schemeClr val="tx1"/>
                </a:solidFill>
              </a:rPr>
              <a:t>bản</a:t>
            </a:r>
            <a:r>
              <a:rPr lang="en-US" sz="2800" dirty="0">
                <a:solidFill>
                  <a:schemeClr val="tx1"/>
                </a:solidFill>
              </a:rPr>
              <a:t> </a:t>
            </a:r>
            <a:r>
              <a:rPr lang="en-US" sz="2800" dirty="0" err="1">
                <a:solidFill>
                  <a:schemeClr val="tx1"/>
                </a:solidFill>
              </a:rPr>
              <a:t>của</a:t>
            </a:r>
            <a:r>
              <a:rPr lang="en-US" sz="2800" dirty="0">
                <a:solidFill>
                  <a:schemeClr val="tx1"/>
                </a:solidFill>
              </a:rPr>
              <a:t> </a:t>
            </a:r>
            <a:r>
              <a:rPr lang="en-US" sz="2800" dirty="0" err="1">
                <a:solidFill>
                  <a:schemeClr val="tx1"/>
                </a:solidFill>
              </a:rPr>
              <a:t>pháp</a:t>
            </a:r>
            <a:r>
              <a:rPr lang="en-US" sz="2800" dirty="0">
                <a:solidFill>
                  <a:schemeClr val="tx1"/>
                </a:solidFill>
              </a:rPr>
              <a:t> </a:t>
            </a:r>
            <a:r>
              <a:rPr lang="en-US" sz="2800" dirty="0" err="1">
                <a:solidFill>
                  <a:schemeClr val="tx1"/>
                </a:solidFill>
              </a:rPr>
              <a:t>luật</a:t>
            </a:r>
            <a:r>
              <a:rPr lang="en-US" sz="2800" dirty="0">
                <a:solidFill>
                  <a:schemeClr val="tx1"/>
                </a:solidFill>
              </a:rPr>
              <a:t> </a:t>
            </a:r>
            <a:r>
              <a:rPr lang="en-US" sz="2800" dirty="0" err="1">
                <a:solidFill>
                  <a:schemeClr val="tx1"/>
                </a:solidFill>
              </a:rPr>
              <a:t>về</a:t>
            </a:r>
            <a:r>
              <a:rPr lang="en-US" sz="2800" dirty="0">
                <a:solidFill>
                  <a:schemeClr val="tx1"/>
                </a:solidFill>
              </a:rPr>
              <a:t> </a:t>
            </a:r>
            <a:r>
              <a:rPr lang="en-US" sz="2800" dirty="0" err="1">
                <a:solidFill>
                  <a:schemeClr val="tx1"/>
                </a:solidFill>
              </a:rPr>
              <a:t>phòng</a:t>
            </a:r>
            <a:r>
              <a:rPr lang="en-US" sz="2800" dirty="0">
                <a:solidFill>
                  <a:schemeClr val="tx1"/>
                </a:solidFill>
              </a:rPr>
              <a:t> </a:t>
            </a:r>
            <a:r>
              <a:rPr lang="en-US" sz="2800" dirty="0" err="1">
                <a:solidFill>
                  <a:schemeClr val="tx1"/>
                </a:solidFill>
              </a:rPr>
              <a:t>chống</a:t>
            </a:r>
            <a:r>
              <a:rPr lang="en-US" sz="2800" dirty="0">
                <a:solidFill>
                  <a:schemeClr val="tx1"/>
                </a:solidFill>
              </a:rPr>
              <a:t> </a:t>
            </a:r>
            <a:r>
              <a:rPr lang="en-US" sz="2800" dirty="0" err="1">
                <a:solidFill>
                  <a:schemeClr val="tx1"/>
                </a:solidFill>
              </a:rPr>
              <a:t>bạo</a:t>
            </a:r>
            <a:r>
              <a:rPr lang="en-US" sz="2800" dirty="0">
                <a:solidFill>
                  <a:schemeClr val="tx1"/>
                </a:solidFill>
              </a:rPr>
              <a:t> </a:t>
            </a:r>
            <a:r>
              <a:rPr lang="en-US" sz="2800" dirty="0" err="1">
                <a:solidFill>
                  <a:schemeClr val="tx1"/>
                </a:solidFill>
              </a:rPr>
              <a:t>lực</a:t>
            </a:r>
            <a:r>
              <a:rPr lang="en-US" sz="2800" dirty="0">
                <a:solidFill>
                  <a:schemeClr val="tx1"/>
                </a:solidFill>
              </a:rPr>
              <a:t> </a:t>
            </a:r>
            <a:r>
              <a:rPr lang="en-US" sz="2800" dirty="0" err="1">
                <a:solidFill>
                  <a:schemeClr val="tx1"/>
                </a:solidFill>
              </a:rPr>
              <a:t>học</a:t>
            </a:r>
            <a:r>
              <a:rPr lang="en-US" sz="2800" dirty="0">
                <a:solidFill>
                  <a:schemeClr val="tx1"/>
                </a:solidFill>
              </a:rPr>
              <a:t> </a:t>
            </a:r>
            <a:r>
              <a:rPr lang="en-US" sz="2800" dirty="0" err="1">
                <a:solidFill>
                  <a:schemeClr val="tx1"/>
                </a:solidFill>
              </a:rPr>
              <a:t>đường</a:t>
            </a:r>
            <a:r>
              <a:rPr lang="en-US" sz="2800" dirty="0">
                <a:solidFill>
                  <a:schemeClr val="tx1"/>
                </a:solidFill>
              </a:rPr>
              <a:t>?</a:t>
            </a:r>
            <a:endParaRPr lang="vi-VN" sz="2800" i="1" dirty="0">
              <a:solidFill>
                <a:schemeClr val="tx1"/>
              </a:solidFill>
            </a:endParaRPr>
          </a:p>
        </p:txBody>
      </p:sp>
      <p:sp>
        <p:nvSpPr>
          <p:cNvPr id="19" name="Rectangle: Rounded Corners 23">
            <a:extLst>
              <a:ext uri="{FF2B5EF4-FFF2-40B4-BE49-F238E27FC236}">
                <a16:creationId xmlns:a16="http://schemas.microsoft.com/office/drawing/2014/main" id="{C8AB731C-B5A9-4087-9248-FB90CEB654D6}"/>
              </a:ext>
            </a:extLst>
          </p:cNvPr>
          <p:cNvSpPr/>
          <p:nvPr/>
        </p:nvSpPr>
        <p:spPr>
          <a:xfrm>
            <a:off x="6788727" y="4518891"/>
            <a:ext cx="5029200"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chemeClr val="tx1"/>
                </a:solidFill>
              </a:rPr>
              <a:t>Nghị</a:t>
            </a:r>
            <a:r>
              <a:rPr lang="en-US" sz="2800" dirty="0">
                <a:solidFill>
                  <a:schemeClr val="tx1"/>
                </a:solidFill>
              </a:rPr>
              <a:t> </a:t>
            </a:r>
            <a:r>
              <a:rPr lang="en-US" sz="2800" dirty="0" err="1">
                <a:solidFill>
                  <a:schemeClr val="tx1"/>
                </a:solidFill>
              </a:rPr>
              <a:t>định</a:t>
            </a:r>
            <a:r>
              <a:rPr lang="en-US" sz="2800" dirty="0">
                <a:solidFill>
                  <a:schemeClr val="tx1"/>
                </a:solidFill>
              </a:rPr>
              <a:t> </a:t>
            </a:r>
            <a:r>
              <a:rPr lang="en-US" sz="2800" dirty="0" err="1">
                <a:solidFill>
                  <a:schemeClr val="tx1"/>
                </a:solidFill>
              </a:rPr>
              <a:t>số</a:t>
            </a:r>
            <a:r>
              <a:rPr lang="en-US" sz="2800" dirty="0">
                <a:solidFill>
                  <a:schemeClr val="tx1"/>
                </a:solidFill>
              </a:rPr>
              <a:t> 80/2017/NĐ-CP </a:t>
            </a:r>
            <a:r>
              <a:rPr lang="en-US" sz="2800" dirty="0" err="1">
                <a:solidFill>
                  <a:schemeClr val="tx1"/>
                </a:solidFill>
              </a:rPr>
              <a:t>của</a:t>
            </a:r>
            <a:r>
              <a:rPr lang="en-US" sz="2800" dirty="0">
                <a:solidFill>
                  <a:schemeClr val="tx1"/>
                </a:solidFill>
              </a:rPr>
              <a:t> </a:t>
            </a:r>
            <a:r>
              <a:rPr lang="en-US" sz="2800" dirty="0" err="1">
                <a:solidFill>
                  <a:schemeClr val="tx1"/>
                </a:solidFill>
              </a:rPr>
              <a:t>Chính</a:t>
            </a:r>
            <a:r>
              <a:rPr lang="en-US" sz="2800" dirty="0">
                <a:solidFill>
                  <a:schemeClr val="tx1"/>
                </a:solidFill>
              </a:rPr>
              <a:t> </a:t>
            </a:r>
            <a:r>
              <a:rPr lang="en-US" sz="2800" dirty="0" err="1">
                <a:solidFill>
                  <a:schemeClr val="tx1"/>
                </a:solidFill>
              </a:rPr>
              <a:t>phủ</a:t>
            </a:r>
            <a:r>
              <a:rPr lang="en-US" sz="2800" dirty="0">
                <a:solidFill>
                  <a:schemeClr val="tx1"/>
                </a:solidFill>
              </a:rPr>
              <a:t>; </a:t>
            </a:r>
            <a:r>
              <a:rPr lang="en-US" sz="2800" dirty="0" err="1">
                <a:solidFill>
                  <a:schemeClr val="tx1"/>
                </a:solidFill>
              </a:rPr>
              <a:t>Bộ</a:t>
            </a:r>
            <a:r>
              <a:rPr lang="en-US" sz="2800" dirty="0">
                <a:solidFill>
                  <a:schemeClr val="tx1"/>
                </a:solidFill>
              </a:rPr>
              <a:t> </a:t>
            </a:r>
            <a:r>
              <a:rPr lang="en-US" sz="2800" dirty="0" err="1">
                <a:solidFill>
                  <a:schemeClr val="tx1"/>
                </a:solidFill>
              </a:rPr>
              <a:t>luật</a:t>
            </a:r>
            <a:r>
              <a:rPr lang="en-US" sz="2800" dirty="0">
                <a:solidFill>
                  <a:schemeClr val="tx1"/>
                </a:solidFill>
              </a:rPr>
              <a:t> </a:t>
            </a:r>
            <a:r>
              <a:rPr lang="en-US" sz="2800" dirty="0" err="1">
                <a:solidFill>
                  <a:schemeClr val="tx1"/>
                </a:solidFill>
              </a:rPr>
              <a:t>Hình</a:t>
            </a:r>
            <a:r>
              <a:rPr lang="en-US" sz="2800" dirty="0">
                <a:solidFill>
                  <a:schemeClr val="tx1"/>
                </a:solidFill>
              </a:rPr>
              <a:t> </a:t>
            </a:r>
            <a:r>
              <a:rPr lang="en-US" sz="2800" dirty="0" err="1">
                <a:solidFill>
                  <a:schemeClr val="tx1"/>
                </a:solidFill>
              </a:rPr>
              <a:t>sự</a:t>
            </a:r>
            <a:r>
              <a:rPr lang="en-US" sz="2800" dirty="0">
                <a:solidFill>
                  <a:schemeClr val="tx1"/>
                </a:solidFill>
              </a:rPr>
              <a:t> </a:t>
            </a:r>
            <a:r>
              <a:rPr lang="en-US" sz="2800" dirty="0" err="1">
                <a:solidFill>
                  <a:schemeClr val="tx1"/>
                </a:solidFill>
              </a:rPr>
              <a:t>năm</a:t>
            </a:r>
            <a:r>
              <a:rPr lang="en-US" sz="2800" dirty="0">
                <a:solidFill>
                  <a:schemeClr val="tx1"/>
                </a:solidFill>
              </a:rPr>
              <a:t> 2015 (</a:t>
            </a:r>
            <a:r>
              <a:rPr lang="en-US" sz="2800" dirty="0" err="1">
                <a:solidFill>
                  <a:schemeClr val="tx1"/>
                </a:solidFill>
              </a:rPr>
              <a:t>sửa</a:t>
            </a:r>
            <a:r>
              <a:rPr lang="en-US" sz="2800" dirty="0">
                <a:solidFill>
                  <a:schemeClr val="tx1"/>
                </a:solidFill>
              </a:rPr>
              <a:t> </a:t>
            </a:r>
            <a:r>
              <a:rPr lang="en-US" sz="2800" dirty="0" err="1">
                <a:solidFill>
                  <a:schemeClr val="tx1"/>
                </a:solidFill>
              </a:rPr>
              <a:t>đổi</a:t>
            </a:r>
            <a:r>
              <a:rPr lang="en-US" sz="2800" dirty="0">
                <a:solidFill>
                  <a:schemeClr val="tx1"/>
                </a:solidFill>
              </a:rPr>
              <a:t>, </a:t>
            </a:r>
            <a:r>
              <a:rPr lang="en-US" sz="2800" dirty="0" err="1">
                <a:solidFill>
                  <a:schemeClr val="tx1"/>
                </a:solidFill>
              </a:rPr>
              <a:t>bổ</a:t>
            </a:r>
            <a:r>
              <a:rPr lang="en-US" sz="2800" dirty="0">
                <a:solidFill>
                  <a:schemeClr val="tx1"/>
                </a:solidFill>
              </a:rPr>
              <a:t> sung </a:t>
            </a:r>
            <a:r>
              <a:rPr lang="en-US" sz="2800" dirty="0" err="1">
                <a:solidFill>
                  <a:schemeClr val="tx1"/>
                </a:solidFill>
              </a:rPr>
              <a:t>năm</a:t>
            </a:r>
            <a:r>
              <a:rPr lang="en-US" sz="2800" dirty="0">
                <a:solidFill>
                  <a:schemeClr val="tx1"/>
                </a:solidFill>
              </a:rPr>
              <a:t> 2017); </a:t>
            </a:r>
            <a:r>
              <a:rPr lang="en-US" sz="2800" dirty="0" err="1">
                <a:solidFill>
                  <a:schemeClr val="tx1"/>
                </a:solidFill>
              </a:rPr>
              <a:t>Bộ</a:t>
            </a:r>
            <a:r>
              <a:rPr lang="en-US" sz="2800" dirty="0">
                <a:solidFill>
                  <a:schemeClr val="tx1"/>
                </a:solidFill>
              </a:rPr>
              <a:t> </a:t>
            </a:r>
            <a:r>
              <a:rPr lang="en-US" sz="2800" dirty="0" err="1">
                <a:solidFill>
                  <a:schemeClr val="tx1"/>
                </a:solidFill>
              </a:rPr>
              <a:t>luật</a:t>
            </a:r>
            <a:r>
              <a:rPr lang="en-US" sz="2800" dirty="0">
                <a:solidFill>
                  <a:schemeClr val="tx1"/>
                </a:solidFill>
              </a:rPr>
              <a:t> </a:t>
            </a:r>
            <a:r>
              <a:rPr lang="en-US" sz="2800" dirty="0" err="1">
                <a:solidFill>
                  <a:schemeClr val="tx1"/>
                </a:solidFill>
              </a:rPr>
              <a:t>dân</a:t>
            </a:r>
            <a:r>
              <a:rPr lang="en-US" sz="2800" dirty="0">
                <a:solidFill>
                  <a:schemeClr val="tx1"/>
                </a:solidFill>
              </a:rPr>
              <a:t> </a:t>
            </a:r>
            <a:r>
              <a:rPr lang="en-US" sz="2800" dirty="0" err="1">
                <a:solidFill>
                  <a:schemeClr val="tx1"/>
                </a:solidFill>
              </a:rPr>
              <a:t>sự</a:t>
            </a:r>
            <a:r>
              <a:rPr lang="en-US" sz="2800" dirty="0">
                <a:solidFill>
                  <a:schemeClr val="tx1"/>
                </a:solidFill>
              </a:rPr>
              <a:t> </a:t>
            </a:r>
            <a:r>
              <a:rPr lang="en-US" sz="2800" dirty="0" err="1">
                <a:solidFill>
                  <a:schemeClr val="tx1"/>
                </a:solidFill>
              </a:rPr>
              <a:t>năm</a:t>
            </a:r>
            <a:r>
              <a:rPr lang="en-US" sz="2800" dirty="0">
                <a:solidFill>
                  <a:schemeClr val="tx1"/>
                </a:solidFill>
              </a:rPr>
              <a:t> 2015;…</a:t>
            </a:r>
            <a:endParaRPr lang="vi-VN" sz="2800" dirty="0">
              <a:solidFill>
                <a:schemeClr val="tx1"/>
              </a:solidFill>
            </a:endParaRPr>
          </a:p>
        </p:txBody>
      </p:sp>
      <p:cxnSp>
        <p:nvCxnSpPr>
          <p:cNvPr id="21" name="Straight Arrow Connector 20">
            <a:extLst>
              <a:ext uri="{FF2B5EF4-FFF2-40B4-BE49-F238E27FC236}">
                <a16:creationId xmlns:a16="http://schemas.microsoft.com/office/drawing/2014/main" id="{EC42D1DB-6186-445C-9000-B473B780E42B}"/>
              </a:ext>
            </a:extLst>
          </p:cNvPr>
          <p:cNvCxnSpPr>
            <a:cxnSpLocks/>
          </p:cNvCxnSpPr>
          <p:nvPr/>
        </p:nvCxnSpPr>
        <p:spPr>
          <a:xfrm>
            <a:off x="6269876" y="1485208"/>
            <a:ext cx="1585651" cy="656706"/>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9121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arn(inVertical)">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5"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756659"/>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7:</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4000" b="1" dirty="0" err="1">
                <a:solidFill>
                  <a:srgbClr val="FF0000"/>
                </a:solidFill>
                <a:latin typeface="#9Slide05 Fourth" panose="00000500000000000000" pitchFamily="2" charset="0"/>
              </a:rPr>
              <a:t>Phòng</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chống</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bạo</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lực</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học</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đường</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4887930" y="-30002"/>
            <a:ext cx="7304070" cy="5182805"/>
          </a:xfrm>
          <a:prstGeom prst="rect">
            <a:avLst/>
          </a:prstGeom>
        </p:spPr>
      </p:pic>
      <p:sp>
        <p:nvSpPr>
          <p:cNvPr id="9" name="文本框 6"/>
          <p:cNvSpPr txBox="1"/>
          <p:nvPr/>
        </p:nvSpPr>
        <p:spPr>
          <a:xfrm>
            <a:off x="6849220" y="2807377"/>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III.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LUYỆN TẬP</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717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66621" y="3964189"/>
            <a:ext cx="3109913"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950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B34322-441A-4398-9039-01AB8830C2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4" name="Footer Placeholder 3">
            <a:extLst>
              <a:ext uri="{FF2B5EF4-FFF2-40B4-BE49-F238E27FC236}">
                <a16:creationId xmlns:a16="http://schemas.microsoft.com/office/drawing/2014/main" id="{E2D6C051-512B-41B0-B548-2F20624B54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图片 2">
            <a:extLst>
              <a:ext uri="{FF2B5EF4-FFF2-40B4-BE49-F238E27FC236}">
                <a16:creationId xmlns:a16="http://schemas.microsoft.com/office/drawing/2014/main" id="{AC0D56D1-318D-4ABB-B235-FD78C5C541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942" y="848028"/>
            <a:ext cx="3899090" cy="2580971"/>
          </a:xfrm>
          <a:prstGeom prst="rect">
            <a:avLst/>
          </a:prstGeom>
        </p:spPr>
      </p:pic>
      <p:sp>
        <p:nvSpPr>
          <p:cNvPr id="7" name="文本框 5">
            <a:extLst>
              <a:ext uri="{FF2B5EF4-FFF2-40B4-BE49-F238E27FC236}">
                <a16:creationId xmlns:a16="http://schemas.microsoft.com/office/drawing/2014/main" id="{D37797BC-C2C8-4ECE-AD11-8738E60BCB33}"/>
              </a:ext>
            </a:extLst>
          </p:cNvPr>
          <p:cNvSpPr txBox="1"/>
          <p:nvPr/>
        </p:nvSpPr>
        <p:spPr>
          <a:xfrm>
            <a:off x="-28259" y="1610814"/>
            <a:ext cx="3599206" cy="1200329"/>
          </a:xfrm>
          <a:prstGeom prst="rect">
            <a:avLst/>
          </a:prstGeom>
          <a:noFill/>
        </p:spPr>
        <p:txBody>
          <a:bodyPr wrap="square" rtlCol="0">
            <a:spAutoFit/>
          </a:bodyPr>
          <a:lstStyle/>
          <a:p>
            <a:r>
              <a:rPr lang="en-US" sz="2400" dirty="0"/>
              <a:t>a) </a:t>
            </a:r>
            <a:r>
              <a:rPr lang="en-US" sz="2400" dirty="0" err="1"/>
              <a:t>Bạo</a:t>
            </a:r>
            <a:r>
              <a:rPr lang="en-US" sz="2400" dirty="0"/>
              <a:t> </a:t>
            </a:r>
            <a:r>
              <a:rPr lang="en-US" sz="2400" dirty="0" err="1"/>
              <a:t>lực</a:t>
            </a:r>
            <a:r>
              <a:rPr lang="en-US" sz="2400" dirty="0"/>
              <a:t> </a:t>
            </a:r>
            <a:r>
              <a:rPr lang="en-US" sz="2400" dirty="0" err="1"/>
              <a:t>học</a:t>
            </a:r>
            <a:r>
              <a:rPr lang="en-US" sz="2400" dirty="0"/>
              <a:t> </a:t>
            </a:r>
            <a:r>
              <a:rPr lang="en-US" sz="2400" dirty="0" err="1"/>
              <a:t>đường</a:t>
            </a:r>
            <a:r>
              <a:rPr lang="en-US" sz="2400" dirty="0"/>
              <a:t> </a:t>
            </a:r>
            <a:r>
              <a:rPr lang="en-US" sz="2400" dirty="0" err="1"/>
              <a:t>chỉ</a:t>
            </a:r>
            <a:r>
              <a:rPr lang="en-US" sz="2400" dirty="0"/>
              <a:t> </a:t>
            </a:r>
            <a:r>
              <a:rPr lang="en-US" sz="2400" dirty="0" err="1"/>
              <a:t>có</a:t>
            </a:r>
            <a:r>
              <a:rPr lang="en-US" sz="2400" dirty="0"/>
              <a:t> </a:t>
            </a:r>
            <a:r>
              <a:rPr lang="en-US" sz="2400" dirty="0" err="1"/>
              <a:t>một</a:t>
            </a:r>
            <a:r>
              <a:rPr lang="en-US" sz="2400" dirty="0"/>
              <a:t> </a:t>
            </a:r>
            <a:r>
              <a:rPr lang="en-US" sz="2400" dirty="0" err="1"/>
              <a:t>biểu</a:t>
            </a:r>
            <a:r>
              <a:rPr lang="en-US" sz="2400" dirty="0"/>
              <a:t> </a:t>
            </a:r>
            <a:r>
              <a:rPr lang="en-US" sz="2400" dirty="0" err="1"/>
              <a:t>hiện</a:t>
            </a:r>
            <a:r>
              <a:rPr lang="en-US" sz="2400" dirty="0"/>
              <a:t> </a:t>
            </a:r>
            <a:r>
              <a:rPr lang="en-US" sz="2400" dirty="0" err="1"/>
              <a:t>là</a:t>
            </a:r>
            <a:r>
              <a:rPr lang="en-US" sz="2400" dirty="0"/>
              <a:t> </a:t>
            </a:r>
            <a:r>
              <a:rPr lang="en-US" sz="2400" dirty="0" err="1"/>
              <a:t>đánh</a:t>
            </a:r>
            <a:r>
              <a:rPr lang="en-US" sz="2400" dirty="0"/>
              <a:t> </a:t>
            </a:r>
            <a:r>
              <a:rPr lang="en-US" sz="2400" dirty="0" err="1"/>
              <a:t>nhau</a:t>
            </a:r>
            <a:r>
              <a:rPr lang="en-US" sz="2400" dirty="0"/>
              <a:t>.</a:t>
            </a:r>
            <a:endParaRPr lang="vi-VN" sz="2400" dirty="0"/>
          </a:p>
        </p:txBody>
      </p:sp>
      <p:pic>
        <p:nvPicPr>
          <p:cNvPr id="9" name="图片 8">
            <a:extLst>
              <a:ext uri="{FF2B5EF4-FFF2-40B4-BE49-F238E27FC236}">
                <a16:creationId xmlns:a16="http://schemas.microsoft.com/office/drawing/2014/main" id="{3B886643-BE90-44D0-A5EC-881698C3F5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81269" y="3920564"/>
            <a:ext cx="2074990" cy="2937435"/>
          </a:xfrm>
          <a:prstGeom prst="rect">
            <a:avLst/>
          </a:prstGeom>
        </p:spPr>
      </p:pic>
      <p:pic>
        <p:nvPicPr>
          <p:cNvPr id="11" name="图片 3">
            <a:extLst>
              <a:ext uri="{FF2B5EF4-FFF2-40B4-BE49-F238E27FC236}">
                <a16:creationId xmlns:a16="http://schemas.microsoft.com/office/drawing/2014/main" id="{9CA8E498-EC14-4D7D-AC17-4F95B346F42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14021" y="1111348"/>
            <a:ext cx="4089487" cy="2580971"/>
          </a:xfrm>
          <a:prstGeom prst="rect">
            <a:avLst/>
          </a:prstGeom>
        </p:spPr>
      </p:pic>
      <p:sp>
        <p:nvSpPr>
          <p:cNvPr id="12" name="Rectangle 11">
            <a:extLst>
              <a:ext uri="{FF2B5EF4-FFF2-40B4-BE49-F238E27FC236}">
                <a16:creationId xmlns:a16="http://schemas.microsoft.com/office/drawing/2014/main" id="{F7521CFF-1C87-4100-8227-4851E9999D8B}"/>
              </a:ext>
            </a:extLst>
          </p:cNvPr>
          <p:cNvSpPr/>
          <p:nvPr/>
        </p:nvSpPr>
        <p:spPr>
          <a:xfrm>
            <a:off x="4500998" y="1661523"/>
            <a:ext cx="2915532" cy="1815882"/>
          </a:xfrm>
          <a:prstGeom prst="rect">
            <a:avLst/>
          </a:prstGeom>
        </p:spPr>
        <p:txBody>
          <a:bodyPr wrap="square">
            <a:spAutoFit/>
          </a:bodyPr>
          <a:lstStyle/>
          <a:p>
            <a:r>
              <a:rPr lang="en-US" sz="2800" dirty="0"/>
              <a:t>b) </a:t>
            </a:r>
            <a:r>
              <a:rPr lang="en-US" sz="2800" dirty="0" err="1"/>
              <a:t>Bạo</a:t>
            </a:r>
            <a:r>
              <a:rPr lang="en-US" sz="2800" dirty="0"/>
              <a:t> </a:t>
            </a:r>
            <a:r>
              <a:rPr lang="en-US" sz="2800" dirty="0" err="1"/>
              <a:t>lực</a:t>
            </a:r>
            <a:r>
              <a:rPr lang="en-US" sz="2800" dirty="0"/>
              <a:t> </a:t>
            </a:r>
            <a:r>
              <a:rPr lang="en-US" sz="2800" dirty="0" err="1"/>
              <a:t>học</a:t>
            </a:r>
            <a:r>
              <a:rPr lang="en-US" sz="2800" dirty="0"/>
              <a:t> </a:t>
            </a:r>
            <a:r>
              <a:rPr lang="en-US" sz="2800" dirty="0" err="1"/>
              <a:t>đường</a:t>
            </a:r>
            <a:r>
              <a:rPr lang="en-US" sz="2800" dirty="0"/>
              <a:t> do </a:t>
            </a:r>
            <a:r>
              <a:rPr lang="en-US" sz="2800" dirty="0" err="1"/>
              <a:t>nhiều</a:t>
            </a:r>
            <a:r>
              <a:rPr lang="en-US" sz="2800" dirty="0"/>
              <a:t> </a:t>
            </a:r>
            <a:r>
              <a:rPr lang="en-US" sz="2800" dirty="0" err="1"/>
              <a:t>nguyên</a:t>
            </a:r>
            <a:r>
              <a:rPr lang="en-US" sz="2800" dirty="0"/>
              <a:t> </a:t>
            </a:r>
            <a:r>
              <a:rPr lang="en-US" sz="2800" dirty="0" err="1"/>
              <a:t>nhân</a:t>
            </a:r>
            <a:r>
              <a:rPr lang="en-US" sz="2800" dirty="0"/>
              <a:t> </a:t>
            </a:r>
            <a:r>
              <a:rPr lang="en-US" sz="2800" dirty="0" err="1"/>
              <a:t>gây</a:t>
            </a:r>
            <a:r>
              <a:rPr lang="en-US" sz="2800" dirty="0"/>
              <a:t> ra.</a:t>
            </a:r>
            <a:endParaRPr lang="vi-VN" sz="2800" dirty="0"/>
          </a:p>
        </p:txBody>
      </p:sp>
      <p:pic>
        <p:nvPicPr>
          <p:cNvPr id="13" name="图片 2">
            <a:extLst>
              <a:ext uri="{FF2B5EF4-FFF2-40B4-BE49-F238E27FC236}">
                <a16:creationId xmlns:a16="http://schemas.microsoft.com/office/drawing/2014/main" id="{01A40A67-0E79-4CEB-B802-C423879A866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7602" y="1111348"/>
            <a:ext cx="3669584" cy="2519778"/>
          </a:xfrm>
          <a:prstGeom prst="rect">
            <a:avLst/>
          </a:prstGeom>
        </p:spPr>
      </p:pic>
      <p:pic>
        <p:nvPicPr>
          <p:cNvPr id="14" name="图片 2">
            <a:extLst>
              <a:ext uri="{FF2B5EF4-FFF2-40B4-BE49-F238E27FC236}">
                <a16:creationId xmlns:a16="http://schemas.microsoft.com/office/drawing/2014/main" id="{E871BC4A-C331-4420-BFEE-19C41A76E7A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8764" y="3692319"/>
            <a:ext cx="3723741" cy="3029156"/>
          </a:xfrm>
          <a:prstGeom prst="rect">
            <a:avLst/>
          </a:prstGeom>
        </p:spPr>
      </p:pic>
      <p:sp>
        <p:nvSpPr>
          <p:cNvPr id="15" name="Rectangle 14">
            <a:extLst>
              <a:ext uri="{FF2B5EF4-FFF2-40B4-BE49-F238E27FC236}">
                <a16:creationId xmlns:a16="http://schemas.microsoft.com/office/drawing/2014/main" id="{E4C0743F-F190-4A64-AF68-EC4F46755532}"/>
              </a:ext>
            </a:extLst>
          </p:cNvPr>
          <p:cNvSpPr/>
          <p:nvPr/>
        </p:nvSpPr>
        <p:spPr>
          <a:xfrm>
            <a:off x="8672814" y="1713821"/>
            <a:ext cx="2915532" cy="1815882"/>
          </a:xfrm>
          <a:prstGeom prst="rect">
            <a:avLst/>
          </a:prstGeom>
        </p:spPr>
        <p:txBody>
          <a:bodyPr wrap="square">
            <a:spAutoFit/>
          </a:bodyPr>
          <a:lstStyle/>
          <a:p>
            <a:r>
              <a:rPr lang="en-US" sz="2800" dirty="0"/>
              <a:t>c) </a:t>
            </a:r>
            <a:r>
              <a:rPr lang="en-US" sz="2800" dirty="0" err="1"/>
              <a:t>Bạo</a:t>
            </a:r>
            <a:r>
              <a:rPr lang="en-US" sz="2800" dirty="0"/>
              <a:t> </a:t>
            </a:r>
            <a:r>
              <a:rPr lang="en-US" sz="2800" dirty="0" err="1"/>
              <a:t>lực</a:t>
            </a:r>
            <a:r>
              <a:rPr lang="en-US" sz="2800" dirty="0"/>
              <a:t> </a:t>
            </a:r>
            <a:r>
              <a:rPr lang="en-US" sz="2800" dirty="0" err="1"/>
              <a:t>học</a:t>
            </a:r>
            <a:r>
              <a:rPr lang="en-US" sz="2800" dirty="0"/>
              <a:t> </a:t>
            </a:r>
            <a:r>
              <a:rPr lang="en-US" sz="2800" dirty="0" err="1"/>
              <a:t>đường</a:t>
            </a:r>
            <a:r>
              <a:rPr lang="en-US" sz="2800" dirty="0"/>
              <a:t> </a:t>
            </a:r>
            <a:r>
              <a:rPr lang="en-US" sz="2800" dirty="0" err="1"/>
              <a:t>chỉ</a:t>
            </a:r>
            <a:r>
              <a:rPr lang="en-US" sz="2800" dirty="0"/>
              <a:t> </a:t>
            </a:r>
            <a:r>
              <a:rPr lang="en-US" sz="2800" dirty="0" err="1"/>
              <a:t>gây</a:t>
            </a:r>
            <a:r>
              <a:rPr lang="en-US" sz="2800" dirty="0"/>
              <a:t> ra </a:t>
            </a:r>
            <a:r>
              <a:rPr lang="en-US" sz="2800" dirty="0" err="1"/>
              <a:t>tác</a:t>
            </a:r>
            <a:r>
              <a:rPr lang="en-US" sz="2800" dirty="0"/>
              <a:t>  </a:t>
            </a:r>
            <a:r>
              <a:rPr lang="en-US" sz="2800" dirty="0" err="1"/>
              <a:t>hại</a:t>
            </a:r>
            <a:r>
              <a:rPr lang="en-US" sz="2800" dirty="0"/>
              <a:t> </a:t>
            </a:r>
            <a:r>
              <a:rPr lang="en-US" sz="2800" dirty="0" err="1"/>
              <a:t>về</a:t>
            </a:r>
            <a:r>
              <a:rPr lang="en-US" sz="2800" dirty="0"/>
              <a:t> </a:t>
            </a:r>
            <a:r>
              <a:rPr lang="en-US" sz="2800" dirty="0" err="1"/>
              <a:t>sức</a:t>
            </a:r>
            <a:r>
              <a:rPr lang="en-US" sz="2800" dirty="0"/>
              <a:t> </a:t>
            </a:r>
            <a:r>
              <a:rPr lang="en-US" sz="2800" dirty="0" err="1"/>
              <a:t>khoẻ</a:t>
            </a:r>
            <a:r>
              <a:rPr lang="en-US" sz="2800" dirty="0"/>
              <a:t> </a:t>
            </a:r>
            <a:r>
              <a:rPr lang="en-US" sz="2800" dirty="0" err="1"/>
              <a:t>thể</a:t>
            </a:r>
            <a:r>
              <a:rPr lang="en-US" sz="2800" dirty="0"/>
              <a:t> </a:t>
            </a:r>
            <a:r>
              <a:rPr lang="en-US" sz="2800" dirty="0" err="1"/>
              <a:t>chất</a:t>
            </a:r>
            <a:r>
              <a:rPr lang="en-US" sz="2800" dirty="0"/>
              <a:t>.</a:t>
            </a:r>
            <a:endParaRPr lang="vi-VN" sz="2800" dirty="0"/>
          </a:p>
        </p:txBody>
      </p:sp>
      <p:sp>
        <p:nvSpPr>
          <p:cNvPr id="16" name="Rectangle 15">
            <a:extLst>
              <a:ext uri="{FF2B5EF4-FFF2-40B4-BE49-F238E27FC236}">
                <a16:creationId xmlns:a16="http://schemas.microsoft.com/office/drawing/2014/main" id="{ACE3E4BD-29F1-4165-A3CF-532EB85174D3}"/>
              </a:ext>
            </a:extLst>
          </p:cNvPr>
          <p:cNvSpPr/>
          <p:nvPr/>
        </p:nvSpPr>
        <p:spPr>
          <a:xfrm>
            <a:off x="579413" y="4556327"/>
            <a:ext cx="3723741" cy="1938992"/>
          </a:xfrm>
          <a:prstGeom prst="rect">
            <a:avLst/>
          </a:prstGeom>
        </p:spPr>
        <p:txBody>
          <a:bodyPr wrap="square">
            <a:spAutoFit/>
          </a:bodyPr>
          <a:lstStyle/>
          <a:p>
            <a:r>
              <a:rPr lang="en-US" sz="2400" dirty="0"/>
              <a:t>d) </a:t>
            </a:r>
            <a:r>
              <a:rPr lang="en-US" sz="2400" dirty="0" err="1"/>
              <a:t>Việc</a:t>
            </a:r>
            <a:r>
              <a:rPr lang="en-US" sz="2400" dirty="0"/>
              <a:t> </a:t>
            </a:r>
            <a:r>
              <a:rPr lang="en-US" sz="2400" dirty="0" err="1"/>
              <a:t>phòng</a:t>
            </a:r>
            <a:r>
              <a:rPr lang="en-US" sz="2400" dirty="0"/>
              <a:t>, </a:t>
            </a:r>
            <a:r>
              <a:rPr lang="en-US" sz="2400" dirty="0" err="1"/>
              <a:t>chống</a:t>
            </a:r>
            <a:r>
              <a:rPr lang="en-US" sz="2400" dirty="0"/>
              <a:t> </a:t>
            </a:r>
            <a:r>
              <a:rPr lang="en-US" sz="2400" dirty="0" err="1"/>
              <a:t>bạo</a:t>
            </a:r>
            <a:r>
              <a:rPr lang="en-US" sz="2400" dirty="0"/>
              <a:t> </a:t>
            </a:r>
            <a:r>
              <a:rPr lang="en-US" sz="2400" dirty="0" err="1"/>
              <a:t>lực</a:t>
            </a:r>
            <a:r>
              <a:rPr lang="en-US" sz="2400" dirty="0"/>
              <a:t> </a:t>
            </a:r>
            <a:r>
              <a:rPr lang="en-US" sz="2400" dirty="0" err="1"/>
              <a:t>học</a:t>
            </a:r>
            <a:r>
              <a:rPr lang="en-US" sz="2400" dirty="0"/>
              <a:t> </a:t>
            </a:r>
            <a:r>
              <a:rPr lang="en-US" sz="2400" dirty="0" err="1"/>
              <a:t>đường</a:t>
            </a:r>
            <a:r>
              <a:rPr lang="en-US" sz="2400" dirty="0"/>
              <a:t> </a:t>
            </a:r>
            <a:r>
              <a:rPr lang="en-US" sz="2400" dirty="0" err="1"/>
              <a:t>là</a:t>
            </a:r>
            <a:r>
              <a:rPr lang="en-US" sz="2400" dirty="0"/>
              <a:t> </a:t>
            </a:r>
            <a:r>
              <a:rPr lang="en-US" sz="2400" dirty="0" err="1"/>
              <a:t>trách</a:t>
            </a:r>
            <a:r>
              <a:rPr lang="en-US" sz="2400" dirty="0"/>
              <a:t> </a:t>
            </a:r>
            <a:r>
              <a:rPr lang="en-US" sz="2400" dirty="0" err="1"/>
              <a:t>nhiệm</a:t>
            </a:r>
            <a:r>
              <a:rPr lang="en-US" sz="2400" dirty="0"/>
              <a:t> </a:t>
            </a:r>
            <a:r>
              <a:rPr lang="en-US" sz="2400" dirty="0" err="1"/>
              <a:t>riêng</a:t>
            </a:r>
            <a:r>
              <a:rPr lang="en-US" sz="2400" dirty="0"/>
              <a:t> </a:t>
            </a:r>
            <a:r>
              <a:rPr lang="en-US" sz="2400" dirty="0" err="1"/>
              <a:t>của</a:t>
            </a:r>
            <a:r>
              <a:rPr lang="en-US" sz="2400" dirty="0"/>
              <a:t> </a:t>
            </a:r>
            <a:r>
              <a:rPr lang="en-US" sz="2400" dirty="0" err="1"/>
              <a:t>ngành</a:t>
            </a:r>
            <a:r>
              <a:rPr lang="en-US" sz="2400" dirty="0"/>
              <a:t> </a:t>
            </a:r>
            <a:r>
              <a:rPr lang="en-US" sz="2400" dirty="0" err="1"/>
              <a:t>Giáo</a:t>
            </a:r>
            <a:r>
              <a:rPr lang="en-US" sz="2400" dirty="0"/>
              <a:t> </a:t>
            </a:r>
            <a:r>
              <a:rPr lang="en-US" sz="2400" dirty="0" err="1"/>
              <a:t>dục</a:t>
            </a:r>
            <a:r>
              <a:rPr lang="en-US" sz="2400" dirty="0"/>
              <a:t>.</a:t>
            </a:r>
            <a:endParaRPr lang="vi-VN" sz="2400" dirty="0"/>
          </a:p>
          <a:p>
            <a:r>
              <a:rPr lang="en-US" sz="2400" b="1" dirty="0"/>
              <a:t> </a:t>
            </a:r>
            <a:endParaRPr lang="vi-VN" sz="2400" dirty="0"/>
          </a:p>
        </p:txBody>
      </p:sp>
      <p:sp>
        <p:nvSpPr>
          <p:cNvPr id="17" name="TextBox 16">
            <a:extLst>
              <a:ext uri="{FF2B5EF4-FFF2-40B4-BE49-F238E27FC236}">
                <a16:creationId xmlns:a16="http://schemas.microsoft.com/office/drawing/2014/main" id="{F05FE60B-CEBA-4014-BD22-378D66BA4F28}"/>
              </a:ext>
            </a:extLst>
          </p:cNvPr>
          <p:cNvSpPr txBox="1"/>
          <p:nvPr/>
        </p:nvSpPr>
        <p:spPr>
          <a:xfrm>
            <a:off x="-28259" y="17048"/>
            <a:ext cx="10158839" cy="584775"/>
          </a:xfrm>
          <a:prstGeom prst="rect">
            <a:avLst/>
          </a:prstGeom>
          <a:solidFill>
            <a:schemeClr val="accent4">
              <a:lumMod val="20000"/>
              <a:lumOff val="80000"/>
            </a:schemeClr>
          </a:solidFill>
        </p:spPr>
        <p:txBody>
          <a:bodyPr wrap="square">
            <a:spAutoFit/>
          </a:bodyPr>
          <a:lstStyle/>
          <a:p>
            <a:pPr marL="342900" lvl="0" indent="-342900">
              <a:buFont typeface="+mj-lt"/>
              <a:buAutoNum type="arabicPeriod"/>
              <a:tabLst>
                <a:tab pos="241300" algn="l"/>
              </a:tabLst>
            </a:pP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Em</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hãy</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cho</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biết</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ý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kiến</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dưới</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đây</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đúng</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hay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sai</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Vì</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sao</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a:t>
            </a:r>
            <a:endParaRPr lang="en-US" sz="3200" dirty="0">
              <a:effectLst/>
              <a:latin typeface="#9Slide05 Brannboll Ny" panose="02000000000000000000" pitchFamily="2" charset="0"/>
              <a:ea typeface="Calibri" panose="020F0502020204030204" pitchFamily="34" charset="0"/>
              <a:cs typeface="Arial" panose="020B0604020202020204" pitchFamily="34" charset="0"/>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756259" y="4072371"/>
            <a:ext cx="5020105" cy="2422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64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2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4253AB-DF5B-4EF0-ACAF-FA435AF2C7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931" y="64537"/>
            <a:ext cx="12192000" cy="6793462"/>
          </a:xfrm>
          <a:prstGeom prst="rect">
            <a:avLst/>
          </a:prstGeom>
        </p:spPr>
      </p:pic>
      <p:pic>
        <p:nvPicPr>
          <p:cNvPr id="6" name="Picture 5"/>
          <p:cNvPicPr>
            <a:picLocks noChangeAspect="1"/>
          </p:cNvPicPr>
          <p:nvPr/>
        </p:nvPicPr>
        <p:blipFill>
          <a:blip r:embed="rId3"/>
          <a:stretch>
            <a:fillRect/>
          </a:stretch>
        </p:blipFill>
        <p:spPr>
          <a:xfrm>
            <a:off x="848853" y="1049218"/>
            <a:ext cx="4058985" cy="5372071"/>
          </a:xfrm>
          <a:prstGeom prst="rect">
            <a:avLst/>
          </a:prstGeom>
        </p:spPr>
      </p:pic>
      <p:sp>
        <p:nvSpPr>
          <p:cNvPr id="7" name="Rectangle 6"/>
          <p:cNvSpPr>
            <a:spLocks noChangeArrowheads="1"/>
          </p:cNvSpPr>
          <p:nvPr/>
        </p:nvSpPr>
        <p:spPr bwMode="auto">
          <a:xfrm rot="21274563">
            <a:off x="1416542" y="1534651"/>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7:</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4000" b="1" dirty="0" err="1">
                <a:solidFill>
                  <a:srgbClr val="FF0000"/>
                </a:solidFill>
                <a:latin typeface="#9Slide05 Fourth" panose="00000500000000000000" pitchFamily="2" charset="0"/>
              </a:rPr>
              <a:t>Phòng</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chống</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bạo</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lực</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học</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đường</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6804817" y="64537"/>
            <a:ext cx="5038519" cy="5182805"/>
          </a:xfrm>
          <a:prstGeom prst="rect">
            <a:avLst/>
          </a:prstGeom>
        </p:spPr>
      </p:pic>
      <p:sp>
        <p:nvSpPr>
          <p:cNvPr id="9" name="文本框 6"/>
          <p:cNvSpPr txBox="1"/>
          <p:nvPr/>
        </p:nvSpPr>
        <p:spPr>
          <a:xfrm>
            <a:off x="7349746" y="3150479"/>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 MỞ ĐẦU</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27562" y="3707976"/>
            <a:ext cx="3111900" cy="3040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48575" y="4232127"/>
            <a:ext cx="3109912" cy="218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8611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B34322-441A-4398-9039-01AB8830C2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4" name="Footer Placeholder 3">
            <a:extLst>
              <a:ext uri="{FF2B5EF4-FFF2-40B4-BE49-F238E27FC236}">
                <a16:creationId xmlns:a16="http://schemas.microsoft.com/office/drawing/2014/main" id="{E2D6C051-512B-41B0-B548-2F20624B54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图片 2">
            <a:extLst>
              <a:ext uri="{FF2B5EF4-FFF2-40B4-BE49-F238E27FC236}">
                <a16:creationId xmlns:a16="http://schemas.microsoft.com/office/drawing/2014/main" id="{AC0D56D1-318D-4ABB-B235-FD78C5C541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942" y="848028"/>
            <a:ext cx="3899090" cy="2580971"/>
          </a:xfrm>
          <a:prstGeom prst="rect">
            <a:avLst/>
          </a:prstGeom>
        </p:spPr>
      </p:pic>
      <p:sp>
        <p:nvSpPr>
          <p:cNvPr id="7" name="文本框 5">
            <a:extLst>
              <a:ext uri="{FF2B5EF4-FFF2-40B4-BE49-F238E27FC236}">
                <a16:creationId xmlns:a16="http://schemas.microsoft.com/office/drawing/2014/main" id="{D37797BC-C2C8-4ECE-AD11-8738E60BCB33}"/>
              </a:ext>
            </a:extLst>
          </p:cNvPr>
          <p:cNvSpPr txBox="1"/>
          <p:nvPr/>
        </p:nvSpPr>
        <p:spPr>
          <a:xfrm>
            <a:off x="174942" y="1375493"/>
            <a:ext cx="3599206" cy="1938992"/>
          </a:xfrm>
          <a:prstGeom prst="rect">
            <a:avLst/>
          </a:prstGeom>
          <a:noFill/>
        </p:spPr>
        <p:txBody>
          <a:bodyPr wrap="square" rtlCol="0">
            <a:spAutoFit/>
          </a:bodyPr>
          <a:lstStyle/>
          <a:p>
            <a:r>
              <a:rPr lang="en-US" sz="2400" dirty="0"/>
              <a:t>a) </a:t>
            </a:r>
            <a:r>
              <a:rPr lang="en-US" sz="2000" dirty="0"/>
              <a:t>Ý</a:t>
            </a:r>
            <a:r>
              <a:rPr lang="en-US" sz="2400" dirty="0"/>
              <a:t> </a:t>
            </a:r>
            <a:r>
              <a:rPr lang="en-US" sz="2400" dirty="0" err="1"/>
              <a:t>kiến</a:t>
            </a:r>
            <a:r>
              <a:rPr lang="en-US" sz="2400" dirty="0"/>
              <a:t> </a:t>
            </a:r>
            <a:r>
              <a:rPr lang="en-US" sz="2400" dirty="0" err="1"/>
              <a:t>sai</a:t>
            </a:r>
            <a:r>
              <a:rPr lang="en-US" sz="2400" dirty="0"/>
              <a:t>. </a:t>
            </a:r>
            <a:r>
              <a:rPr lang="en-US" sz="2400" dirty="0" err="1"/>
              <a:t>Bạo</a:t>
            </a:r>
            <a:r>
              <a:rPr lang="en-US" sz="2400" dirty="0"/>
              <a:t> </a:t>
            </a:r>
            <a:r>
              <a:rPr lang="en-US" sz="2400" dirty="0" err="1"/>
              <a:t>lực</a:t>
            </a:r>
            <a:r>
              <a:rPr lang="en-US" sz="2400" dirty="0"/>
              <a:t> </a:t>
            </a:r>
            <a:r>
              <a:rPr lang="en-US" sz="2400" dirty="0" err="1"/>
              <a:t>học</a:t>
            </a:r>
            <a:r>
              <a:rPr lang="en-US" sz="2400" dirty="0"/>
              <a:t> </a:t>
            </a:r>
            <a:r>
              <a:rPr lang="en-US" sz="2400" dirty="0" err="1"/>
              <a:t>đường</a:t>
            </a:r>
            <a:r>
              <a:rPr lang="en-US" sz="2400" dirty="0"/>
              <a:t> </a:t>
            </a:r>
            <a:r>
              <a:rPr lang="en-US" sz="2400" dirty="0" err="1"/>
              <a:t>có</a:t>
            </a:r>
            <a:r>
              <a:rPr lang="en-US" sz="2400" dirty="0"/>
              <a:t> </a:t>
            </a:r>
            <a:r>
              <a:rPr lang="en-US" sz="2400" dirty="0" err="1"/>
              <a:t>nhiều</a:t>
            </a:r>
            <a:r>
              <a:rPr lang="en-US" sz="2400" dirty="0"/>
              <a:t> </a:t>
            </a:r>
            <a:r>
              <a:rPr lang="en-US" sz="2400" dirty="0" err="1"/>
              <a:t>biểu</a:t>
            </a:r>
            <a:r>
              <a:rPr lang="en-US" sz="2400" dirty="0"/>
              <a:t> </a:t>
            </a:r>
            <a:r>
              <a:rPr lang="en-US" sz="2400" dirty="0" err="1"/>
              <a:t>hiện</a:t>
            </a:r>
            <a:r>
              <a:rPr lang="en-US" sz="2400" dirty="0"/>
              <a:t> </a:t>
            </a:r>
            <a:r>
              <a:rPr lang="en-US" sz="2400" dirty="0" err="1"/>
              <a:t>như</a:t>
            </a:r>
            <a:r>
              <a:rPr lang="en-US" sz="2400" dirty="0"/>
              <a:t>: </a:t>
            </a:r>
            <a:r>
              <a:rPr lang="en-US" sz="2400" dirty="0" err="1"/>
              <a:t>đánh</a:t>
            </a:r>
            <a:r>
              <a:rPr lang="en-US" sz="2400" dirty="0"/>
              <a:t> </a:t>
            </a:r>
            <a:r>
              <a:rPr lang="en-US" sz="2400" dirty="0" err="1"/>
              <a:t>đập</a:t>
            </a:r>
            <a:r>
              <a:rPr lang="en-US" sz="2400" dirty="0"/>
              <a:t>, </a:t>
            </a:r>
            <a:r>
              <a:rPr lang="en-US" sz="2400" dirty="0" err="1"/>
              <a:t>ngược</a:t>
            </a:r>
            <a:r>
              <a:rPr lang="en-US" sz="2400" dirty="0"/>
              <a:t> </a:t>
            </a:r>
            <a:r>
              <a:rPr lang="en-US" sz="2400" dirty="0" err="1"/>
              <a:t>đãi</a:t>
            </a:r>
            <a:r>
              <a:rPr lang="en-US" sz="2400" dirty="0"/>
              <a:t>, </a:t>
            </a:r>
            <a:r>
              <a:rPr lang="en-US" sz="2400" dirty="0" err="1"/>
              <a:t>chê</a:t>
            </a:r>
            <a:r>
              <a:rPr lang="en-US" sz="2400" dirty="0"/>
              <a:t> bai, </a:t>
            </a:r>
            <a:r>
              <a:rPr lang="en-US" sz="2400" dirty="0" err="1"/>
              <a:t>lăng</a:t>
            </a:r>
            <a:r>
              <a:rPr lang="en-US" sz="2400" dirty="0"/>
              <a:t> </a:t>
            </a:r>
            <a:r>
              <a:rPr lang="en-US" sz="2400" dirty="0" err="1"/>
              <a:t>mạ</a:t>
            </a:r>
            <a:r>
              <a:rPr lang="en-US" sz="2400" dirty="0"/>
              <a:t>, </a:t>
            </a:r>
            <a:r>
              <a:rPr lang="en-US" sz="2400" dirty="0" err="1"/>
              <a:t>chửi</a:t>
            </a:r>
            <a:r>
              <a:rPr lang="en-US" sz="2400" dirty="0"/>
              <a:t> </a:t>
            </a:r>
            <a:r>
              <a:rPr lang="en-US" sz="2400" dirty="0" err="1"/>
              <a:t>bới</a:t>
            </a:r>
            <a:r>
              <a:rPr lang="en-US" sz="2400" dirty="0"/>
              <a:t>, </a:t>
            </a:r>
            <a:r>
              <a:rPr lang="en-US" sz="2400" dirty="0" err="1"/>
              <a:t>đe</a:t>
            </a:r>
            <a:r>
              <a:rPr lang="en-US" sz="2400" dirty="0"/>
              <a:t> </a:t>
            </a:r>
            <a:r>
              <a:rPr lang="en-US" sz="2400" dirty="0" err="1"/>
              <a:t>doạ</a:t>
            </a:r>
            <a:r>
              <a:rPr lang="en-US" sz="2400" dirty="0"/>
              <a:t>… </a:t>
            </a:r>
            <a:endParaRPr lang="vi-VN" sz="2400" dirty="0"/>
          </a:p>
        </p:txBody>
      </p:sp>
      <p:pic>
        <p:nvPicPr>
          <p:cNvPr id="9" name="图片 8">
            <a:extLst>
              <a:ext uri="{FF2B5EF4-FFF2-40B4-BE49-F238E27FC236}">
                <a16:creationId xmlns:a16="http://schemas.microsoft.com/office/drawing/2014/main" id="{3B886643-BE90-44D0-A5EC-881698C3F5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81269" y="3920564"/>
            <a:ext cx="2074990" cy="2937435"/>
          </a:xfrm>
          <a:prstGeom prst="rect">
            <a:avLst/>
          </a:prstGeom>
        </p:spPr>
      </p:pic>
      <p:pic>
        <p:nvPicPr>
          <p:cNvPr id="11" name="图片 3">
            <a:extLst>
              <a:ext uri="{FF2B5EF4-FFF2-40B4-BE49-F238E27FC236}">
                <a16:creationId xmlns:a16="http://schemas.microsoft.com/office/drawing/2014/main" id="{9CA8E498-EC14-4D7D-AC17-4F95B346F42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14021" y="1111348"/>
            <a:ext cx="4089487" cy="3623938"/>
          </a:xfrm>
          <a:prstGeom prst="rect">
            <a:avLst/>
          </a:prstGeom>
        </p:spPr>
      </p:pic>
      <p:sp>
        <p:nvSpPr>
          <p:cNvPr id="12" name="Rectangle 11">
            <a:extLst>
              <a:ext uri="{FF2B5EF4-FFF2-40B4-BE49-F238E27FC236}">
                <a16:creationId xmlns:a16="http://schemas.microsoft.com/office/drawing/2014/main" id="{F7521CFF-1C87-4100-8227-4851E9999D8B}"/>
              </a:ext>
            </a:extLst>
          </p:cNvPr>
          <p:cNvSpPr/>
          <p:nvPr/>
        </p:nvSpPr>
        <p:spPr>
          <a:xfrm>
            <a:off x="4597695" y="1546974"/>
            <a:ext cx="2915532" cy="2677656"/>
          </a:xfrm>
          <a:prstGeom prst="rect">
            <a:avLst/>
          </a:prstGeom>
        </p:spPr>
        <p:txBody>
          <a:bodyPr wrap="square">
            <a:spAutoFit/>
          </a:bodyPr>
          <a:lstStyle/>
          <a:p>
            <a:r>
              <a:rPr lang="en-US" sz="2800" dirty="0"/>
              <a:t>b) </a:t>
            </a:r>
            <a:r>
              <a:rPr lang="en-US" sz="2000" dirty="0"/>
              <a:t>Ý </a:t>
            </a:r>
            <a:r>
              <a:rPr lang="en-US" sz="2000" dirty="0" err="1"/>
              <a:t>kiến</a:t>
            </a:r>
            <a:r>
              <a:rPr lang="en-US" sz="2000" dirty="0"/>
              <a:t> </a:t>
            </a:r>
            <a:r>
              <a:rPr lang="en-US" sz="2000" dirty="0" err="1"/>
              <a:t>đúng</a:t>
            </a:r>
            <a:r>
              <a:rPr lang="en-US" sz="2000" dirty="0"/>
              <a:t>. </a:t>
            </a:r>
            <a:r>
              <a:rPr lang="en-US" sz="2000" dirty="0" err="1"/>
              <a:t>Bạo</a:t>
            </a:r>
            <a:r>
              <a:rPr lang="en-US" sz="2000" dirty="0"/>
              <a:t> </a:t>
            </a:r>
            <a:r>
              <a:rPr lang="en-US" sz="2000" dirty="0" err="1"/>
              <a:t>lực</a:t>
            </a:r>
            <a:r>
              <a:rPr lang="en-US" sz="2000" dirty="0"/>
              <a:t> </a:t>
            </a:r>
            <a:r>
              <a:rPr lang="en-US" sz="2000" dirty="0" err="1"/>
              <a:t>học</a:t>
            </a:r>
            <a:r>
              <a:rPr lang="en-US" sz="2000" dirty="0"/>
              <a:t> </a:t>
            </a:r>
            <a:r>
              <a:rPr lang="en-US" sz="2000" dirty="0" err="1"/>
              <a:t>đường</a:t>
            </a:r>
            <a:r>
              <a:rPr lang="en-US" sz="2000" dirty="0"/>
              <a:t> do </a:t>
            </a:r>
            <a:r>
              <a:rPr lang="en-US" sz="2000" dirty="0" err="1"/>
              <a:t>nhiều</a:t>
            </a:r>
            <a:r>
              <a:rPr lang="en-US" sz="2000" dirty="0"/>
              <a:t> </a:t>
            </a:r>
            <a:r>
              <a:rPr lang="en-US" sz="2000" dirty="0" err="1"/>
              <a:t>nguyên</a:t>
            </a:r>
            <a:r>
              <a:rPr lang="en-US" sz="2000" dirty="0"/>
              <a:t> </a:t>
            </a:r>
            <a:r>
              <a:rPr lang="en-US" sz="2000" dirty="0" err="1"/>
              <a:t>nhân</a:t>
            </a:r>
            <a:r>
              <a:rPr lang="en-US" sz="2000" dirty="0"/>
              <a:t> </a:t>
            </a:r>
            <a:r>
              <a:rPr lang="en-US" sz="2000" dirty="0" err="1"/>
              <a:t>gây</a:t>
            </a:r>
            <a:r>
              <a:rPr lang="en-US" sz="2000" dirty="0"/>
              <a:t> ra: do </a:t>
            </a:r>
            <a:r>
              <a:rPr lang="en-US" sz="2000" dirty="0" err="1"/>
              <a:t>đặc</a:t>
            </a:r>
            <a:r>
              <a:rPr lang="en-US" sz="2000" dirty="0"/>
              <a:t> </a:t>
            </a:r>
            <a:r>
              <a:rPr lang="en-US" sz="2000" dirty="0" err="1"/>
              <a:t>điểm</a:t>
            </a:r>
            <a:r>
              <a:rPr lang="en-US" sz="2000" dirty="0"/>
              <a:t> </a:t>
            </a:r>
            <a:r>
              <a:rPr lang="en-US" sz="2000" dirty="0" err="1"/>
              <a:t>tâm</a:t>
            </a:r>
            <a:r>
              <a:rPr lang="en-US" sz="2000" dirty="0"/>
              <a:t>, </a:t>
            </a:r>
            <a:r>
              <a:rPr lang="en-US" sz="2000" dirty="0" err="1"/>
              <a:t>sinh</a:t>
            </a:r>
            <a:r>
              <a:rPr lang="en-US" sz="2000" dirty="0"/>
              <a:t> </a:t>
            </a:r>
            <a:r>
              <a:rPr lang="en-US" sz="2000" dirty="0" err="1"/>
              <a:t>lí</a:t>
            </a:r>
            <a:r>
              <a:rPr lang="en-US" sz="2000" dirty="0"/>
              <a:t> </a:t>
            </a:r>
            <a:r>
              <a:rPr lang="en-US" sz="2000" dirty="0" err="1"/>
              <a:t>của</a:t>
            </a:r>
            <a:r>
              <a:rPr lang="en-US" sz="2000" dirty="0"/>
              <a:t> </a:t>
            </a:r>
            <a:r>
              <a:rPr lang="en-US" sz="2000" dirty="0" err="1"/>
              <a:t>lứa</a:t>
            </a:r>
            <a:r>
              <a:rPr lang="en-US" sz="2000" dirty="0"/>
              <a:t> </a:t>
            </a:r>
            <a:r>
              <a:rPr lang="en-US" sz="2000" dirty="0" err="1"/>
              <a:t>tuổi</a:t>
            </a:r>
            <a:r>
              <a:rPr lang="en-US" sz="2000" dirty="0"/>
              <a:t> HS; do </a:t>
            </a:r>
            <a:r>
              <a:rPr lang="en-US" sz="2000" dirty="0" err="1"/>
              <a:t>thiếu</a:t>
            </a:r>
            <a:r>
              <a:rPr lang="en-US" sz="2000" dirty="0"/>
              <a:t> </a:t>
            </a:r>
            <a:r>
              <a:rPr lang="en-US" sz="2000" dirty="0" err="1"/>
              <a:t>kiến</a:t>
            </a:r>
            <a:r>
              <a:rPr lang="en-US" sz="2000" dirty="0"/>
              <a:t> </a:t>
            </a:r>
            <a:r>
              <a:rPr lang="en-US" sz="2000" dirty="0" err="1"/>
              <a:t>thức</a:t>
            </a:r>
            <a:r>
              <a:rPr lang="en-US" sz="2000" dirty="0"/>
              <a:t>, </a:t>
            </a:r>
            <a:r>
              <a:rPr lang="en-US" sz="2000" dirty="0" err="1"/>
              <a:t>kĩ</a:t>
            </a:r>
            <a:r>
              <a:rPr lang="en-US" sz="2000" dirty="0"/>
              <a:t> </a:t>
            </a:r>
            <a:r>
              <a:rPr lang="en-US" sz="2000" dirty="0" err="1"/>
              <a:t>năng</a:t>
            </a:r>
            <a:r>
              <a:rPr lang="en-US" sz="2000" dirty="0"/>
              <a:t> </a:t>
            </a:r>
            <a:r>
              <a:rPr lang="en-US" sz="2000" dirty="0" err="1"/>
              <a:t>sống</a:t>
            </a:r>
            <a:r>
              <a:rPr lang="en-US" sz="2000" dirty="0"/>
              <a:t>; do </a:t>
            </a:r>
            <a:r>
              <a:rPr lang="en-US" sz="2000" dirty="0" err="1"/>
              <a:t>ảnh</a:t>
            </a:r>
            <a:r>
              <a:rPr lang="en-US" sz="2000" dirty="0"/>
              <a:t> </a:t>
            </a:r>
            <a:r>
              <a:rPr lang="en-US" sz="2000" dirty="0" err="1"/>
              <a:t>hưởng</a:t>
            </a:r>
            <a:r>
              <a:rPr lang="en-US" sz="2000" dirty="0"/>
              <a:t> </a:t>
            </a:r>
            <a:r>
              <a:rPr lang="en-US" sz="2000" dirty="0" err="1"/>
              <a:t>từ</a:t>
            </a:r>
            <a:r>
              <a:rPr lang="en-US" sz="2000" dirty="0"/>
              <a:t> </a:t>
            </a:r>
            <a:r>
              <a:rPr lang="en-US" sz="2000" dirty="0" err="1"/>
              <a:t>môi</a:t>
            </a:r>
            <a:r>
              <a:rPr lang="en-US" sz="2000" dirty="0"/>
              <a:t> </a:t>
            </a:r>
            <a:r>
              <a:rPr lang="en-US" sz="2000" dirty="0" err="1"/>
              <a:t>trường</a:t>
            </a:r>
            <a:r>
              <a:rPr lang="en-US" sz="2000" dirty="0"/>
              <a:t>, </a:t>
            </a:r>
            <a:r>
              <a:rPr lang="en-US" sz="2000" dirty="0" err="1"/>
              <a:t>gia</a:t>
            </a:r>
            <a:r>
              <a:rPr lang="en-US" sz="2000" dirty="0"/>
              <a:t> </a:t>
            </a:r>
            <a:r>
              <a:rPr lang="en-US" sz="2000" dirty="0" err="1"/>
              <a:t>đình</a:t>
            </a:r>
            <a:r>
              <a:rPr lang="en-US" sz="2000" dirty="0"/>
              <a:t>…</a:t>
            </a:r>
            <a:endParaRPr lang="en-US" dirty="0"/>
          </a:p>
        </p:txBody>
      </p:sp>
      <p:pic>
        <p:nvPicPr>
          <p:cNvPr id="13" name="图片 2">
            <a:extLst>
              <a:ext uri="{FF2B5EF4-FFF2-40B4-BE49-F238E27FC236}">
                <a16:creationId xmlns:a16="http://schemas.microsoft.com/office/drawing/2014/main" id="{01A40A67-0E79-4CEB-B802-C423879A866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7602" y="1111348"/>
            <a:ext cx="3669584" cy="2519778"/>
          </a:xfrm>
          <a:prstGeom prst="rect">
            <a:avLst/>
          </a:prstGeom>
        </p:spPr>
      </p:pic>
      <p:pic>
        <p:nvPicPr>
          <p:cNvPr id="14" name="图片 2">
            <a:extLst>
              <a:ext uri="{FF2B5EF4-FFF2-40B4-BE49-F238E27FC236}">
                <a16:creationId xmlns:a16="http://schemas.microsoft.com/office/drawing/2014/main" id="{E871BC4A-C331-4420-BFEE-19C41A76E7A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4942" y="3692319"/>
            <a:ext cx="4326056" cy="3029156"/>
          </a:xfrm>
          <a:prstGeom prst="rect">
            <a:avLst/>
          </a:prstGeom>
        </p:spPr>
      </p:pic>
      <p:sp>
        <p:nvSpPr>
          <p:cNvPr id="15" name="Rectangle 14">
            <a:extLst>
              <a:ext uri="{FF2B5EF4-FFF2-40B4-BE49-F238E27FC236}">
                <a16:creationId xmlns:a16="http://schemas.microsoft.com/office/drawing/2014/main" id="{E4C0743F-F190-4A64-AF68-EC4F46755532}"/>
              </a:ext>
            </a:extLst>
          </p:cNvPr>
          <p:cNvSpPr/>
          <p:nvPr/>
        </p:nvSpPr>
        <p:spPr>
          <a:xfrm>
            <a:off x="8590485" y="1375493"/>
            <a:ext cx="2915532" cy="2062103"/>
          </a:xfrm>
          <a:prstGeom prst="rect">
            <a:avLst/>
          </a:prstGeom>
        </p:spPr>
        <p:txBody>
          <a:bodyPr wrap="square">
            <a:spAutoFit/>
          </a:bodyPr>
          <a:lstStyle/>
          <a:p>
            <a:r>
              <a:rPr lang="en-US" sz="2800" dirty="0"/>
              <a:t>c) </a:t>
            </a:r>
            <a:r>
              <a:rPr lang="en-US" sz="2000" dirty="0"/>
              <a:t>Ý </a:t>
            </a:r>
            <a:r>
              <a:rPr lang="en-US" sz="2000" dirty="0" err="1"/>
              <a:t>kiến</a:t>
            </a:r>
            <a:r>
              <a:rPr lang="en-US" sz="2000" dirty="0"/>
              <a:t> </a:t>
            </a:r>
            <a:r>
              <a:rPr lang="en-US" sz="2000" dirty="0" err="1"/>
              <a:t>sai</a:t>
            </a:r>
            <a:r>
              <a:rPr lang="en-US" sz="2000" dirty="0"/>
              <a:t>. </a:t>
            </a:r>
            <a:r>
              <a:rPr lang="en-US" sz="2000" dirty="0" err="1"/>
              <a:t>Bạo</a:t>
            </a:r>
            <a:r>
              <a:rPr lang="en-US" sz="2000" dirty="0"/>
              <a:t> </a:t>
            </a:r>
            <a:r>
              <a:rPr lang="en-US" sz="2000" dirty="0" err="1"/>
              <a:t>lực</a:t>
            </a:r>
            <a:r>
              <a:rPr lang="en-US" sz="2000" dirty="0"/>
              <a:t> </a:t>
            </a:r>
            <a:r>
              <a:rPr lang="en-US" sz="2000" dirty="0" err="1"/>
              <a:t>học</a:t>
            </a:r>
            <a:r>
              <a:rPr lang="en-US" sz="2000" dirty="0"/>
              <a:t> </a:t>
            </a:r>
            <a:r>
              <a:rPr lang="en-US" sz="2000" dirty="0" err="1"/>
              <a:t>đường</a:t>
            </a:r>
            <a:r>
              <a:rPr lang="en-US" sz="2000" dirty="0"/>
              <a:t> </a:t>
            </a:r>
            <a:r>
              <a:rPr lang="en-US" sz="2000" dirty="0" err="1"/>
              <a:t>gây</a:t>
            </a:r>
            <a:r>
              <a:rPr lang="en-US" sz="2000" dirty="0"/>
              <a:t> ra </a:t>
            </a:r>
            <a:r>
              <a:rPr lang="en-US" sz="2000" dirty="0" err="1"/>
              <a:t>nhiều</a:t>
            </a:r>
            <a:r>
              <a:rPr lang="en-US" sz="2000" dirty="0"/>
              <a:t> </a:t>
            </a:r>
            <a:r>
              <a:rPr lang="en-US" sz="2000" dirty="0" err="1"/>
              <a:t>tác</a:t>
            </a:r>
            <a:r>
              <a:rPr lang="en-US" sz="2000" dirty="0"/>
              <a:t> </a:t>
            </a:r>
            <a:r>
              <a:rPr lang="en-US" sz="2000" dirty="0" err="1"/>
              <a:t>hại</a:t>
            </a:r>
            <a:endParaRPr lang="en-US" sz="2000" dirty="0"/>
          </a:p>
          <a:p>
            <a:r>
              <a:rPr lang="en-US" sz="2000" dirty="0" err="1"/>
              <a:t>cả</a:t>
            </a:r>
            <a:r>
              <a:rPr lang="en-US" sz="2000" dirty="0"/>
              <a:t> </a:t>
            </a:r>
            <a:r>
              <a:rPr lang="en-US" sz="2000" dirty="0" err="1"/>
              <a:t>về</a:t>
            </a:r>
            <a:r>
              <a:rPr lang="en-US" sz="2000" dirty="0"/>
              <a:t> </a:t>
            </a:r>
            <a:r>
              <a:rPr lang="en-US" sz="2000" dirty="0" err="1"/>
              <a:t>thể</a:t>
            </a:r>
            <a:r>
              <a:rPr lang="en-US" sz="2000" dirty="0"/>
              <a:t> </a:t>
            </a:r>
            <a:r>
              <a:rPr lang="en-US" sz="2000" dirty="0" err="1"/>
              <a:t>chất</a:t>
            </a:r>
            <a:r>
              <a:rPr lang="en-US" sz="2000" dirty="0"/>
              <a:t>, </a:t>
            </a:r>
            <a:r>
              <a:rPr lang="en-US" sz="2000" dirty="0" err="1"/>
              <a:t>tâm</a:t>
            </a:r>
            <a:r>
              <a:rPr lang="en-US" sz="2000" dirty="0"/>
              <a:t> </a:t>
            </a:r>
            <a:r>
              <a:rPr lang="en-US" sz="2000" dirty="0" err="1"/>
              <a:t>lí</a:t>
            </a:r>
            <a:r>
              <a:rPr lang="en-US" sz="2000" dirty="0"/>
              <a:t>, </a:t>
            </a:r>
            <a:r>
              <a:rPr lang="en-US" sz="2000" dirty="0" err="1"/>
              <a:t>kinh</a:t>
            </a:r>
            <a:r>
              <a:rPr lang="en-US" sz="2000" dirty="0"/>
              <a:t> </a:t>
            </a:r>
            <a:r>
              <a:rPr lang="en-US" sz="2000" dirty="0" err="1"/>
              <a:t>tế</a:t>
            </a:r>
            <a:r>
              <a:rPr lang="en-US" sz="2000" dirty="0"/>
              <a:t> </a:t>
            </a:r>
            <a:r>
              <a:rPr lang="en-US" sz="2000" dirty="0" err="1"/>
              <a:t>đối</a:t>
            </a:r>
            <a:r>
              <a:rPr lang="en-US" sz="2000" dirty="0"/>
              <a:t> </a:t>
            </a:r>
            <a:r>
              <a:rPr lang="en-US" sz="2000" dirty="0" err="1"/>
              <a:t>với</a:t>
            </a:r>
            <a:r>
              <a:rPr lang="en-US" sz="2000" dirty="0"/>
              <a:t> HS, </a:t>
            </a:r>
            <a:r>
              <a:rPr lang="en-US" sz="2000" dirty="0" err="1"/>
              <a:t>gđ</a:t>
            </a:r>
            <a:r>
              <a:rPr lang="en-US" sz="2000" dirty="0"/>
              <a:t>, </a:t>
            </a:r>
            <a:r>
              <a:rPr lang="en-US" sz="2000" dirty="0" err="1"/>
              <a:t>nhà</a:t>
            </a:r>
            <a:r>
              <a:rPr lang="en-US" sz="2000" dirty="0"/>
              <a:t> </a:t>
            </a:r>
            <a:r>
              <a:rPr lang="en-US" sz="2000" dirty="0" err="1"/>
              <a:t>trường</a:t>
            </a:r>
            <a:r>
              <a:rPr lang="en-US" sz="2000" dirty="0"/>
              <a:t> </a:t>
            </a:r>
            <a:r>
              <a:rPr lang="en-US" sz="2000" dirty="0" err="1"/>
              <a:t>và</a:t>
            </a:r>
            <a:r>
              <a:rPr lang="en-US" sz="2000" dirty="0"/>
              <a:t> XH. </a:t>
            </a:r>
          </a:p>
        </p:txBody>
      </p:sp>
      <p:sp>
        <p:nvSpPr>
          <p:cNvPr id="16" name="Rectangle 15">
            <a:extLst>
              <a:ext uri="{FF2B5EF4-FFF2-40B4-BE49-F238E27FC236}">
                <a16:creationId xmlns:a16="http://schemas.microsoft.com/office/drawing/2014/main" id="{ACE3E4BD-29F1-4165-A3CF-532EB85174D3}"/>
              </a:ext>
            </a:extLst>
          </p:cNvPr>
          <p:cNvSpPr/>
          <p:nvPr/>
        </p:nvSpPr>
        <p:spPr>
          <a:xfrm>
            <a:off x="579413" y="4556327"/>
            <a:ext cx="3723741" cy="1692771"/>
          </a:xfrm>
          <a:prstGeom prst="rect">
            <a:avLst/>
          </a:prstGeom>
        </p:spPr>
        <p:txBody>
          <a:bodyPr wrap="square">
            <a:spAutoFit/>
          </a:bodyPr>
          <a:lstStyle/>
          <a:p>
            <a:r>
              <a:rPr lang="en-US" sz="2400" dirty="0"/>
              <a:t>d) Ý </a:t>
            </a:r>
            <a:r>
              <a:rPr lang="en-US" sz="2400" dirty="0" err="1"/>
              <a:t>kiến</a:t>
            </a:r>
            <a:r>
              <a:rPr lang="en-US" sz="2400" dirty="0"/>
              <a:t> </a:t>
            </a:r>
            <a:r>
              <a:rPr lang="en-US" sz="2400" dirty="0" err="1"/>
              <a:t>sai</a:t>
            </a:r>
            <a:r>
              <a:rPr lang="en-US" sz="2400" dirty="0"/>
              <a:t>. </a:t>
            </a:r>
            <a:r>
              <a:rPr lang="en-US" sz="2400" dirty="0" err="1"/>
              <a:t>Việc</a:t>
            </a:r>
            <a:r>
              <a:rPr lang="en-US" sz="2400" dirty="0"/>
              <a:t> </a:t>
            </a:r>
            <a:r>
              <a:rPr lang="en-US" sz="2400" dirty="0" err="1"/>
              <a:t>phòng</a:t>
            </a:r>
            <a:r>
              <a:rPr lang="en-US" sz="2400" dirty="0"/>
              <a:t>, </a:t>
            </a:r>
            <a:r>
              <a:rPr lang="en-US" sz="2400" dirty="0" err="1"/>
              <a:t>chống</a:t>
            </a:r>
            <a:r>
              <a:rPr lang="en-US" sz="2400" dirty="0"/>
              <a:t> </a:t>
            </a:r>
            <a:r>
              <a:rPr lang="en-US" sz="2400" dirty="0" err="1"/>
              <a:t>bạo</a:t>
            </a:r>
            <a:r>
              <a:rPr lang="en-US" sz="2400" dirty="0"/>
              <a:t> </a:t>
            </a:r>
            <a:r>
              <a:rPr lang="en-US" sz="2400" dirty="0" err="1"/>
              <a:t>lực</a:t>
            </a:r>
            <a:r>
              <a:rPr lang="en-US" sz="2400" dirty="0"/>
              <a:t> </a:t>
            </a:r>
            <a:r>
              <a:rPr lang="en-US" sz="2400" dirty="0" err="1"/>
              <a:t>học</a:t>
            </a:r>
            <a:r>
              <a:rPr lang="en-US" sz="2400" dirty="0"/>
              <a:t> </a:t>
            </a:r>
            <a:r>
              <a:rPr lang="en-US" sz="2400" dirty="0" err="1"/>
              <a:t>đường</a:t>
            </a:r>
            <a:r>
              <a:rPr lang="en-US" sz="2400" dirty="0"/>
              <a:t> </a:t>
            </a:r>
            <a:r>
              <a:rPr lang="en-US" sz="2400" dirty="0" err="1"/>
              <a:t>là</a:t>
            </a:r>
            <a:r>
              <a:rPr lang="en-US" sz="2400" dirty="0"/>
              <a:t> </a:t>
            </a:r>
            <a:r>
              <a:rPr lang="en-US" sz="2400" dirty="0" err="1"/>
              <a:t>trách</a:t>
            </a:r>
            <a:r>
              <a:rPr lang="en-US" sz="2400" dirty="0"/>
              <a:t> </a:t>
            </a:r>
            <a:r>
              <a:rPr lang="en-US" sz="2400" dirty="0" err="1"/>
              <a:t>nhiệm</a:t>
            </a:r>
            <a:r>
              <a:rPr lang="en-US" sz="2400" dirty="0"/>
              <a:t> </a:t>
            </a:r>
            <a:r>
              <a:rPr lang="en-US" sz="2400" dirty="0" err="1"/>
              <a:t>chung</a:t>
            </a:r>
            <a:r>
              <a:rPr lang="en-US" sz="2400" dirty="0"/>
              <a:t> </a:t>
            </a:r>
            <a:r>
              <a:rPr lang="en-US" sz="2400" dirty="0" err="1"/>
              <a:t>của</a:t>
            </a:r>
            <a:r>
              <a:rPr lang="en-US" sz="2400" dirty="0"/>
              <a:t> </a:t>
            </a:r>
            <a:r>
              <a:rPr lang="en-US" sz="2400" dirty="0" err="1"/>
              <a:t>Nhà</a:t>
            </a:r>
            <a:r>
              <a:rPr lang="en-US" sz="2400" dirty="0"/>
              <a:t> </a:t>
            </a:r>
            <a:r>
              <a:rPr lang="en-US" sz="2400" dirty="0" err="1"/>
              <a:t>nước</a:t>
            </a:r>
            <a:r>
              <a:rPr lang="en-US" sz="2400" dirty="0"/>
              <a:t> </a:t>
            </a:r>
            <a:r>
              <a:rPr lang="en-US" sz="2400" dirty="0" err="1"/>
              <a:t>và</a:t>
            </a:r>
            <a:r>
              <a:rPr lang="en-US" sz="2400" dirty="0"/>
              <a:t> </a:t>
            </a:r>
            <a:r>
              <a:rPr lang="en-US" sz="2400" dirty="0" err="1"/>
              <a:t>toàn</a:t>
            </a:r>
            <a:r>
              <a:rPr lang="en-US" sz="2400" dirty="0"/>
              <a:t> </a:t>
            </a:r>
            <a:r>
              <a:rPr lang="en-US" sz="2400" dirty="0" err="1"/>
              <a:t>xã</a:t>
            </a:r>
            <a:r>
              <a:rPr lang="en-US" sz="2400" dirty="0"/>
              <a:t> </a:t>
            </a:r>
            <a:r>
              <a:rPr lang="en-US" sz="2400" dirty="0" err="1"/>
              <a:t>hội</a:t>
            </a:r>
            <a:r>
              <a:rPr lang="en-US" sz="2400" dirty="0"/>
              <a:t>.</a:t>
            </a:r>
            <a:r>
              <a:rPr lang="en-US" sz="3200" b="1" dirty="0"/>
              <a:t> </a:t>
            </a:r>
            <a:endParaRPr lang="vi-VN" sz="2400" dirty="0"/>
          </a:p>
        </p:txBody>
      </p:sp>
      <p:sp>
        <p:nvSpPr>
          <p:cNvPr id="17" name="TextBox 16">
            <a:extLst>
              <a:ext uri="{FF2B5EF4-FFF2-40B4-BE49-F238E27FC236}">
                <a16:creationId xmlns:a16="http://schemas.microsoft.com/office/drawing/2014/main" id="{F05FE60B-CEBA-4014-BD22-378D66BA4F28}"/>
              </a:ext>
            </a:extLst>
          </p:cNvPr>
          <p:cNvSpPr txBox="1"/>
          <p:nvPr/>
        </p:nvSpPr>
        <p:spPr>
          <a:xfrm>
            <a:off x="-28259" y="17048"/>
            <a:ext cx="10158839" cy="584775"/>
          </a:xfrm>
          <a:prstGeom prst="rect">
            <a:avLst/>
          </a:prstGeom>
          <a:solidFill>
            <a:schemeClr val="accent4">
              <a:lumMod val="20000"/>
              <a:lumOff val="80000"/>
            </a:schemeClr>
          </a:solidFill>
        </p:spPr>
        <p:txBody>
          <a:bodyPr wrap="square">
            <a:spAutoFit/>
          </a:bodyPr>
          <a:lstStyle/>
          <a:p>
            <a:pPr marL="342900" lvl="0" indent="-342900">
              <a:buFont typeface="+mj-lt"/>
              <a:buAutoNum type="arabicPeriod"/>
              <a:tabLst>
                <a:tab pos="241300" algn="l"/>
              </a:tabLst>
            </a:pP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Em</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hãy</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cho</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biết</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ý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kiến</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dưới</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đây</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đúng</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hay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sai</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Vì</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sao</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a:t>
            </a:r>
            <a:endParaRPr lang="en-US" sz="3200" dirty="0">
              <a:effectLst/>
              <a:latin typeface="#9Slide05 Brannboll Ny" panose="02000000000000000000" pitchFamily="2" charset="0"/>
              <a:ea typeface="Calibri" panose="020F0502020204030204" pitchFamily="34" charset="0"/>
              <a:cs typeface="Arial" panose="020B0604020202020204" pitchFamily="34" charset="0"/>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756259" y="4072371"/>
            <a:ext cx="5020105" cy="2422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727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2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B34322-441A-4398-9039-01AB8830C2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4" name="Footer Placeholder 3">
            <a:extLst>
              <a:ext uri="{FF2B5EF4-FFF2-40B4-BE49-F238E27FC236}">
                <a16:creationId xmlns:a16="http://schemas.microsoft.com/office/drawing/2014/main" id="{E2D6C051-512B-41B0-B548-2F20624B54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图片 2">
            <a:extLst>
              <a:ext uri="{FF2B5EF4-FFF2-40B4-BE49-F238E27FC236}">
                <a16:creationId xmlns:a16="http://schemas.microsoft.com/office/drawing/2014/main" id="{AC0D56D1-318D-4ABB-B235-FD78C5C541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48026"/>
            <a:ext cx="3899090" cy="2580971"/>
          </a:xfrm>
          <a:prstGeom prst="rect">
            <a:avLst/>
          </a:prstGeom>
        </p:spPr>
      </p:pic>
      <p:sp>
        <p:nvSpPr>
          <p:cNvPr id="7" name="文本框 5">
            <a:extLst>
              <a:ext uri="{FF2B5EF4-FFF2-40B4-BE49-F238E27FC236}">
                <a16:creationId xmlns:a16="http://schemas.microsoft.com/office/drawing/2014/main" id="{D37797BC-C2C8-4ECE-AD11-8738E60BCB33}"/>
              </a:ext>
            </a:extLst>
          </p:cNvPr>
          <p:cNvSpPr txBox="1"/>
          <p:nvPr/>
        </p:nvSpPr>
        <p:spPr>
          <a:xfrm>
            <a:off x="299884" y="1486123"/>
            <a:ext cx="3599206" cy="1569660"/>
          </a:xfrm>
          <a:prstGeom prst="rect">
            <a:avLst/>
          </a:prstGeom>
          <a:noFill/>
        </p:spPr>
        <p:txBody>
          <a:bodyPr wrap="square" rtlCol="0">
            <a:spAutoFit/>
          </a:bodyPr>
          <a:lstStyle/>
          <a:p>
            <a:r>
              <a:rPr lang="en-US" sz="2400" dirty="0"/>
              <a:t>a) </a:t>
            </a:r>
            <a:r>
              <a:rPr lang="en-US" sz="2400" dirty="0" err="1"/>
              <a:t>Một</a:t>
            </a:r>
            <a:r>
              <a:rPr lang="en-US" sz="2400" dirty="0"/>
              <a:t> </a:t>
            </a:r>
            <a:r>
              <a:rPr lang="en-US" sz="2400" dirty="0" err="1"/>
              <a:t>số</a:t>
            </a:r>
            <a:r>
              <a:rPr lang="en-US" sz="2400" dirty="0"/>
              <a:t> </a:t>
            </a:r>
            <a:r>
              <a:rPr lang="en-US" sz="2400" dirty="0" err="1"/>
              <a:t>bạn</a:t>
            </a:r>
            <a:r>
              <a:rPr lang="en-US" sz="2400" dirty="0"/>
              <a:t> </a:t>
            </a:r>
            <a:r>
              <a:rPr lang="en-US" sz="2400" dirty="0" err="1"/>
              <a:t>trong</a:t>
            </a:r>
            <a:r>
              <a:rPr lang="en-US" sz="2400" dirty="0"/>
              <a:t> </a:t>
            </a:r>
            <a:r>
              <a:rPr lang="en-US" sz="2400" dirty="0" err="1"/>
              <a:t>lớp</a:t>
            </a:r>
            <a:r>
              <a:rPr lang="en-US" sz="2400" dirty="0"/>
              <a:t> </a:t>
            </a:r>
            <a:r>
              <a:rPr lang="en-US" sz="2400" dirty="0" err="1"/>
              <a:t>thường</a:t>
            </a:r>
            <a:r>
              <a:rPr lang="en-US" sz="2400" dirty="0"/>
              <a:t> </a:t>
            </a:r>
            <a:r>
              <a:rPr lang="en-US" sz="2400" dirty="0" err="1"/>
              <a:t>xuyên</a:t>
            </a:r>
            <a:r>
              <a:rPr lang="en-US" sz="2400" dirty="0"/>
              <a:t> </a:t>
            </a:r>
            <a:r>
              <a:rPr lang="en-US" sz="2400" dirty="0" err="1"/>
              <a:t>trêu</a:t>
            </a:r>
            <a:r>
              <a:rPr lang="en-US" sz="2400" dirty="0"/>
              <a:t> </a:t>
            </a:r>
            <a:r>
              <a:rPr lang="en-US" sz="2400" dirty="0" err="1"/>
              <a:t>chọc</a:t>
            </a:r>
            <a:r>
              <a:rPr lang="en-US" sz="2400" dirty="0"/>
              <a:t>, </a:t>
            </a:r>
            <a:r>
              <a:rPr lang="en-US" sz="2400" dirty="0" err="1"/>
              <a:t>bắt</a:t>
            </a:r>
            <a:r>
              <a:rPr lang="en-US" sz="2400" dirty="0"/>
              <a:t> </a:t>
            </a:r>
            <a:r>
              <a:rPr lang="en-US" sz="2400" dirty="0" err="1"/>
              <a:t>nạt</a:t>
            </a:r>
            <a:r>
              <a:rPr lang="en-US" sz="2400" dirty="0"/>
              <a:t> G </a:t>
            </a:r>
            <a:r>
              <a:rPr lang="en-US" sz="2400" dirty="0" err="1"/>
              <a:t>vì</a:t>
            </a:r>
            <a:r>
              <a:rPr lang="en-US" sz="2400" dirty="0"/>
              <a:t> G </a:t>
            </a:r>
            <a:r>
              <a:rPr lang="en-US" sz="2400" dirty="0" err="1"/>
              <a:t>nhỏ</a:t>
            </a:r>
            <a:r>
              <a:rPr lang="en-US" sz="2400" dirty="0"/>
              <a:t> </a:t>
            </a:r>
            <a:r>
              <a:rPr lang="en-US" sz="2400" dirty="0" err="1"/>
              <a:t>bé</a:t>
            </a:r>
            <a:r>
              <a:rPr lang="en-US" sz="2400" dirty="0"/>
              <a:t> </a:t>
            </a:r>
            <a:r>
              <a:rPr lang="en-US" sz="2400" dirty="0" err="1"/>
              <a:t>và</a:t>
            </a:r>
            <a:r>
              <a:rPr lang="en-US" sz="2400" dirty="0"/>
              <a:t> </a:t>
            </a:r>
            <a:r>
              <a:rPr lang="en-US" sz="2400" dirty="0" err="1"/>
              <a:t>nhút</a:t>
            </a:r>
            <a:r>
              <a:rPr lang="en-US" sz="2400" dirty="0"/>
              <a:t> </a:t>
            </a:r>
            <a:r>
              <a:rPr lang="en-US" sz="2400" dirty="0" err="1"/>
              <a:t>nhát</a:t>
            </a:r>
            <a:r>
              <a:rPr lang="en-US" sz="2400" dirty="0"/>
              <a:t>.</a:t>
            </a:r>
            <a:endParaRPr lang="vi-VN" sz="2400" dirty="0"/>
          </a:p>
        </p:txBody>
      </p:sp>
      <p:pic>
        <p:nvPicPr>
          <p:cNvPr id="9" name="图片 8">
            <a:extLst>
              <a:ext uri="{FF2B5EF4-FFF2-40B4-BE49-F238E27FC236}">
                <a16:creationId xmlns:a16="http://schemas.microsoft.com/office/drawing/2014/main" id="{3B886643-BE90-44D0-A5EC-881698C3F5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81269" y="3920564"/>
            <a:ext cx="2074990" cy="2937435"/>
          </a:xfrm>
          <a:prstGeom prst="rect">
            <a:avLst/>
          </a:prstGeom>
        </p:spPr>
      </p:pic>
      <p:pic>
        <p:nvPicPr>
          <p:cNvPr id="11" name="图片 3">
            <a:extLst>
              <a:ext uri="{FF2B5EF4-FFF2-40B4-BE49-F238E27FC236}">
                <a16:creationId xmlns:a16="http://schemas.microsoft.com/office/drawing/2014/main" id="{9CA8E498-EC14-4D7D-AC17-4F95B346F42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14021" y="1111348"/>
            <a:ext cx="4089487" cy="2580971"/>
          </a:xfrm>
          <a:prstGeom prst="rect">
            <a:avLst/>
          </a:prstGeom>
        </p:spPr>
      </p:pic>
      <p:sp>
        <p:nvSpPr>
          <p:cNvPr id="12" name="Rectangle 11">
            <a:extLst>
              <a:ext uri="{FF2B5EF4-FFF2-40B4-BE49-F238E27FC236}">
                <a16:creationId xmlns:a16="http://schemas.microsoft.com/office/drawing/2014/main" id="{F7521CFF-1C87-4100-8227-4851E9999D8B}"/>
              </a:ext>
            </a:extLst>
          </p:cNvPr>
          <p:cNvSpPr/>
          <p:nvPr/>
        </p:nvSpPr>
        <p:spPr>
          <a:xfrm>
            <a:off x="4500998" y="1472237"/>
            <a:ext cx="2915532" cy="1569660"/>
          </a:xfrm>
          <a:prstGeom prst="rect">
            <a:avLst/>
          </a:prstGeom>
        </p:spPr>
        <p:txBody>
          <a:bodyPr wrap="square">
            <a:spAutoFit/>
          </a:bodyPr>
          <a:lstStyle/>
          <a:p>
            <a:r>
              <a:rPr lang="en-US" sz="2400" dirty="0"/>
              <a:t>b) S </a:t>
            </a:r>
            <a:r>
              <a:rPr lang="en-US" sz="2400" dirty="0" err="1"/>
              <a:t>kể</a:t>
            </a:r>
            <a:r>
              <a:rPr lang="en-US" sz="2400" dirty="0"/>
              <a:t> </a:t>
            </a:r>
            <a:r>
              <a:rPr lang="en-US" sz="2400" dirty="0" err="1"/>
              <a:t>với</a:t>
            </a:r>
            <a:r>
              <a:rPr lang="en-US" sz="2400" dirty="0"/>
              <a:t> </a:t>
            </a:r>
            <a:r>
              <a:rPr lang="en-US" sz="2400" dirty="0" err="1"/>
              <a:t>bố</a:t>
            </a:r>
            <a:r>
              <a:rPr lang="en-US" sz="2400" dirty="0"/>
              <a:t> </a:t>
            </a:r>
            <a:r>
              <a:rPr lang="en-US" sz="2400" dirty="0" err="1"/>
              <a:t>mẹ</a:t>
            </a:r>
            <a:r>
              <a:rPr lang="en-US" sz="2400" dirty="0"/>
              <a:t> </a:t>
            </a:r>
            <a:r>
              <a:rPr lang="en-US" sz="2400" dirty="0" err="1"/>
              <a:t>việc</a:t>
            </a:r>
            <a:r>
              <a:rPr lang="en-US" sz="2400" dirty="0"/>
              <a:t> </a:t>
            </a:r>
            <a:r>
              <a:rPr lang="en-US" sz="2400" dirty="0" err="1"/>
              <a:t>mình</a:t>
            </a:r>
            <a:r>
              <a:rPr lang="en-US" sz="2400" dirty="0"/>
              <a:t> bi H </a:t>
            </a:r>
            <a:r>
              <a:rPr lang="en-US" sz="2400" dirty="0" err="1"/>
              <a:t>trấn</a:t>
            </a:r>
            <a:r>
              <a:rPr lang="en-US" sz="2400" dirty="0"/>
              <a:t> </a:t>
            </a:r>
            <a:r>
              <a:rPr lang="en-US" sz="2400" dirty="0" err="1"/>
              <a:t>lột</a:t>
            </a:r>
            <a:r>
              <a:rPr lang="en-US" sz="2400" dirty="0"/>
              <a:t> </a:t>
            </a:r>
            <a:r>
              <a:rPr lang="en-US" sz="2400" dirty="0" err="1"/>
              <a:t>tiền</a:t>
            </a:r>
            <a:r>
              <a:rPr lang="en-US" sz="2400" dirty="0"/>
              <a:t> </a:t>
            </a:r>
            <a:r>
              <a:rPr lang="en-US" sz="2400" dirty="0" err="1"/>
              <a:t>dù</a:t>
            </a:r>
            <a:r>
              <a:rPr lang="en-US" sz="2400" dirty="0"/>
              <a:t> H </a:t>
            </a:r>
            <a:r>
              <a:rPr lang="en-US" sz="2400" dirty="0" err="1"/>
              <a:t>đe</a:t>
            </a:r>
            <a:r>
              <a:rPr lang="en-US" sz="2400" dirty="0"/>
              <a:t> </a:t>
            </a:r>
            <a:r>
              <a:rPr lang="en-US" sz="2400" dirty="0" err="1"/>
              <a:t>doạ</a:t>
            </a:r>
            <a:r>
              <a:rPr lang="en-US" sz="2400" dirty="0"/>
              <a:t> </a:t>
            </a:r>
            <a:r>
              <a:rPr lang="en-US" sz="2400" dirty="0" err="1"/>
              <a:t>không</a:t>
            </a:r>
            <a:r>
              <a:rPr lang="en-US" sz="2400" dirty="0"/>
              <a:t> </a:t>
            </a:r>
            <a:r>
              <a:rPr lang="en-US" sz="2400" dirty="0" err="1"/>
              <a:t>được</a:t>
            </a:r>
            <a:r>
              <a:rPr lang="en-US" sz="2400" dirty="0"/>
              <a:t> </a:t>
            </a:r>
            <a:r>
              <a:rPr lang="en-US" sz="2400" dirty="0" err="1"/>
              <a:t>kể</a:t>
            </a:r>
            <a:r>
              <a:rPr lang="en-US" sz="2400" dirty="0"/>
              <a:t> </a:t>
            </a:r>
            <a:r>
              <a:rPr lang="en-US" sz="2400" dirty="0" err="1"/>
              <a:t>với</a:t>
            </a:r>
            <a:r>
              <a:rPr lang="en-US" sz="2400" dirty="0"/>
              <a:t> </a:t>
            </a:r>
            <a:r>
              <a:rPr lang="en-US" sz="2400" dirty="0" err="1"/>
              <a:t>ai</a:t>
            </a:r>
            <a:r>
              <a:rPr lang="en-US" sz="2400" dirty="0"/>
              <a:t>.</a:t>
            </a:r>
            <a:endParaRPr lang="vi-VN" sz="2400" dirty="0"/>
          </a:p>
        </p:txBody>
      </p:sp>
      <p:pic>
        <p:nvPicPr>
          <p:cNvPr id="13" name="图片 2">
            <a:extLst>
              <a:ext uri="{FF2B5EF4-FFF2-40B4-BE49-F238E27FC236}">
                <a16:creationId xmlns:a16="http://schemas.microsoft.com/office/drawing/2014/main" id="{01A40A67-0E79-4CEB-B802-C423879A866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7602" y="1111348"/>
            <a:ext cx="3669584" cy="2519778"/>
          </a:xfrm>
          <a:prstGeom prst="rect">
            <a:avLst/>
          </a:prstGeom>
        </p:spPr>
      </p:pic>
      <p:pic>
        <p:nvPicPr>
          <p:cNvPr id="14" name="图片 2">
            <a:extLst>
              <a:ext uri="{FF2B5EF4-FFF2-40B4-BE49-F238E27FC236}">
                <a16:creationId xmlns:a16="http://schemas.microsoft.com/office/drawing/2014/main" id="{E871BC4A-C331-4420-BFEE-19C41A76E7A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8764" y="3692319"/>
            <a:ext cx="3723741" cy="3029156"/>
          </a:xfrm>
          <a:prstGeom prst="rect">
            <a:avLst/>
          </a:prstGeom>
        </p:spPr>
      </p:pic>
      <p:sp>
        <p:nvSpPr>
          <p:cNvPr id="15" name="Rectangle 14">
            <a:extLst>
              <a:ext uri="{FF2B5EF4-FFF2-40B4-BE49-F238E27FC236}">
                <a16:creationId xmlns:a16="http://schemas.microsoft.com/office/drawing/2014/main" id="{E4C0743F-F190-4A64-AF68-EC4F46755532}"/>
              </a:ext>
            </a:extLst>
          </p:cNvPr>
          <p:cNvSpPr/>
          <p:nvPr/>
        </p:nvSpPr>
        <p:spPr>
          <a:xfrm>
            <a:off x="8672814" y="1394715"/>
            <a:ext cx="2915532" cy="1938992"/>
          </a:xfrm>
          <a:prstGeom prst="rect">
            <a:avLst/>
          </a:prstGeom>
        </p:spPr>
        <p:txBody>
          <a:bodyPr wrap="square">
            <a:spAutoFit/>
          </a:bodyPr>
          <a:lstStyle/>
          <a:p>
            <a:r>
              <a:rPr lang="en-US" sz="2400" dirty="0"/>
              <a:t>c) </a:t>
            </a:r>
            <a:r>
              <a:rPr lang="en-US" sz="2400" dirty="0" err="1"/>
              <a:t>Thấy</a:t>
            </a:r>
            <a:r>
              <a:rPr lang="en-US" sz="2400" dirty="0"/>
              <a:t> </a:t>
            </a:r>
            <a:r>
              <a:rPr lang="en-US" sz="2400" dirty="0" err="1"/>
              <a:t>một</a:t>
            </a:r>
            <a:r>
              <a:rPr lang="en-US" sz="2400" dirty="0"/>
              <a:t> </a:t>
            </a:r>
            <a:r>
              <a:rPr lang="en-US" sz="2400" dirty="0" err="1"/>
              <a:t>bạn</a:t>
            </a:r>
            <a:r>
              <a:rPr lang="en-US" sz="2400" dirty="0"/>
              <a:t> </a:t>
            </a:r>
            <a:r>
              <a:rPr lang="en-US" sz="2400" dirty="0" err="1"/>
              <a:t>trong</a:t>
            </a:r>
            <a:r>
              <a:rPr lang="en-US" sz="2400" dirty="0"/>
              <a:t> </a:t>
            </a:r>
            <a:r>
              <a:rPr lang="en-US" sz="2400" dirty="0" err="1"/>
              <a:t>lớp</a:t>
            </a:r>
            <a:r>
              <a:rPr lang="en-US" sz="2400" dirty="0"/>
              <a:t> </a:t>
            </a:r>
            <a:r>
              <a:rPr lang="en-US" sz="2400" dirty="0" err="1"/>
              <a:t>bị</a:t>
            </a:r>
            <a:r>
              <a:rPr lang="en-US" sz="2400" dirty="0"/>
              <a:t> </a:t>
            </a:r>
            <a:r>
              <a:rPr lang="en-US" sz="2400" dirty="0" err="1"/>
              <a:t>đánh</a:t>
            </a:r>
            <a:r>
              <a:rPr lang="en-US" sz="2400" dirty="0"/>
              <a:t>, Q </a:t>
            </a:r>
            <a:r>
              <a:rPr lang="en-US" sz="2400" dirty="0" err="1"/>
              <a:t>vội</a:t>
            </a:r>
            <a:r>
              <a:rPr lang="en-US" sz="2400" dirty="0"/>
              <a:t> </a:t>
            </a:r>
            <a:r>
              <a:rPr lang="en-US" sz="2400" dirty="0" err="1"/>
              <a:t>lấy</a:t>
            </a:r>
            <a:r>
              <a:rPr lang="en-US" sz="2400" dirty="0"/>
              <a:t> </a:t>
            </a:r>
            <a:r>
              <a:rPr lang="en-US" sz="2400" dirty="0" err="1"/>
              <a:t>điện</a:t>
            </a:r>
            <a:r>
              <a:rPr lang="en-US" sz="2400" dirty="0"/>
              <a:t> </a:t>
            </a:r>
            <a:r>
              <a:rPr lang="en-US" sz="2400" dirty="0" err="1"/>
              <a:t>thoại</a:t>
            </a:r>
            <a:r>
              <a:rPr lang="en-US" sz="2400" dirty="0"/>
              <a:t> </a:t>
            </a:r>
            <a:r>
              <a:rPr lang="en-US" sz="2400" dirty="0" err="1"/>
              <a:t>ra</a:t>
            </a:r>
            <a:r>
              <a:rPr lang="en-US" sz="2400" dirty="0"/>
              <a:t> quay </a:t>
            </a:r>
            <a:r>
              <a:rPr lang="en-US" sz="2400" dirty="0" err="1"/>
              <a:t>phim</a:t>
            </a:r>
            <a:r>
              <a:rPr lang="en-US" sz="2400" dirty="0"/>
              <a:t> </a:t>
            </a:r>
            <a:r>
              <a:rPr lang="en-US" sz="2400" dirty="0" err="1"/>
              <a:t>để</a:t>
            </a:r>
            <a:r>
              <a:rPr lang="en-US" sz="2400" dirty="0"/>
              <a:t> </a:t>
            </a:r>
            <a:r>
              <a:rPr lang="en-US" sz="2400" dirty="0" err="1"/>
              <a:t>đăng</a:t>
            </a:r>
            <a:r>
              <a:rPr lang="en-US" sz="2400" dirty="0"/>
              <a:t> </a:t>
            </a:r>
            <a:r>
              <a:rPr lang="en-US" sz="2400" dirty="0" err="1"/>
              <a:t>lên</a:t>
            </a:r>
            <a:r>
              <a:rPr lang="en-US" sz="2400" dirty="0"/>
              <a:t> </a:t>
            </a:r>
            <a:r>
              <a:rPr lang="en-US" sz="2400" dirty="0" err="1"/>
              <a:t>mạng</a:t>
            </a:r>
            <a:r>
              <a:rPr lang="en-US" sz="2400" dirty="0"/>
              <a:t> </a:t>
            </a:r>
            <a:r>
              <a:rPr lang="en-US" sz="2400" dirty="0" err="1"/>
              <a:t>xã</a:t>
            </a:r>
            <a:r>
              <a:rPr lang="en-US" sz="2400" dirty="0"/>
              <a:t> </a:t>
            </a:r>
            <a:r>
              <a:rPr lang="en-US" sz="2400" dirty="0" err="1"/>
              <a:t>hội</a:t>
            </a:r>
            <a:r>
              <a:rPr lang="en-US" sz="2400" dirty="0"/>
              <a:t>.</a:t>
            </a:r>
            <a:endParaRPr lang="vi-VN" sz="2400" dirty="0"/>
          </a:p>
        </p:txBody>
      </p:sp>
      <p:sp>
        <p:nvSpPr>
          <p:cNvPr id="16" name="Rectangle 15">
            <a:extLst>
              <a:ext uri="{FF2B5EF4-FFF2-40B4-BE49-F238E27FC236}">
                <a16:creationId xmlns:a16="http://schemas.microsoft.com/office/drawing/2014/main" id="{ACE3E4BD-29F1-4165-A3CF-532EB85174D3}"/>
              </a:ext>
            </a:extLst>
          </p:cNvPr>
          <p:cNvSpPr/>
          <p:nvPr/>
        </p:nvSpPr>
        <p:spPr>
          <a:xfrm>
            <a:off x="777257" y="4445491"/>
            <a:ext cx="3723741" cy="1200329"/>
          </a:xfrm>
          <a:prstGeom prst="rect">
            <a:avLst/>
          </a:prstGeom>
        </p:spPr>
        <p:txBody>
          <a:bodyPr wrap="square">
            <a:spAutoFit/>
          </a:bodyPr>
          <a:lstStyle/>
          <a:p>
            <a:r>
              <a:rPr lang="en-US" sz="2400" dirty="0"/>
              <a:t>d) N </a:t>
            </a:r>
            <a:r>
              <a:rPr lang="en-US" sz="2400" dirty="0" err="1"/>
              <a:t>muốn</a:t>
            </a:r>
            <a:r>
              <a:rPr lang="en-US" sz="2400" dirty="0"/>
              <a:t> </a:t>
            </a:r>
            <a:r>
              <a:rPr lang="en-US" sz="2400" dirty="0" err="1"/>
              <a:t>bỏ</a:t>
            </a:r>
            <a:r>
              <a:rPr lang="en-US" sz="2400" dirty="0"/>
              <a:t> </a:t>
            </a:r>
            <a:r>
              <a:rPr lang="en-US" sz="2400" dirty="0" err="1"/>
              <a:t>học</a:t>
            </a:r>
            <a:r>
              <a:rPr lang="en-US" sz="2400" dirty="0"/>
              <a:t> </a:t>
            </a:r>
            <a:r>
              <a:rPr lang="en-US" sz="2400" dirty="0" err="1"/>
              <a:t>vì</a:t>
            </a:r>
            <a:r>
              <a:rPr lang="en-US" sz="2400" dirty="0"/>
              <a:t> </a:t>
            </a:r>
            <a:r>
              <a:rPr lang="en-US" sz="2400" dirty="0" err="1"/>
              <a:t>bị</a:t>
            </a:r>
            <a:r>
              <a:rPr lang="en-US" sz="2400" dirty="0"/>
              <a:t> </a:t>
            </a:r>
            <a:r>
              <a:rPr lang="en-US" sz="2400" dirty="0" err="1"/>
              <a:t>nhiều</a:t>
            </a:r>
            <a:r>
              <a:rPr lang="en-US" sz="2400" dirty="0"/>
              <a:t> </a:t>
            </a:r>
            <a:r>
              <a:rPr lang="en-US" sz="2400" dirty="0" err="1"/>
              <a:t>bạn</a:t>
            </a:r>
            <a:r>
              <a:rPr lang="en-US" sz="2400" dirty="0"/>
              <a:t> ở </a:t>
            </a:r>
            <a:r>
              <a:rPr lang="en-US" sz="2400" dirty="0" err="1"/>
              <a:t>trường</a:t>
            </a:r>
            <a:r>
              <a:rPr lang="en-US" sz="2400" dirty="0"/>
              <a:t> </a:t>
            </a:r>
            <a:r>
              <a:rPr lang="en-US" sz="2400" dirty="0" err="1"/>
              <a:t>chễ</a:t>
            </a:r>
            <a:r>
              <a:rPr lang="en-US" sz="2400" dirty="0"/>
              <a:t> </a:t>
            </a:r>
            <a:r>
              <a:rPr lang="en-US" sz="2400" dirty="0" err="1"/>
              <a:t>giễu</a:t>
            </a:r>
            <a:r>
              <a:rPr lang="en-US" sz="2400" dirty="0"/>
              <a:t>.</a:t>
            </a:r>
            <a:endParaRPr lang="vi-VN" sz="2400" dirty="0"/>
          </a:p>
        </p:txBody>
      </p:sp>
      <p:sp>
        <p:nvSpPr>
          <p:cNvPr id="17" name="TextBox 16">
            <a:extLst>
              <a:ext uri="{FF2B5EF4-FFF2-40B4-BE49-F238E27FC236}">
                <a16:creationId xmlns:a16="http://schemas.microsoft.com/office/drawing/2014/main" id="{F05FE60B-CEBA-4014-BD22-378D66BA4F28}"/>
              </a:ext>
            </a:extLst>
          </p:cNvPr>
          <p:cNvSpPr txBox="1"/>
          <p:nvPr/>
        </p:nvSpPr>
        <p:spPr>
          <a:xfrm>
            <a:off x="-28259" y="17048"/>
            <a:ext cx="10158839" cy="584775"/>
          </a:xfrm>
          <a:prstGeom prst="rect">
            <a:avLst/>
          </a:prstGeom>
          <a:solidFill>
            <a:schemeClr val="accent4">
              <a:lumMod val="20000"/>
              <a:lumOff val="80000"/>
            </a:schemeClr>
          </a:solidFill>
        </p:spPr>
        <p:txBody>
          <a:bodyPr wrap="square">
            <a:spAutoFit/>
          </a:bodyPr>
          <a:lstStyle/>
          <a:p>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2. </a:t>
            </a:r>
            <a:r>
              <a:rPr lang="en-US" sz="3200" b="1" dirty="0" err="1"/>
              <a:t>Em</a:t>
            </a:r>
            <a:r>
              <a:rPr lang="en-US" sz="3200" b="1" dirty="0"/>
              <a:t> </a:t>
            </a:r>
            <a:r>
              <a:rPr lang="en-US" sz="3200" b="1" dirty="0" err="1"/>
              <a:t>có</a:t>
            </a:r>
            <a:r>
              <a:rPr lang="en-US" sz="3200" b="1" dirty="0"/>
              <a:t> </a:t>
            </a:r>
            <a:r>
              <a:rPr lang="en-US" sz="3200" b="1" dirty="0" err="1"/>
              <a:t>nhận</a:t>
            </a:r>
            <a:r>
              <a:rPr lang="en-US" sz="3200" b="1" dirty="0"/>
              <a:t> </a:t>
            </a:r>
            <a:r>
              <a:rPr lang="en-US" sz="3200" b="1" dirty="0" err="1"/>
              <a:t>xét</a:t>
            </a:r>
            <a:r>
              <a:rPr lang="en-US" sz="3200" b="1" dirty="0"/>
              <a:t> </a:t>
            </a:r>
            <a:r>
              <a:rPr lang="en-US" sz="3200" b="1" dirty="0" err="1"/>
              <a:t>gì</a:t>
            </a:r>
            <a:r>
              <a:rPr lang="en-US" sz="3200" b="1" dirty="0"/>
              <a:t> </a:t>
            </a:r>
            <a:r>
              <a:rPr lang="en-US" sz="3200" b="1" dirty="0" err="1"/>
              <a:t>về</a:t>
            </a:r>
            <a:r>
              <a:rPr lang="en-US" sz="3200" b="1" dirty="0"/>
              <a:t> </a:t>
            </a:r>
            <a:r>
              <a:rPr lang="en-US" sz="3200" b="1" dirty="0" err="1"/>
              <a:t>hành</a:t>
            </a:r>
            <a:r>
              <a:rPr lang="en-US" sz="3200" b="1" dirty="0"/>
              <a:t> vi </a:t>
            </a:r>
            <a:r>
              <a:rPr lang="en-US" sz="3200" b="1" dirty="0" err="1"/>
              <a:t>của</a:t>
            </a:r>
            <a:r>
              <a:rPr lang="en-US" sz="3200" b="1" dirty="0"/>
              <a:t> </a:t>
            </a:r>
            <a:r>
              <a:rPr lang="en-US" sz="3200" b="1" dirty="0" err="1"/>
              <a:t>các</a:t>
            </a:r>
            <a:r>
              <a:rPr lang="en-US" sz="3200" b="1" dirty="0"/>
              <a:t> </a:t>
            </a:r>
            <a:r>
              <a:rPr lang="en-US" sz="3200" b="1" dirty="0" err="1"/>
              <a:t>bạn</a:t>
            </a:r>
            <a:r>
              <a:rPr lang="en-US" sz="3200" b="1" dirty="0"/>
              <a:t> </a:t>
            </a:r>
            <a:r>
              <a:rPr lang="en-US" sz="3200" b="1" dirty="0" err="1"/>
              <a:t>dưới</a:t>
            </a:r>
            <a:r>
              <a:rPr lang="en-US" sz="3200" b="1" dirty="0"/>
              <a:t> </a:t>
            </a:r>
            <a:r>
              <a:rPr lang="en-US" sz="3200" b="1" dirty="0" err="1"/>
              <a:t>đây</a:t>
            </a:r>
            <a:r>
              <a:rPr lang="en-US" sz="3200" b="1" dirty="0"/>
              <a:t>?</a:t>
            </a:r>
            <a:endParaRPr lang="vi-VN" sz="3200" dirty="0"/>
          </a:p>
        </p:txBody>
      </p:sp>
      <p:pic>
        <p:nvPicPr>
          <p:cNvPr id="3074"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608618" y="3692319"/>
            <a:ext cx="4979728" cy="2888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880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2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B34322-441A-4398-9039-01AB8830C2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4" name="Footer Placeholder 3">
            <a:extLst>
              <a:ext uri="{FF2B5EF4-FFF2-40B4-BE49-F238E27FC236}">
                <a16:creationId xmlns:a16="http://schemas.microsoft.com/office/drawing/2014/main" id="{E2D6C051-512B-41B0-B548-2F20624B54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图片 2">
            <a:extLst>
              <a:ext uri="{FF2B5EF4-FFF2-40B4-BE49-F238E27FC236}">
                <a16:creationId xmlns:a16="http://schemas.microsoft.com/office/drawing/2014/main" id="{AC0D56D1-318D-4ABB-B235-FD78C5C541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48026"/>
            <a:ext cx="3899090" cy="2580971"/>
          </a:xfrm>
          <a:prstGeom prst="rect">
            <a:avLst/>
          </a:prstGeom>
        </p:spPr>
      </p:pic>
      <p:sp>
        <p:nvSpPr>
          <p:cNvPr id="7" name="文本框 5">
            <a:extLst>
              <a:ext uri="{FF2B5EF4-FFF2-40B4-BE49-F238E27FC236}">
                <a16:creationId xmlns:a16="http://schemas.microsoft.com/office/drawing/2014/main" id="{D37797BC-C2C8-4ECE-AD11-8738E60BCB33}"/>
              </a:ext>
            </a:extLst>
          </p:cNvPr>
          <p:cNvSpPr txBox="1"/>
          <p:nvPr/>
        </p:nvSpPr>
        <p:spPr>
          <a:xfrm>
            <a:off x="299884" y="1486123"/>
            <a:ext cx="3599206" cy="1200329"/>
          </a:xfrm>
          <a:prstGeom prst="rect">
            <a:avLst/>
          </a:prstGeom>
          <a:noFill/>
        </p:spPr>
        <p:txBody>
          <a:bodyPr wrap="square" rtlCol="0">
            <a:spAutoFit/>
          </a:bodyPr>
          <a:lstStyle/>
          <a:p>
            <a:r>
              <a:rPr lang="en-US" sz="2400" dirty="0"/>
              <a:t>a) </a:t>
            </a:r>
            <a:r>
              <a:rPr lang="en-US" sz="2400" dirty="0" err="1"/>
              <a:t>Hành</a:t>
            </a:r>
            <a:r>
              <a:rPr lang="en-US" sz="2400" dirty="0"/>
              <a:t> vi </a:t>
            </a:r>
            <a:r>
              <a:rPr lang="en-US" sz="2400" dirty="0" err="1"/>
              <a:t>trêu</a:t>
            </a:r>
            <a:r>
              <a:rPr lang="en-US" sz="2400" dirty="0"/>
              <a:t> </a:t>
            </a:r>
            <a:r>
              <a:rPr lang="en-US" sz="2400" dirty="0" err="1"/>
              <a:t>chọc</a:t>
            </a:r>
            <a:r>
              <a:rPr lang="en-US" sz="2400" dirty="0"/>
              <a:t>, </a:t>
            </a:r>
            <a:r>
              <a:rPr lang="en-US" sz="2400" dirty="0" err="1"/>
              <a:t>bắt</a:t>
            </a:r>
            <a:r>
              <a:rPr lang="en-US" sz="2400" dirty="0"/>
              <a:t> </a:t>
            </a:r>
            <a:r>
              <a:rPr lang="en-US" sz="2400" dirty="0" err="1"/>
              <a:t>nạt</a:t>
            </a:r>
            <a:r>
              <a:rPr lang="en-US" sz="2400" dirty="0"/>
              <a:t> G </a:t>
            </a:r>
            <a:r>
              <a:rPr lang="en-US" sz="2400" dirty="0" err="1"/>
              <a:t>của</a:t>
            </a:r>
            <a:r>
              <a:rPr lang="en-US" sz="2400" dirty="0"/>
              <a:t> </a:t>
            </a:r>
            <a:r>
              <a:rPr lang="en-US" sz="2400" dirty="0" err="1"/>
              <a:t>các</a:t>
            </a:r>
            <a:r>
              <a:rPr lang="en-US" sz="2400" dirty="0"/>
              <a:t> </a:t>
            </a:r>
            <a:r>
              <a:rPr lang="en-US" sz="2400" dirty="0" err="1"/>
              <a:t>bạn</a:t>
            </a:r>
            <a:r>
              <a:rPr lang="en-US" sz="2400" dirty="0"/>
              <a:t> </a:t>
            </a:r>
            <a:r>
              <a:rPr lang="en-US" sz="2400" dirty="0" err="1"/>
              <a:t>là</a:t>
            </a:r>
            <a:r>
              <a:rPr lang="en-US" sz="2400" dirty="0"/>
              <a:t> </a:t>
            </a:r>
            <a:r>
              <a:rPr lang="en-US" sz="2400" dirty="0" err="1"/>
              <a:t>sai</a:t>
            </a:r>
            <a:r>
              <a:rPr lang="en-US" sz="2400" dirty="0"/>
              <a:t> </a:t>
            </a:r>
            <a:r>
              <a:rPr lang="en-US" sz="2400" dirty="0" err="1"/>
              <a:t>trái</a:t>
            </a:r>
            <a:r>
              <a:rPr lang="en-US" sz="2400" dirty="0"/>
              <a:t>, </a:t>
            </a:r>
            <a:r>
              <a:rPr lang="en-US" sz="2400" dirty="0" err="1"/>
              <a:t>là</a:t>
            </a:r>
            <a:r>
              <a:rPr lang="en-US" sz="2400" dirty="0"/>
              <a:t> </a:t>
            </a:r>
            <a:r>
              <a:rPr lang="en-US" sz="2400" dirty="0" err="1"/>
              <a:t>bạo</a:t>
            </a:r>
            <a:r>
              <a:rPr lang="en-US" sz="2400" dirty="0"/>
              <a:t> </a:t>
            </a:r>
            <a:r>
              <a:rPr lang="en-US" sz="2400" dirty="0" err="1"/>
              <a:t>lực</a:t>
            </a:r>
            <a:r>
              <a:rPr lang="en-US" sz="2400" dirty="0"/>
              <a:t> </a:t>
            </a:r>
            <a:r>
              <a:rPr lang="en-US" sz="2400" dirty="0" err="1"/>
              <a:t>học</a:t>
            </a:r>
            <a:r>
              <a:rPr lang="en-US" sz="2400" dirty="0"/>
              <a:t> </a:t>
            </a:r>
            <a:r>
              <a:rPr lang="en-US" sz="2400" dirty="0" err="1"/>
              <a:t>đường</a:t>
            </a:r>
            <a:r>
              <a:rPr lang="en-US" sz="2400" dirty="0"/>
              <a:t>. </a:t>
            </a:r>
            <a:endParaRPr lang="vi-VN" sz="2400" dirty="0"/>
          </a:p>
        </p:txBody>
      </p:sp>
      <p:pic>
        <p:nvPicPr>
          <p:cNvPr id="9" name="图片 8">
            <a:extLst>
              <a:ext uri="{FF2B5EF4-FFF2-40B4-BE49-F238E27FC236}">
                <a16:creationId xmlns:a16="http://schemas.microsoft.com/office/drawing/2014/main" id="{3B886643-BE90-44D0-A5EC-881698C3F5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81269" y="3920564"/>
            <a:ext cx="2074990" cy="2937435"/>
          </a:xfrm>
          <a:prstGeom prst="rect">
            <a:avLst/>
          </a:prstGeom>
        </p:spPr>
      </p:pic>
      <p:pic>
        <p:nvPicPr>
          <p:cNvPr id="11" name="图片 3">
            <a:extLst>
              <a:ext uri="{FF2B5EF4-FFF2-40B4-BE49-F238E27FC236}">
                <a16:creationId xmlns:a16="http://schemas.microsoft.com/office/drawing/2014/main" id="{9CA8E498-EC14-4D7D-AC17-4F95B346F42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14021" y="1111348"/>
            <a:ext cx="4089487" cy="2580971"/>
          </a:xfrm>
          <a:prstGeom prst="rect">
            <a:avLst/>
          </a:prstGeom>
        </p:spPr>
      </p:pic>
      <p:sp>
        <p:nvSpPr>
          <p:cNvPr id="12" name="Rectangle 11">
            <a:extLst>
              <a:ext uri="{FF2B5EF4-FFF2-40B4-BE49-F238E27FC236}">
                <a16:creationId xmlns:a16="http://schemas.microsoft.com/office/drawing/2014/main" id="{F7521CFF-1C87-4100-8227-4851E9999D8B}"/>
              </a:ext>
            </a:extLst>
          </p:cNvPr>
          <p:cNvSpPr/>
          <p:nvPr/>
        </p:nvSpPr>
        <p:spPr>
          <a:xfrm>
            <a:off x="4500998" y="1472237"/>
            <a:ext cx="2915532" cy="1200329"/>
          </a:xfrm>
          <a:prstGeom prst="rect">
            <a:avLst/>
          </a:prstGeom>
        </p:spPr>
        <p:txBody>
          <a:bodyPr wrap="square">
            <a:spAutoFit/>
          </a:bodyPr>
          <a:lstStyle/>
          <a:p>
            <a:r>
              <a:rPr lang="en-US" sz="2400" dirty="0"/>
              <a:t>b) </a:t>
            </a:r>
            <a:r>
              <a:rPr lang="en-US" sz="3600" dirty="0" err="1"/>
              <a:t>Hành</a:t>
            </a:r>
            <a:r>
              <a:rPr lang="en-US" sz="3600" dirty="0"/>
              <a:t> vi </a:t>
            </a:r>
            <a:r>
              <a:rPr lang="en-US" sz="3600" dirty="0" err="1"/>
              <a:t>sai</a:t>
            </a:r>
            <a:r>
              <a:rPr lang="en-US" sz="3600" dirty="0"/>
              <a:t>…. </a:t>
            </a:r>
            <a:endParaRPr lang="vi-VN" sz="2400" dirty="0"/>
          </a:p>
        </p:txBody>
      </p:sp>
      <p:pic>
        <p:nvPicPr>
          <p:cNvPr id="13" name="图片 2">
            <a:extLst>
              <a:ext uri="{FF2B5EF4-FFF2-40B4-BE49-F238E27FC236}">
                <a16:creationId xmlns:a16="http://schemas.microsoft.com/office/drawing/2014/main" id="{01A40A67-0E79-4CEB-B802-C423879A866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7602" y="1111348"/>
            <a:ext cx="3669584" cy="2519778"/>
          </a:xfrm>
          <a:prstGeom prst="rect">
            <a:avLst/>
          </a:prstGeom>
        </p:spPr>
      </p:pic>
      <p:pic>
        <p:nvPicPr>
          <p:cNvPr id="14" name="图片 2">
            <a:extLst>
              <a:ext uri="{FF2B5EF4-FFF2-40B4-BE49-F238E27FC236}">
                <a16:creationId xmlns:a16="http://schemas.microsoft.com/office/drawing/2014/main" id="{E871BC4A-C331-4420-BFEE-19C41A76E7A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3654" y="3631126"/>
            <a:ext cx="3723741" cy="3029156"/>
          </a:xfrm>
          <a:prstGeom prst="rect">
            <a:avLst/>
          </a:prstGeom>
        </p:spPr>
      </p:pic>
      <p:sp>
        <p:nvSpPr>
          <p:cNvPr id="15" name="Rectangle 14">
            <a:extLst>
              <a:ext uri="{FF2B5EF4-FFF2-40B4-BE49-F238E27FC236}">
                <a16:creationId xmlns:a16="http://schemas.microsoft.com/office/drawing/2014/main" id="{E4C0743F-F190-4A64-AF68-EC4F46755532}"/>
              </a:ext>
            </a:extLst>
          </p:cNvPr>
          <p:cNvSpPr/>
          <p:nvPr/>
        </p:nvSpPr>
        <p:spPr>
          <a:xfrm>
            <a:off x="8672814" y="1394715"/>
            <a:ext cx="2915532" cy="1569660"/>
          </a:xfrm>
          <a:prstGeom prst="rect">
            <a:avLst/>
          </a:prstGeom>
        </p:spPr>
        <p:txBody>
          <a:bodyPr wrap="square">
            <a:spAutoFit/>
          </a:bodyPr>
          <a:lstStyle/>
          <a:p>
            <a:r>
              <a:rPr lang="en-US" sz="2400" dirty="0"/>
              <a:t>c) </a:t>
            </a:r>
            <a:r>
              <a:rPr lang="en-US" sz="3200" dirty="0" err="1"/>
              <a:t>Hành</a:t>
            </a:r>
            <a:r>
              <a:rPr lang="en-US" sz="3200" dirty="0"/>
              <a:t> vi </a:t>
            </a:r>
            <a:r>
              <a:rPr lang="en-US" sz="3200" dirty="0" err="1"/>
              <a:t>của</a:t>
            </a:r>
            <a:r>
              <a:rPr lang="en-US" sz="3200" dirty="0"/>
              <a:t> Q </a:t>
            </a:r>
            <a:r>
              <a:rPr lang="en-US" sz="3200" dirty="0" err="1"/>
              <a:t>là</a:t>
            </a:r>
            <a:r>
              <a:rPr lang="en-US" sz="3200" dirty="0"/>
              <a:t> </a:t>
            </a:r>
            <a:r>
              <a:rPr lang="en-US" sz="3200" dirty="0" err="1"/>
              <a:t>sai</a:t>
            </a:r>
            <a:r>
              <a:rPr lang="en-US" sz="3200" dirty="0"/>
              <a:t>, </a:t>
            </a:r>
            <a:r>
              <a:rPr lang="en-US" sz="3200" dirty="0" err="1"/>
              <a:t>đáng</a:t>
            </a:r>
            <a:r>
              <a:rPr lang="en-US" sz="3200" dirty="0"/>
              <a:t> </a:t>
            </a:r>
            <a:r>
              <a:rPr lang="en-US" sz="3200" dirty="0" err="1"/>
              <a:t>phê</a:t>
            </a:r>
            <a:r>
              <a:rPr lang="en-US" sz="3200" dirty="0"/>
              <a:t> </a:t>
            </a:r>
            <a:r>
              <a:rPr lang="en-US" sz="3200" dirty="0" err="1"/>
              <a:t>phán</a:t>
            </a:r>
            <a:r>
              <a:rPr lang="en-US" sz="3200" dirty="0"/>
              <a:t>. </a:t>
            </a:r>
            <a:endParaRPr lang="vi-VN" sz="2400" dirty="0"/>
          </a:p>
        </p:txBody>
      </p:sp>
      <p:sp>
        <p:nvSpPr>
          <p:cNvPr id="16" name="Rectangle 15">
            <a:extLst>
              <a:ext uri="{FF2B5EF4-FFF2-40B4-BE49-F238E27FC236}">
                <a16:creationId xmlns:a16="http://schemas.microsoft.com/office/drawing/2014/main" id="{ACE3E4BD-29F1-4165-A3CF-532EB85174D3}"/>
              </a:ext>
            </a:extLst>
          </p:cNvPr>
          <p:cNvSpPr/>
          <p:nvPr/>
        </p:nvSpPr>
        <p:spPr>
          <a:xfrm>
            <a:off x="905297" y="4199458"/>
            <a:ext cx="3723741" cy="1938992"/>
          </a:xfrm>
          <a:prstGeom prst="rect">
            <a:avLst/>
          </a:prstGeom>
        </p:spPr>
        <p:txBody>
          <a:bodyPr wrap="square">
            <a:spAutoFit/>
          </a:bodyPr>
          <a:lstStyle/>
          <a:p>
            <a:r>
              <a:rPr lang="en-US" sz="2400" dirty="0"/>
              <a:t>d) </a:t>
            </a:r>
            <a:r>
              <a:rPr lang="en-US" sz="2400" dirty="0" err="1"/>
              <a:t>Hành</a:t>
            </a:r>
            <a:r>
              <a:rPr lang="en-US" sz="2400" dirty="0"/>
              <a:t> vi </a:t>
            </a:r>
            <a:r>
              <a:rPr lang="en-US" sz="2400" dirty="0" err="1"/>
              <a:t>vủa</a:t>
            </a:r>
            <a:r>
              <a:rPr lang="en-US" sz="2400" dirty="0"/>
              <a:t> N </a:t>
            </a:r>
            <a:r>
              <a:rPr lang="en-US" sz="2400" dirty="0" err="1"/>
              <a:t>là</a:t>
            </a:r>
            <a:r>
              <a:rPr lang="en-US" sz="2400" dirty="0"/>
              <a:t> </a:t>
            </a:r>
            <a:r>
              <a:rPr lang="en-US" sz="2400" dirty="0" err="1"/>
              <a:t>sai</a:t>
            </a:r>
            <a:r>
              <a:rPr lang="en-US" sz="2400" dirty="0"/>
              <a:t>, </a:t>
            </a:r>
            <a:r>
              <a:rPr lang="en-US" sz="2400" dirty="0" err="1"/>
              <a:t>đây</a:t>
            </a:r>
            <a:r>
              <a:rPr lang="en-US" sz="2400" dirty="0"/>
              <a:t> </a:t>
            </a:r>
            <a:r>
              <a:rPr lang="en-US" sz="2400" dirty="0" err="1"/>
              <a:t>là</a:t>
            </a:r>
            <a:r>
              <a:rPr lang="en-US" sz="2400" dirty="0"/>
              <a:t> </a:t>
            </a:r>
            <a:r>
              <a:rPr lang="en-US" sz="2400" dirty="0" err="1"/>
              <a:t>một</a:t>
            </a:r>
            <a:r>
              <a:rPr lang="en-US" sz="2400" dirty="0"/>
              <a:t> </a:t>
            </a:r>
            <a:r>
              <a:rPr lang="en-US" sz="2400" dirty="0" err="1"/>
              <a:t>lựa</a:t>
            </a:r>
            <a:r>
              <a:rPr lang="en-US" sz="2400" dirty="0"/>
              <a:t> </a:t>
            </a:r>
            <a:r>
              <a:rPr lang="en-US" sz="2400" dirty="0" err="1"/>
              <a:t>chọn</a:t>
            </a:r>
            <a:r>
              <a:rPr lang="en-US" sz="2400" dirty="0"/>
              <a:t> </a:t>
            </a:r>
            <a:r>
              <a:rPr lang="en-US" sz="2400" dirty="0" err="1"/>
              <a:t>rất</a:t>
            </a:r>
            <a:r>
              <a:rPr lang="en-US" sz="2400" dirty="0"/>
              <a:t> </a:t>
            </a:r>
            <a:r>
              <a:rPr lang="en-US" sz="2400" dirty="0" err="1"/>
              <a:t>tiêu</a:t>
            </a:r>
            <a:r>
              <a:rPr lang="en-US" sz="2400" dirty="0"/>
              <a:t> </a:t>
            </a:r>
            <a:r>
              <a:rPr lang="en-US" sz="2400" dirty="0" err="1"/>
              <a:t>cực</a:t>
            </a:r>
            <a:r>
              <a:rPr lang="en-US" sz="2400" dirty="0"/>
              <a:t> </a:t>
            </a:r>
            <a:r>
              <a:rPr lang="en-US" sz="2400" dirty="0" err="1"/>
              <a:t>khi</a:t>
            </a:r>
            <a:r>
              <a:rPr lang="en-US" sz="2400" dirty="0"/>
              <a:t> </a:t>
            </a:r>
            <a:r>
              <a:rPr lang="en-US" sz="2400" dirty="0" err="1"/>
              <a:t>bị</a:t>
            </a:r>
            <a:r>
              <a:rPr lang="en-US" sz="2400" dirty="0"/>
              <a:t> </a:t>
            </a:r>
            <a:r>
              <a:rPr lang="en-US" sz="2400" dirty="0" err="1"/>
              <a:t>bạo</a:t>
            </a:r>
            <a:r>
              <a:rPr lang="en-US" sz="2400" dirty="0"/>
              <a:t> </a:t>
            </a:r>
            <a:r>
              <a:rPr lang="en-US" sz="2400" dirty="0" err="1"/>
              <a:t>lực</a:t>
            </a:r>
            <a:r>
              <a:rPr lang="en-US" sz="2400" dirty="0"/>
              <a:t> </a:t>
            </a:r>
            <a:r>
              <a:rPr lang="en-US" sz="2400" dirty="0" err="1"/>
              <a:t>học</a:t>
            </a:r>
            <a:r>
              <a:rPr lang="en-US" sz="2400" dirty="0"/>
              <a:t> </a:t>
            </a:r>
            <a:r>
              <a:rPr lang="en-US" sz="2400" dirty="0" err="1"/>
              <a:t>đường</a:t>
            </a:r>
            <a:r>
              <a:rPr lang="en-US" sz="2400" dirty="0"/>
              <a:t> </a:t>
            </a:r>
            <a:r>
              <a:rPr lang="en-US" sz="2400" dirty="0" err="1"/>
              <a:t>và</a:t>
            </a:r>
            <a:r>
              <a:rPr lang="en-US" sz="2400" dirty="0"/>
              <a:t> </a:t>
            </a:r>
            <a:r>
              <a:rPr lang="en-US" sz="2400" dirty="0" err="1"/>
              <a:t>có</a:t>
            </a:r>
            <a:r>
              <a:rPr lang="en-US" sz="2400" dirty="0"/>
              <a:t> </a:t>
            </a:r>
            <a:r>
              <a:rPr lang="en-US" sz="2400" dirty="0" err="1"/>
              <a:t>thể</a:t>
            </a:r>
            <a:r>
              <a:rPr lang="en-US" sz="2400" dirty="0"/>
              <a:t> </a:t>
            </a:r>
            <a:r>
              <a:rPr lang="en-US" sz="2400" dirty="0" err="1"/>
              <a:t>dẫn</a:t>
            </a:r>
            <a:r>
              <a:rPr lang="en-US" sz="2400" dirty="0"/>
              <a:t> </a:t>
            </a:r>
            <a:r>
              <a:rPr lang="en-US" sz="2400" dirty="0" err="1"/>
              <a:t>đến</a:t>
            </a:r>
            <a:r>
              <a:rPr lang="en-US" sz="2400" dirty="0"/>
              <a:t> </a:t>
            </a:r>
            <a:r>
              <a:rPr lang="en-US" sz="2400" dirty="0" err="1"/>
              <a:t>nhiều</a:t>
            </a:r>
            <a:r>
              <a:rPr lang="en-US" sz="2400" dirty="0"/>
              <a:t> </a:t>
            </a:r>
            <a:r>
              <a:rPr lang="en-US" sz="2400" dirty="0" err="1"/>
              <a:t>hậu</a:t>
            </a:r>
            <a:r>
              <a:rPr lang="en-US" sz="2400" dirty="0"/>
              <a:t> </a:t>
            </a:r>
            <a:r>
              <a:rPr lang="en-US" sz="2400" dirty="0" err="1"/>
              <a:t>quả</a:t>
            </a:r>
            <a:r>
              <a:rPr lang="en-US" sz="2400" dirty="0"/>
              <a:t> </a:t>
            </a:r>
            <a:r>
              <a:rPr lang="en-US" sz="2400" dirty="0" err="1"/>
              <a:t>không</a:t>
            </a:r>
            <a:r>
              <a:rPr lang="en-US" sz="2400" dirty="0"/>
              <a:t> </a:t>
            </a:r>
            <a:r>
              <a:rPr lang="en-US" sz="2400" dirty="0" err="1"/>
              <a:t>tốt</a:t>
            </a:r>
            <a:r>
              <a:rPr lang="en-US" sz="2400" dirty="0"/>
              <a:t> </a:t>
            </a:r>
            <a:r>
              <a:rPr lang="en-US" sz="2400" dirty="0" err="1"/>
              <a:t>cho</a:t>
            </a:r>
            <a:r>
              <a:rPr lang="en-US" sz="2400" dirty="0"/>
              <a:t> N. </a:t>
            </a:r>
            <a:endParaRPr lang="en-US" dirty="0"/>
          </a:p>
        </p:txBody>
      </p:sp>
      <p:sp>
        <p:nvSpPr>
          <p:cNvPr id="17" name="TextBox 16">
            <a:extLst>
              <a:ext uri="{FF2B5EF4-FFF2-40B4-BE49-F238E27FC236}">
                <a16:creationId xmlns:a16="http://schemas.microsoft.com/office/drawing/2014/main" id="{F05FE60B-CEBA-4014-BD22-378D66BA4F28}"/>
              </a:ext>
            </a:extLst>
          </p:cNvPr>
          <p:cNvSpPr txBox="1"/>
          <p:nvPr/>
        </p:nvSpPr>
        <p:spPr>
          <a:xfrm>
            <a:off x="-28259" y="17048"/>
            <a:ext cx="10158839" cy="584775"/>
          </a:xfrm>
          <a:prstGeom prst="rect">
            <a:avLst/>
          </a:prstGeom>
          <a:solidFill>
            <a:schemeClr val="accent4">
              <a:lumMod val="20000"/>
              <a:lumOff val="80000"/>
            </a:schemeClr>
          </a:solidFill>
        </p:spPr>
        <p:txBody>
          <a:bodyPr wrap="square">
            <a:spAutoFit/>
          </a:bodyPr>
          <a:lstStyle/>
          <a:p>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2. </a:t>
            </a:r>
            <a:r>
              <a:rPr lang="en-US" sz="3200" b="1" dirty="0" err="1"/>
              <a:t>Em</a:t>
            </a:r>
            <a:r>
              <a:rPr lang="en-US" sz="3200" b="1" dirty="0"/>
              <a:t> </a:t>
            </a:r>
            <a:r>
              <a:rPr lang="en-US" sz="3200" b="1" dirty="0" err="1"/>
              <a:t>có</a:t>
            </a:r>
            <a:r>
              <a:rPr lang="en-US" sz="3200" b="1" dirty="0"/>
              <a:t> </a:t>
            </a:r>
            <a:r>
              <a:rPr lang="en-US" sz="3200" b="1" dirty="0" err="1"/>
              <a:t>nhận</a:t>
            </a:r>
            <a:r>
              <a:rPr lang="en-US" sz="3200" b="1" dirty="0"/>
              <a:t> </a:t>
            </a:r>
            <a:r>
              <a:rPr lang="en-US" sz="3200" b="1" dirty="0" err="1"/>
              <a:t>xét</a:t>
            </a:r>
            <a:r>
              <a:rPr lang="en-US" sz="3200" b="1" dirty="0"/>
              <a:t> </a:t>
            </a:r>
            <a:r>
              <a:rPr lang="en-US" sz="3200" b="1" dirty="0" err="1"/>
              <a:t>gì</a:t>
            </a:r>
            <a:r>
              <a:rPr lang="en-US" sz="3200" b="1" dirty="0"/>
              <a:t> </a:t>
            </a:r>
            <a:r>
              <a:rPr lang="en-US" sz="3200" b="1" dirty="0" err="1"/>
              <a:t>về</a:t>
            </a:r>
            <a:r>
              <a:rPr lang="en-US" sz="3200" b="1" dirty="0"/>
              <a:t> </a:t>
            </a:r>
            <a:r>
              <a:rPr lang="en-US" sz="3200" b="1" dirty="0" err="1"/>
              <a:t>hành</a:t>
            </a:r>
            <a:r>
              <a:rPr lang="en-US" sz="3200" b="1" dirty="0"/>
              <a:t> vi </a:t>
            </a:r>
            <a:r>
              <a:rPr lang="en-US" sz="3200" b="1" dirty="0" err="1"/>
              <a:t>của</a:t>
            </a:r>
            <a:r>
              <a:rPr lang="en-US" sz="3200" b="1" dirty="0"/>
              <a:t> </a:t>
            </a:r>
            <a:r>
              <a:rPr lang="en-US" sz="3200" b="1" dirty="0" err="1"/>
              <a:t>các</a:t>
            </a:r>
            <a:r>
              <a:rPr lang="en-US" sz="3200" b="1" dirty="0"/>
              <a:t> </a:t>
            </a:r>
            <a:r>
              <a:rPr lang="en-US" sz="3200" b="1" dirty="0" err="1"/>
              <a:t>bạn</a:t>
            </a:r>
            <a:r>
              <a:rPr lang="en-US" sz="3200" b="1" dirty="0"/>
              <a:t> </a:t>
            </a:r>
            <a:r>
              <a:rPr lang="en-US" sz="3200" b="1" dirty="0" err="1"/>
              <a:t>dưới</a:t>
            </a:r>
            <a:r>
              <a:rPr lang="en-US" sz="3200" b="1" dirty="0"/>
              <a:t> </a:t>
            </a:r>
            <a:r>
              <a:rPr lang="en-US" sz="3200" b="1" dirty="0" err="1"/>
              <a:t>đây</a:t>
            </a:r>
            <a:r>
              <a:rPr lang="en-US" sz="3200" b="1" dirty="0"/>
              <a:t>?</a:t>
            </a:r>
            <a:endParaRPr lang="vi-VN" sz="3200" dirty="0"/>
          </a:p>
        </p:txBody>
      </p:sp>
      <p:pic>
        <p:nvPicPr>
          <p:cNvPr id="3074"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608618" y="3692319"/>
            <a:ext cx="4979728" cy="2888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777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2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7E3DAA-E396-4FAE-B7AB-11C4DEC10C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5102" y="2792936"/>
            <a:ext cx="1774413" cy="3955199"/>
          </a:xfrm>
          <a:prstGeom prst="rect">
            <a:avLst/>
          </a:prstGeom>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05722" y="-134300"/>
            <a:ext cx="1694696" cy="1346220"/>
          </a:xfrm>
          <a:prstGeom prst="rect">
            <a:avLst/>
          </a:prstGeom>
        </p:spPr>
      </p:pic>
      <p:pic>
        <p:nvPicPr>
          <p:cNvPr id="6" name="图片 66">
            <a:extLst>
              <a:ext uri="{FF2B5EF4-FFF2-40B4-BE49-F238E27FC236}">
                <a16:creationId xmlns:a16="http://schemas.microsoft.com/office/drawing/2014/main" id="{E0106C5C-2049-42A2-8771-7304C6CFFC2F}"/>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245275" y="-20430"/>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id="{F8A9EDE8-E157-499D-A393-DEEED3A6142A}"/>
              </a:ext>
            </a:extLst>
          </p:cNvPr>
          <p:cNvSpPr txBox="1">
            <a:spLocks noChangeArrowheads="1"/>
          </p:cNvSpPr>
          <p:nvPr/>
        </p:nvSpPr>
        <p:spPr bwMode="auto">
          <a:xfrm>
            <a:off x="2788169" y="154860"/>
            <a:ext cx="586935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defRPr/>
            </a:pPr>
            <a:r>
              <a:rPr lang="en-US" altLang="en-US" sz="2800" b="1" dirty="0">
                <a:solidFill>
                  <a:srgbClr val="0070C0"/>
                </a:solidFill>
                <a:latin typeface="Times New Roman" panose="02020603050405020304" pitchFamily="18" charset="0"/>
                <a:cs typeface="Times New Roman" panose="02020603050405020304" pitchFamily="18" charset="0"/>
              </a:rPr>
              <a:t> THẢO LUẬN THEO BÀN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71" name="Rectangle 3">
            <a:extLst>
              <a:ext uri="{FF2B5EF4-FFF2-40B4-BE49-F238E27FC236}">
                <a16:creationId xmlns:a16="http://schemas.microsoft.com/office/drawing/2014/main" id="{E5323453-9503-4AF1-B7FF-C1363B605A58}"/>
              </a:ext>
            </a:extLst>
          </p:cNvPr>
          <p:cNvSpPr>
            <a:spLocks noChangeArrowheads="1"/>
          </p:cNvSpPr>
          <p:nvPr/>
        </p:nvSpPr>
        <p:spPr bwMode="auto">
          <a:xfrm>
            <a:off x="545585" y="1937288"/>
            <a:ext cx="4064201" cy="3250711"/>
          </a:xfrm>
          <a:prstGeom prst="rect">
            <a:avLst/>
          </a:prstGeom>
          <a:solidFill>
            <a:srgbClr val="FFFFFF"/>
          </a:solidFill>
          <a:ln w="38100">
            <a:solidFill>
              <a:srgbClr val="000000"/>
            </a:solidFill>
            <a:miter lim="800000"/>
            <a:headEnd/>
            <a:tailEnd/>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endParaRPr kumimoji="0" lang="en-US" altLang="en-US" sz="1800">
              <a:solidFill>
                <a:srgbClr val="DDDDDD"/>
              </a:solidFill>
              <a:latin typeface="SVN-Vanilla Daisy Pro" panose="00000500000000000000" pitchFamily="2" charset="0"/>
            </a:endParaRPr>
          </a:p>
        </p:txBody>
      </p:sp>
      <p:sp>
        <p:nvSpPr>
          <p:cNvPr id="72" name="Rectangle 4">
            <a:extLst>
              <a:ext uri="{FF2B5EF4-FFF2-40B4-BE49-F238E27FC236}">
                <a16:creationId xmlns:a16="http://schemas.microsoft.com/office/drawing/2014/main" id="{EF80E8EB-E9B5-47E3-AC56-3E42E0E60D4C}"/>
              </a:ext>
            </a:extLst>
          </p:cNvPr>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headEnd/>
            <a:tailEnd/>
          </a:ln>
        </p:spPr>
        <p:txBody>
          <a:bodyPr/>
          <a:lstStyle/>
          <a:p>
            <a:pPr eaLnBrk="0" fontAlgn="base" hangingPunct="0">
              <a:spcBef>
                <a:spcPct val="0"/>
              </a:spcBef>
              <a:spcAft>
                <a:spcPct val="0"/>
              </a:spcAft>
              <a:defRPr/>
            </a:pPr>
            <a:endParaRPr lang="en-US" kern="0" dirty="0">
              <a:solidFill>
                <a:srgbClr val="0C441B"/>
              </a:solidFill>
              <a:latin typeface="SVN-Vanilla Daisy Pro" panose="00000500000000000000" pitchFamily="2" charset="0"/>
            </a:endParaRPr>
          </a:p>
          <a:p>
            <a:pPr algn="ctr" eaLnBrk="0" fontAlgn="base" hangingPunct="0">
              <a:spcBef>
                <a:spcPct val="0"/>
              </a:spcBef>
              <a:spcAft>
                <a:spcPct val="0"/>
              </a:spcAft>
              <a:defRPr/>
            </a:pPr>
            <a:r>
              <a:rPr lang="en-US" b="1" kern="0" dirty="0">
                <a:solidFill>
                  <a:srgbClr val="FF0000"/>
                </a:solidFill>
                <a:latin typeface="SVN-Vanilla Daisy Pro" panose="00000500000000000000" pitchFamily="2" charset="0"/>
              </a:rPr>
              <a:t>Ý </a:t>
            </a:r>
            <a:r>
              <a:rPr lang="en-US" b="1" kern="0" dirty="0" err="1">
                <a:solidFill>
                  <a:srgbClr val="FF0000"/>
                </a:solidFill>
                <a:latin typeface="SVN-Vanilla Daisy Pro" panose="00000500000000000000" pitchFamily="2" charset="0"/>
              </a:rPr>
              <a:t>kiến</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chung</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của</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cả</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nhóm</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về</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chủ</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đề</a:t>
            </a:r>
            <a:endParaRPr lang="en-US" b="1" kern="0" dirty="0">
              <a:solidFill>
                <a:srgbClr val="FF0000"/>
              </a:solidFill>
              <a:latin typeface="SVN-Vanilla Daisy Pro" panose="00000500000000000000" pitchFamily="2" charset="0"/>
            </a:endParaRPr>
          </a:p>
        </p:txBody>
      </p:sp>
      <p:grpSp>
        <p:nvGrpSpPr>
          <p:cNvPr id="73" name="Group 72">
            <a:extLst>
              <a:ext uri="{FF2B5EF4-FFF2-40B4-BE49-F238E27FC236}">
                <a16:creationId xmlns:a16="http://schemas.microsoft.com/office/drawing/2014/main" id="{718663EA-35DE-4FF5-9CBD-FF8DD629FB8C}"/>
              </a:ext>
            </a:extLst>
          </p:cNvPr>
          <p:cNvGrpSpPr/>
          <p:nvPr/>
        </p:nvGrpSpPr>
        <p:grpSpPr>
          <a:xfrm>
            <a:off x="234149" y="1105107"/>
            <a:ext cx="4375638" cy="4082892"/>
            <a:chOff x="7704888" y="1384847"/>
            <a:chExt cx="4375638" cy="4082892"/>
          </a:xfrm>
        </p:grpSpPr>
        <p:sp>
          <p:nvSpPr>
            <p:cNvPr id="74" name="Text Box 5">
              <a:extLst>
                <a:ext uri="{FF2B5EF4-FFF2-40B4-BE49-F238E27FC236}">
                  <a16:creationId xmlns:a16="http://schemas.microsoft.com/office/drawing/2014/main" id="{B3268A6E-D207-4E53-9338-B5C33E35D6DB}"/>
                </a:ext>
              </a:extLst>
            </p:cNvPr>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a:solidFill>
                    <a:srgbClr val="0C441B"/>
                  </a:solidFill>
                  <a:latin typeface="SVN-Vanilla Daisy Pro" panose="00000500000000000000" pitchFamily="2" charset="0"/>
                </a:rPr>
                <a:t>Viết</a:t>
              </a:r>
              <a:r>
                <a:rPr kumimoji="0" lang="en-US" altLang="en-US" sz="1800" kern="0">
                  <a:solidFill>
                    <a:srgbClr val="DDDDDD"/>
                  </a:solidFill>
                  <a:latin typeface="SVN-Vanilla Daisy Pro" panose="00000500000000000000" pitchFamily="2" charset="0"/>
                </a:rPr>
                <a:t> </a:t>
              </a:r>
              <a:r>
                <a:rPr kumimoji="0" lang="en-US" altLang="en-US" sz="1800" kern="0">
                  <a:solidFill>
                    <a:srgbClr val="0C441B"/>
                  </a:solidFill>
                  <a:latin typeface="SVN-Vanilla Daisy Pro" panose="00000500000000000000" pitchFamily="2" charset="0"/>
                </a:rPr>
                <a:t>ý kiến cá nhân</a:t>
              </a:r>
            </a:p>
          </p:txBody>
        </p:sp>
        <p:sp>
          <p:nvSpPr>
            <p:cNvPr id="75" name="Line 6">
              <a:extLst>
                <a:ext uri="{FF2B5EF4-FFF2-40B4-BE49-F238E27FC236}">
                  <a16:creationId xmlns:a16="http://schemas.microsoft.com/office/drawing/2014/main" id="{ECB441F5-C0BD-40D2-A4C6-A81F38EDD35A}"/>
                </a:ext>
              </a:extLst>
            </p:cNvPr>
            <p:cNvSpPr>
              <a:spLocks noChangeShapeType="1"/>
            </p:cNvSpPr>
            <p:nvPr/>
          </p:nvSpPr>
          <p:spPr bwMode="auto">
            <a:xfrm flipV="1">
              <a:off x="11096206" y="2233638"/>
              <a:ext cx="984320" cy="95239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kumimoji="1" lang="en-US">
                <a:solidFill>
                  <a:srgbClr val="DDDDDD"/>
                </a:solidFill>
                <a:latin typeface="SVN-Vanilla Daisy Pro" panose="00000500000000000000" pitchFamily="2" charset="0"/>
              </a:endParaRPr>
            </a:p>
          </p:txBody>
        </p:sp>
        <p:sp>
          <p:nvSpPr>
            <p:cNvPr id="76" name="Line 7">
              <a:extLst>
                <a:ext uri="{FF2B5EF4-FFF2-40B4-BE49-F238E27FC236}">
                  <a16:creationId xmlns:a16="http://schemas.microsoft.com/office/drawing/2014/main" id="{7955E8CE-FB95-400C-B3E9-B567D3FBB21D}"/>
                </a:ext>
              </a:extLst>
            </p:cNvPr>
            <p:cNvSpPr>
              <a:spLocks noChangeShapeType="1"/>
            </p:cNvSpPr>
            <p:nvPr/>
          </p:nvSpPr>
          <p:spPr bwMode="auto">
            <a:xfrm flipH="1">
              <a:off x="8040547" y="4643170"/>
              <a:ext cx="1165461"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kumimoji="1" lang="en-US">
                <a:solidFill>
                  <a:srgbClr val="DDDDDD"/>
                </a:solidFill>
                <a:latin typeface="SVN-Vanilla Daisy Pro" panose="00000500000000000000" pitchFamily="2" charset="0"/>
              </a:endParaRPr>
            </a:p>
          </p:txBody>
        </p:sp>
        <p:sp>
          <p:nvSpPr>
            <p:cNvPr id="77" name="Line 8">
              <a:extLst>
                <a:ext uri="{FF2B5EF4-FFF2-40B4-BE49-F238E27FC236}">
                  <a16:creationId xmlns:a16="http://schemas.microsoft.com/office/drawing/2014/main" id="{204D0040-29D6-458F-AEEC-1D998610049B}"/>
                </a:ext>
              </a:extLst>
            </p:cNvPr>
            <p:cNvSpPr>
              <a:spLocks noChangeShapeType="1"/>
            </p:cNvSpPr>
            <p:nvPr/>
          </p:nvSpPr>
          <p:spPr bwMode="auto">
            <a:xfrm flipH="1" flipV="1">
              <a:off x="8040548" y="2233638"/>
              <a:ext cx="1133156" cy="93553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kumimoji="1" lang="en-US">
                <a:solidFill>
                  <a:srgbClr val="DDDDDD"/>
                </a:solidFill>
                <a:latin typeface="SVN-Vanilla Daisy Pro" panose="00000500000000000000" pitchFamily="2" charset="0"/>
              </a:endParaRPr>
            </a:p>
          </p:txBody>
        </p:sp>
        <p:sp>
          <p:nvSpPr>
            <p:cNvPr id="78" name="Line 9">
              <a:extLst>
                <a:ext uri="{FF2B5EF4-FFF2-40B4-BE49-F238E27FC236}">
                  <a16:creationId xmlns:a16="http://schemas.microsoft.com/office/drawing/2014/main" id="{FB4184A8-7ADB-4473-8A33-1B2CB66646B5}"/>
                </a:ext>
              </a:extLst>
            </p:cNvPr>
            <p:cNvSpPr>
              <a:spLocks noChangeShapeType="1"/>
            </p:cNvSpPr>
            <p:nvPr/>
          </p:nvSpPr>
          <p:spPr bwMode="auto">
            <a:xfrm>
              <a:off x="11096205" y="4643170"/>
              <a:ext cx="984320"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kumimoji="1" lang="en-US">
                <a:solidFill>
                  <a:srgbClr val="DDDDDD"/>
                </a:solidFill>
                <a:latin typeface="SVN-Vanilla Daisy Pro" panose="00000500000000000000" pitchFamily="2" charset="0"/>
              </a:endParaRPr>
            </a:p>
          </p:txBody>
        </p:sp>
        <p:sp>
          <p:nvSpPr>
            <p:cNvPr id="79" name="Oval 10">
              <a:extLst>
                <a:ext uri="{FF2B5EF4-FFF2-40B4-BE49-F238E27FC236}">
                  <a16:creationId xmlns:a16="http://schemas.microsoft.com/office/drawing/2014/main" id="{9563B8CE-EAE2-42B1-990B-34AC93D4DD29}"/>
                </a:ext>
              </a:extLst>
            </p:cNvPr>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dirty="0">
                  <a:solidFill>
                    <a:srgbClr val="DDDDDD"/>
                  </a:solidFill>
                  <a:latin typeface="SVN-Vanilla Daisy Pro" panose="00000500000000000000" pitchFamily="2" charset="0"/>
                </a:rPr>
                <a:t>1</a:t>
              </a:r>
            </a:p>
          </p:txBody>
        </p:sp>
        <p:sp>
          <p:nvSpPr>
            <p:cNvPr id="80" name="Oval 11">
              <a:extLst>
                <a:ext uri="{FF2B5EF4-FFF2-40B4-BE49-F238E27FC236}">
                  <a16:creationId xmlns:a16="http://schemas.microsoft.com/office/drawing/2014/main" id="{A00020C0-3C9A-48E4-847C-6850AAF255D2}"/>
                </a:ext>
              </a:extLst>
            </p:cNvPr>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dirty="0">
                  <a:solidFill>
                    <a:srgbClr val="DDDDDD"/>
                  </a:solidFill>
                  <a:latin typeface="SVN-Vanilla Daisy Pro" panose="00000500000000000000" pitchFamily="2" charset="0"/>
                </a:rPr>
                <a:t>3</a:t>
              </a:r>
            </a:p>
          </p:txBody>
        </p:sp>
        <p:sp>
          <p:nvSpPr>
            <p:cNvPr id="81" name="Oval 12">
              <a:extLst>
                <a:ext uri="{FF2B5EF4-FFF2-40B4-BE49-F238E27FC236}">
                  <a16:creationId xmlns:a16="http://schemas.microsoft.com/office/drawing/2014/main" id="{5F799674-F856-4917-90C0-435AAEBF5445}"/>
                </a:ext>
              </a:extLst>
            </p:cNvPr>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a:solidFill>
                    <a:srgbClr val="DDDDDD"/>
                  </a:solidFill>
                  <a:latin typeface="SVN-Vanilla Daisy Pro" panose="00000500000000000000" pitchFamily="2" charset="0"/>
                </a:rPr>
                <a:t>4</a:t>
              </a:r>
            </a:p>
          </p:txBody>
        </p:sp>
        <p:sp>
          <p:nvSpPr>
            <p:cNvPr id="82" name="Oval 13">
              <a:extLst>
                <a:ext uri="{FF2B5EF4-FFF2-40B4-BE49-F238E27FC236}">
                  <a16:creationId xmlns:a16="http://schemas.microsoft.com/office/drawing/2014/main" id="{272DBE7F-E335-4FC9-A837-04741DB2015B}"/>
                </a:ext>
              </a:extLst>
            </p:cNvPr>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dirty="0">
                  <a:solidFill>
                    <a:srgbClr val="DDDDDD"/>
                  </a:solidFill>
                  <a:latin typeface="SVN-Vanilla Daisy Pro" panose="00000500000000000000" pitchFamily="2" charset="0"/>
                </a:rPr>
                <a:t>2</a:t>
              </a:r>
            </a:p>
          </p:txBody>
        </p:sp>
        <p:sp>
          <p:nvSpPr>
            <p:cNvPr id="83" name="Text Box 14">
              <a:extLst>
                <a:ext uri="{FF2B5EF4-FFF2-40B4-BE49-F238E27FC236}">
                  <a16:creationId xmlns:a16="http://schemas.microsoft.com/office/drawing/2014/main" id="{DB8E3A78-D17F-4D8C-A680-585B9B6BCD9A}"/>
                </a:ext>
              </a:extLst>
            </p:cNvPr>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dirty="0" err="1">
                  <a:solidFill>
                    <a:srgbClr val="0C441B"/>
                  </a:solidFill>
                  <a:latin typeface="SVN-Vanilla Daisy Pro" panose="00000500000000000000" pitchFamily="2" charset="0"/>
                </a:rPr>
                <a:t>Viết</a:t>
              </a:r>
              <a:r>
                <a:rPr kumimoji="0" lang="en-US" altLang="en-US" sz="1800" kern="0" dirty="0">
                  <a:solidFill>
                    <a:srgbClr val="DDDDDD"/>
                  </a:solidFill>
                  <a:latin typeface="SVN-Vanilla Daisy Pro" panose="00000500000000000000" pitchFamily="2" charset="0"/>
                </a:rPr>
                <a:t> </a:t>
              </a:r>
              <a:r>
                <a:rPr kumimoji="0" lang="en-US" altLang="en-US" sz="1800" kern="0" dirty="0">
                  <a:solidFill>
                    <a:srgbClr val="0C441B"/>
                  </a:solidFill>
                  <a:latin typeface="SVN-Vanilla Daisy Pro" panose="00000500000000000000" pitchFamily="2" charset="0"/>
                </a:rPr>
                <a:t>ý </a:t>
              </a:r>
              <a:r>
                <a:rPr kumimoji="0" lang="en-US" altLang="en-US" sz="1800" kern="0" dirty="0" err="1">
                  <a:solidFill>
                    <a:srgbClr val="0C441B"/>
                  </a:solidFill>
                  <a:latin typeface="SVN-Vanilla Daisy Pro" panose="00000500000000000000" pitchFamily="2" charset="0"/>
                </a:rPr>
                <a:t>kiến</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cá</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nhân</a:t>
              </a:r>
              <a:endParaRPr kumimoji="0" lang="en-US" altLang="en-US" sz="1800" kern="0" dirty="0">
                <a:solidFill>
                  <a:srgbClr val="0C441B"/>
                </a:solidFill>
                <a:latin typeface="SVN-Vanilla Daisy Pro" panose="00000500000000000000" pitchFamily="2" charset="0"/>
              </a:endParaRPr>
            </a:p>
          </p:txBody>
        </p:sp>
        <p:sp>
          <p:nvSpPr>
            <p:cNvPr id="84" name="Text Box 15">
              <a:extLst>
                <a:ext uri="{FF2B5EF4-FFF2-40B4-BE49-F238E27FC236}">
                  <a16:creationId xmlns:a16="http://schemas.microsoft.com/office/drawing/2014/main" id="{6E206251-15F9-4566-9009-4165D5282E45}"/>
                </a:ext>
              </a:extLst>
            </p:cNvPr>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dirty="0" err="1">
                  <a:solidFill>
                    <a:srgbClr val="0C441B"/>
                  </a:solidFill>
                  <a:latin typeface="SVN-Vanilla Daisy Pro" panose="00000500000000000000" pitchFamily="2" charset="0"/>
                </a:rPr>
                <a:t>Viết</a:t>
              </a:r>
              <a:r>
                <a:rPr kumimoji="0" lang="en-US" altLang="en-US" sz="1800" kern="0" dirty="0">
                  <a:solidFill>
                    <a:srgbClr val="DDDDDD"/>
                  </a:solidFill>
                  <a:latin typeface="SVN-Vanilla Daisy Pro" panose="00000500000000000000" pitchFamily="2" charset="0"/>
                </a:rPr>
                <a:t> </a:t>
              </a:r>
              <a:r>
                <a:rPr kumimoji="0" lang="en-US" altLang="en-US" sz="1800" kern="0" dirty="0">
                  <a:solidFill>
                    <a:srgbClr val="0C441B"/>
                  </a:solidFill>
                  <a:latin typeface="SVN-Vanilla Daisy Pro" panose="00000500000000000000" pitchFamily="2" charset="0"/>
                </a:rPr>
                <a:t>ý </a:t>
              </a:r>
              <a:r>
                <a:rPr kumimoji="0" lang="en-US" altLang="en-US" sz="1800" kern="0" dirty="0" err="1">
                  <a:solidFill>
                    <a:srgbClr val="0C441B"/>
                  </a:solidFill>
                  <a:latin typeface="SVN-Vanilla Daisy Pro" panose="00000500000000000000" pitchFamily="2" charset="0"/>
                </a:rPr>
                <a:t>kiến</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cá</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nhân</a:t>
              </a:r>
              <a:endParaRPr kumimoji="0" lang="en-US" altLang="en-US" sz="1800" kern="0" dirty="0">
                <a:solidFill>
                  <a:srgbClr val="0C441B"/>
                </a:solidFill>
                <a:latin typeface="SVN-Vanilla Daisy Pro" panose="00000500000000000000" pitchFamily="2" charset="0"/>
              </a:endParaRPr>
            </a:p>
          </p:txBody>
        </p:sp>
        <p:sp>
          <p:nvSpPr>
            <p:cNvPr id="85" name="Text Box 16">
              <a:extLst>
                <a:ext uri="{FF2B5EF4-FFF2-40B4-BE49-F238E27FC236}">
                  <a16:creationId xmlns:a16="http://schemas.microsoft.com/office/drawing/2014/main" id="{575F0E6F-8728-4A9D-9F02-BE256D53550E}"/>
                </a:ext>
              </a:extLst>
            </p:cNvPr>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dirty="0" err="1">
                  <a:solidFill>
                    <a:srgbClr val="0C441B"/>
                  </a:solidFill>
                  <a:latin typeface="SVN-Vanilla Daisy Pro" panose="00000500000000000000" pitchFamily="2" charset="0"/>
                </a:rPr>
                <a:t>Viết</a:t>
              </a:r>
              <a:r>
                <a:rPr kumimoji="0" lang="en-US" altLang="en-US" sz="1800" kern="0" dirty="0">
                  <a:solidFill>
                    <a:srgbClr val="DDDDDD"/>
                  </a:solidFill>
                  <a:latin typeface="SVN-Vanilla Daisy Pro" panose="00000500000000000000" pitchFamily="2" charset="0"/>
                </a:rPr>
                <a:t> </a:t>
              </a:r>
              <a:r>
                <a:rPr kumimoji="0" lang="en-US" altLang="en-US" sz="1800" kern="0" dirty="0">
                  <a:solidFill>
                    <a:srgbClr val="0C441B"/>
                  </a:solidFill>
                  <a:latin typeface="SVN-Vanilla Daisy Pro" panose="00000500000000000000" pitchFamily="2" charset="0"/>
                </a:rPr>
                <a:t>ý </a:t>
              </a:r>
              <a:r>
                <a:rPr kumimoji="0" lang="en-US" altLang="en-US" sz="1800" kern="0" dirty="0" err="1">
                  <a:solidFill>
                    <a:srgbClr val="0C441B"/>
                  </a:solidFill>
                  <a:latin typeface="SVN-Vanilla Daisy Pro" panose="00000500000000000000" pitchFamily="2" charset="0"/>
                </a:rPr>
                <a:t>kiến</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cá</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nhân</a:t>
              </a:r>
              <a:endParaRPr kumimoji="0" lang="en-US" altLang="en-US" sz="1800" kern="0" dirty="0">
                <a:solidFill>
                  <a:srgbClr val="0C441B"/>
                </a:solidFill>
                <a:latin typeface="SVN-Vanilla Daisy Pro" panose="00000500000000000000" pitchFamily="2" charset="0"/>
              </a:endParaRPr>
            </a:p>
          </p:txBody>
        </p:sp>
        <p:sp>
          <p:nvSpPr>
            <p:cNvPr id="86" name="Rectangle 17">
              <a:extLst>
                <a:ext uri="{FF2B5EF4-FFF2-40B4-BE49-F238E27FC236}">
                  <a16:creationId xmlns:a16="http://schemas.microsoft.com/office/drawing/2014/main" id="{E0314C92-D417-4AB4-B835-1193AED47D74}"/>
                </a:ext>
              </a:extLst>
            </p:cNvPr>
            <p:cNvSpPr>
              <a:spLocks noChangeArrowheads="1"/>
            </p:cNvSpPr>
            <p:nvPr/>
          </p:nvSpPr>
          <p:spPr bwMode="auto">
            <a:xfrm>
              <a:off x="7704888" y="1384847"/>
              <a:ext cx="4375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3600" kern="0" dirty="0" err="1">
                  <a:solidFill>
                    <a:srgbClr val="FF0000"/>
                  </a:solidFill>
                  <a:latin typeface="#9Slide05 Brannboll Ny" panose="02000000000000000000" pitchFamily="2" charset="0"/>
                </a:rPr>
                <a:t>Kĩ</a:t>
              </a:r>
              <a:r>
                <a:rPr kumimoji="0" lang="en-US" altLang="en-US" sz="3600" kern="0" dirty="0">
                  <a:solidFill>
                    <a:srgbClr val="FF0000"/>
                  </a:solidFill>
                  <a:latin typeface="#9Slide05 Brannboll Ny" panose="02000000000000000000" pitchFamily="2" charset="0"/>
                </a:rPr>
                <a:t> </a:t>
              </a:r>
              <a:r>
                <a:rPr kumimoji="0" lang="en-US" altLang="en-US" sz="3600" kern="0" dirty="0" err="1">
                  <a:solidFill>
                    <a:srgbClr val="FF0000"/>
                  </a:solidFill>
                  <a:latin typeface="#9Slide05 Brannboll Ny" panose="02000000000000000000" pitchFamily="2" charset="0"/>
                </a:rPr>
                <a:t>thuật</a:t>
              </a:r>
              <a:r>
                <a:rPr kumimoji="0" lang="en-US" altLang="en-US" sz="3600" kern="0" dirty="0">
                  <a:solidFill>
                    <a:srgbClr val="FF0000"/>
                  </a:solidFill>
                  <a:latin typeface="#9Slide05 Brannboll Ny" panose="02000000000000000000" pitchFamily="2" charset="0"/>
                </a:rPr>
                <a:t> </a:t>
              </a:r>
              <a:r>
                <a:rPr kumimoji="0" lang="nl-NL" altLang="en-US" sz="3600" b="1" kern="0" dirty="0">
                  <a:solidFill>
                    <a:srgbClr val="FF0000"/>
                  </a:solidFill>
                  <a:latin typeface="#9Slide05 Brannboll Ny" panose="02000000000000000000" pitchFamily="2" charset="0"/>
                </a:rPr>
                <a:t>“Khăn trải bàn”</a:t>
              </a:r>
              <a:r>
                <a:rPr kumimoji="0" lang="nl-NL" altLang="en-US" sz="3600" kern="0" dirty="0">
                  <a:solidFill>
                    <a:srgbClr val="FF0000"/>
                  </a:solidFill>
                  <a:latin typeface="#9Slide05 Brannboll Ny" panose="02000000000000000000" pitchFamily="2" charset="0"/>
                </a:rPr>
                <a:t> </a:t>
              </a:r>
              <a:endParaRPr kumimoji="0" lang="en-US" altLang="en-US" sz="3600" kern="0" dirty="0">
                <a:solidFill>
                  <a:srgbClr val="FF0000"/>
                </a:solidFill>
                <a:latin typeface="#9Slide05 Brannboll Ny" panose="02000000000000000000" pitchFamily="2" charset="0"/>
              </a:endParaRPr>
            </a:p>
          </p:txBody>
        </p:sp>
      </p:grpSp>
      <p:sp>
        <p:nvSpPr>
          <p:cNvPr id="23" name="TextBox 22">
            <a:extLst>
              <a:ext uri="{FF2B5EF4-FFF2-40B4-BE49-F238E27FC236}">
                <a16:creationId xmlns:a16="http://schemas.microsoft.com/office/drawing/2014/main" id="{0E2E7F4A-0692-4888-8652-9970B332B2FD}"/>
              </a:ext>
            </a:extLst>
          </p:cNvPr>
          <p:cNvSpPr txBox="1"/>
          <p:nvPr/>
        </p:nvSpPr>
        <p:spPr>
          <a:xfrm>
            <a:off x="4609786" y="2906288"/>
            <a:ext cx="7760362" cy="3207545"/>
          </a:xfrm>
          <a:prstGeom prst="rect">
            <a:avLst/>
          </a:prstGeom>
          <a:noFill/>
        </p:spPr>
        <p:txBody>
          <a:bodyPr wrap="square">
            <a:spAutoFit/>
          </a:bodyPr>
          <a:lstStyle/>
          <a:p>
            <a:pPr marL="342900" indent="-342900">
              <a:lnSpc>
                <a:spcPct val="126000"/>
              </a:lnSpc>
              <a:buFont typeface="+mj-lt"/>
              <a:buAutoNum type="alphaLcParenR"/>
              <a:tabLst>
                <a:tab pos="673100" algn="l"/>
              </a:tabLst>
            </a:pPr>
            <a:r>
              <a:rPr lang="en-US" sz="20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Em</a:t>
            </a:r>
            <a:r>
              <a:rPr lang="en-US" sz="20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nhận</a:t>
            </a:r>
            <a:r>
              <a:rPr lang="en-US" sz="20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được</a:t>
            </a:r>
            <a:r>
              <a:rPr lang="en-US" sz="20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tin </a:t>
            </a:r>
            <a:r>
              <a:rPr lang="en-US" sz="20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nhắn</a:t>
            </a:r>
            <a:r>
              <a:rPr lang="en-US" sz="20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hoặc</a:t>
            </a:r>
            <a:r>
              <a:rPr lang="en-US" sz="20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thư</a:t>
            </a:r>
            <a:r>
              <a:rPr lang="en-US" sz="20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đe</a:t>
            </a:r>
            <a:r>
              <a:rPr lang="en-US" sz="20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doạ</a:t>
            </a:r>
            <a:r>
              <a:rPr lang="en-US" sz="20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từ</a:t>
            </a:r>
            <a:r>
              <a:rPr lang="en-US" sz="20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người</a:t>
            </a:r>
            <a:r>
              <a:rPr lang="en-US" sz="20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khác</a:t>
            </a:r>
            <a:r>
              <a:rPr lang="en-US" sz="20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a:t>
            </a:r>
          </a:p>
          <a:p>
            <a:pPr marL="342900" indent="-342900">
              <a:lnSpc>
                <a:spcPct val="126000"/>
              </a:lnSpc>
              <a:buFont typeface="+mj-lt"/>
              <a:buAutoNum type="alphaLcParenR"/>
              <a:tabLst>
                <a:tab pos="673100" algn="l"/>
              </a:tabLst>
            </a:pP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Một</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người</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đang</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có</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mâu</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thuẫn</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với</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em</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hẹn</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ở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lại</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trường</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nói</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chuyện</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riêng</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sau</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buổi</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học</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a:t>
            </a:r>
          </a:p>
          <a:p>
            <a:pPr marL="342900" indent="-342900">
              <a:lnSpc>
                <a:spcPct val="126000"/>
              </a:lnSpc>
              <a:buFont typeface="+mj-lt"/>
              <a:buAutoNum type="alphaLcParenR"/>
              <a:tabLst>
                <a:tab pos="673100" algn="l"/>
              </a:tabLst>
            </a:pP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Một</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nhóm</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HS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cùng</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trường</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yêu</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cầu</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em</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tới</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chỗ</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vắng</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với</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thái</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độ</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khó</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chịu</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đe</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doạ</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a:t>
            </a:r>
          </a:p>
          <a:p>
            <a:pPr marL="342900" indent="-342900">
              <a:lnSpc>
                <a:spcPct val="126000"/>
              </a:lnSpc>
              <a:buFont typeface="+mj-lt"/>
              <a:buAutoNum type="alphaLcParenR"/>
              <a:tabLst>
                <a:tab pos="673100" algn="l"/>
              </a:tabLst>
            </a:pP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Em</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vô</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tình</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nghe</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thấy</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nhóm</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bạn</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nam</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cùng</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lớp</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bàn</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kế</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hoạch</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cuối</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buổi</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học</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chặn</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đường</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đánh</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một</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bạn</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lớp</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bên</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cạnh</a:t>
            </a:r>
            <a:r>
              <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a:t>
            </a:r>
          </a:p>
          <a:p>
            <a:pPr marL="342900" indent="-342900">
              <a:lnSpc>
                <a:spcPct val="126000"/>
              </a:lnSpc>
              <a:buFont typeface="+mj-lt"/>
              <a:buAutoNum type="alphaLcParenR"/>
              <a:tabLst>
                <a:tab pos="673100" algn="l"/>
              </a:tabLst>
            </a:pPr>
            <a:endPar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endParaRPr>
          </a:p>
          <a:p>
            <a:pPr>
              <a:lnSpc>
                <a:spcPts val="125"/>
              </a:lnSpc>
            </a:pPr>
            <a:r>
              <a:rPr lang="en-US" sz="20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endPar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55697CD6-7DF4-44E7-A44F-772C763BBCBC}"/>
              </a:ext>
            </a:extLst>
          </p:cNvPr>
          <p:cNvSpPr txBox="1"/>
          <p:nvPr/>
        </p:nvSpPr>
        <p:spPr>
          <a:xfrm>
            <a:off x="4665046" y="1866775"/>
            <a:ext cx="7655105" cy="830997"/>
          </a:xfrm>
          <a:prstGeom prst="rect">
            <a:avLst/>
          </a:prstGeom>
          <a:noFill/>
        </p:spPr>
        <p:txBody>
          <a:bodyPr wrap="square">
            <a:spAutoFit/>
          </a:bodyPr>
          <a:lstStyle/>
          <a:p>
            <a:r>
              <a:rPr lang="en-US" sz="2400" b="1" dirty="0" err="1">
                <a:solidFill>
                  <a:srgbClr val="002060"/>
                </a:solidFill>
                <a:latin typeface="#9Slide05 Brannboll Ny" panose="02000000000000000000" pitchFamily="2" charset="0"/>
                <a:ea typeface="Arial" panose="020B0604020202020204" pitchFamily="34" charset="0"/>
                <a:cs typeface="Times New Roman" panose="02020603050405020304" pitchFamily="18" charset="0"/>
              </a:rPr>
              <a:t>Bài</a:t>
            </a:r>
            <a:r>
              <a:rPr lang="en-US" sz="2400" b="1" dirty="0">
                <a:solidFill>
                  <a:srgbClr val="002060"/>
                </a:solidFill>
                <a:latin typeface="#9Slide05 Brannboll Ny" panose="02000000000000000000" pitchFamily="2" charset="0"/>
                <a:ea typeface="Arial" panose="020B0604020202020204" pitchFamily="34" charset="0"/>
                <a:cs typeface="Times New Roman" panose="02020603050405020304" pitchFamily="18" charset="0"/>
              </a:rPr>
              <a:t> 3: </a:t>
            </a:r>
            <a:r>
              <a:rPr lang="en-US" sz="2400" b="1" dirty="0" err="1"/>
              <a:t>Hãy</a:t>
            </a:r>
            <a:r>
              <a:rPr lang="en-US" sz="2400" b="1" dirty="0"/>
              <a:t> </a:t>
            </a:r>
            <a:r>
              <a:rPr lang="en-US" sz="2400" b="1" dirty="0" err="1"/>
              <a:t>đề</a:t>
            </a:r>
            <a:r>
              <a:rPr lang="en-US" sz="2400" b="1" dirty="0"/>
              <a:t> </a:t>
            </a:r>
            <a:r>
              <a:rPr lang="en-US" sz="2400" b="1" dirty="0" err="1"/>
              <a:t>xuất</a:t>
            </a:r>
            <a:r>
              <a:rPr lang="en-US" sz="2400" b="1" dirty="0"/>
              <a:t> </a:t>
            </a:r>
            <a:r>
              <a:rPr lang="en-US" sz="2400" b="1" dirty="0" err="1"/>
              <a:t>các</a:t>
            </a:r>
            <a:r>
              <a:rPr lang="en-US" sz="2400" b="1" dirty="0"/>
              <a:t> </a:t>
            </a:r>
            <a:r>
              <a:rPr lang="en-US" sz="2400" b="1" dirty="0" err="1"/>
              <a:t>biện</a:t>
            </a:r>
            <a:r>
              <a:rPr lang="en-US" sz="2400" b="1" dirty="0"/>
              <a:t> </a:t>
            </a:r>
            <a:r>
              <a:rPr lang="en-US" sz="2400" b="1" dirty="0" err="1"/>
              <a:t>pháp</a:t>
            </a:r>
            <a:r>
              <a:rPr lang="en-US" sz="2400" b="1" dirty="0"/>
              <a:t> </a:t>
            </a:r>
            <a:r>
              <a:rPr lang="en-US" sz="2400" b="1" dirty="0" err="1"/>
              <a:t>phù</a:t>
            </a:r>
            <a:r>
              <a:rPr lang="en-US" sz="2400" b="1" dirty="0"/>
              <a:t> </a:t>
            </a:r>
            <a:r>
              <a:rPr lang="en-US" sz="2400" b="1" dirty="0" err="1"/>
              <a:t>hợp</a:t>
            </a:r>
            <a:r>
              <a:rPr lang="en-US" sz="2400" b="1" dirty="0"/>
              <a:t> </a:t>
            </a:r>
            <a:r>
              <a:rPr lang="en-US" sz="2400" b="1" dirty="0" err="1"/>
              <a:t>để</a:t>
            </a:r>
            <a:r>
              <a:rPr lang="en-US" sz="2400" b="1" dirty="0"/>
              <a:t> </a:t>
            </a:r>
            <a:r>
              <a:rPr lang="en-US" sz="2400" b="1" dirty="0" err="1"/>
              <a:t>phòng</a:t>
            </a:r>
            <a:r>
              <a:rPr lang="en-US" sz="2400" b="1" dirty="0"/>
              <a:t> </a:t>
            </a:r>
            <a:r>
              <a:rPr lang="en-US" sz="2400" b="1" dirty="0" err="1"/>
              <a:t>tránh</a:t>
            </a:r>
            <a:r>
              <a:rPr lang="en-US" sz="2400" b="1" dirty="0"/>
              <a:t> </a:t>
            </a:r>
            <a:r>
              <a:rPr lang="en-US" sz="2400" b="1" dirty="0" err="1"/>
              <a:t>bạo</a:t>
            </a:r>
            <a:r>
              <a:rPr lang="en-US" sz="2400" b="1" dirty="0"/>
              <a:t> </a:t>
            </a:r>
            <a:r>
              <a:rPr lang="en-US" sz="2400" b="1" dirty="0" err="1"/>
              <a:t>lực</a:t>
            </a:r>
            <a:r>
              <a:rPr lang="en-US" sz="2400" b="1" dirty="0"/>
              <a:t> </a:t>
            </a:r>
            <a:r>
              <a:rPr lang="en-US" sz="2400" b="1" dirty="0" err="1"/>
              <a:t>học</a:t>
            </a:r>
            <a:r>
              <a:rPr lang="en-US" sz="2400" b="1" dirty="0"/>
              <a:t> </a:t>
            </a:r>
            <a:r>
              <a:rPr lang="en-US" sz="2400" b="1" dirty="0" err="1"/>
              <a:t>đường</a:t>
            </a:r>
            <a:r>
              <a:rPr lang="en-US" sz="2400" b="1" dirty="0"/>
              <a:t> </a:t>
            </a:r>
            <a:r>
              <a:rPr lang="en-US" sz="2400" b="1" dirty="0" err="1"/>
              <a:t>khi</a:t>
            </a:r>
            <a:r>
              <a:rPr lang="en-US" sz="2400" b="1" dirty="0"/>
              <a:t> </a:t>
            </a:r>
            <a:r>
              <a:rPr lang="en-US" sz="2400" b="1" dirty="0" err="1"/>
              <a:t>xuất</a:t>
            </a:r>
            <a:r>
              <a:rPr lang="en-US" sz="2400" b="1" dirty="0"/>
              <a:t> </a:t>
            </a:r>
            <a:r>
              <a:rPr lang="en-US" sz="2400" b="1" dirty="0" err="1"/>
              <a:t>hiện</a:t>
            </a:r>
            <a:r>
              <a:rPr lang="en-US" sz="2400" b="1" dirty="0"/>
              <a:t> </a:t>
            </a:r>
            <a:r>
              <a:rPr lang="en-US" sz="2400" b="1" dirty="0" err="1"/>
              <a:t>những</a:t>
            </a:r>
            <a:r>
              <a:rPr lang="en-US" sz="2400" b="1" dirty="0"/>
              <a:t> </a:t>
            </a:r>
            <a:r>
              <a:rPr lang="en-US" sz="2400" b="1" dirty="0" err="1"/>
              <a:t>tình</a:t>
            </a:r>
            <a:r>
              <a:rPr lang="en-US" sz="2400" b="1" dirty="0"/>
              <a:t> </a:t>
            </a:r>
            <a:r>
              <a:rPr lang="en-US" sz="2400" b="1" dirty="0" err="1"/>
              <a:t>huống</a:t>
            </a:r>
            <a:r>
              <a:rPr lang="en-US" sz="2400" b="1" dirty="0"/>
              <a:t> </a:t>
            </a:r>
            <a:r>
              <a:rPr lang="en-US" sz="2400" b="1" dirty="0" err="1"/>
              <a:t>sau</a:t>
            </a:r>
            <a:r>
              <a:rPr lang="en-US" sz="2400" b="1" dirty="0"/>
              <a:t>:</a:t>
            </a:r>
            <a:endParaRPr lang="vi-VN" sz="2400" dirty="0"/>
          </a:p>
        </p:txBody>
      </p:sp>
    </p:spTree>
    <p:extLst>
      <p:ext uri="{BB962C8B-B14F-4D97-AF65-F5344CB8AC3E}">
        <p14:creationId xmlns:p14="http://schemas.microsoft.com/office/powerpoint/2010/main" val="25995969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4E6524-B52D-4001-B722-21F88C5E96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254" y="113796"/>
            <a:ext cx="12192000" cy="6857999"/>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2650001" y="1707612"/>
            <a:ext cx="674249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lvl="0" algn="just"/>
            <a:r>
              <a:rPr lang="en-US" b="0" dirty="0">
                <a:latin typeface="#9Slide05 Brannboll Ny" panose="02000000000000000000" pitchFamily="2" charset="0"/>
                <a:cs typeface="Times New Roman" panose="02020603050405020304" pitchFamily="18" charset="0"/>
              </a:rPr>
              <a:t>     a) </a:t>
            </a:r>
            <a:r>
              <a:rPr lang="en-US" b="0" dirty="0" err="1">
                <a:latin typeface="#9Slide05 Brannboll Ny" panose="02000000000000000000" pitchFamily="2" charset="0"/>
                <a:cs typeface="Times New Roman" panose="02020603050405020304" pitchFamily="18" charset="0"/>
              </a:rPr>
              <a:t>Giờ</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ra</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chơi</a:t>
            </a:r>
            <a:r>
              <a:rPr lang="en-US" b="0" dirty="0">
                <a:latin typeface="#9Slide05 Brannboll Ny" panose="02000000000000000000" pitchFamily="2" charset="0"/>
                <a:cs typeface="Times New Roman" panose="02020603050405020304" pitchFamily="18" charset="0"/>
              </a:rPr>
              <a:t>, V </a:t>
            </a:r>
            <a:r>
              <a:rPr lang="en-US" b="0" dirty="0" err="1">
                <a:latin typeface="#9Slide05 Brannboll Ny" panose="02000000000000000000" pitchFamily="2" charset="0"/>
                <a:cs typeface="Times New Roman" panose="02020603050405020304" pitchFamily="18" charset="0"/>
              </a:rPr>
              <a:t>nhìn</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thấy</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trong</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cặp</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sách</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của</a:t>
            </a:r>
            <a:r>
              <a:rPr lang="en-US" b="0" dirty="0">
                <a:latin typeface="#9Slide05 Brannboll Ny" panose="02000000000000000000" pitchFamily="2" charset="0"/>
                <a:cs typeface="Times New Roman" panose="02020603050405020304" pitchFamily="18" charset="0"/>
              </a:rPr>
              <a:t> N </a:t>
            </a:r>
            <a:r>
              <a:rPr lang="en-US" b="0" dirty="0" err="1">
                <a:latin typeface="#9Slide05 Brannboll Ny" panose="02000000000000000000" pitchFamily="2" charset="0"/>
                <a:cs typeface="Times New Roman" panose="02020603050405020304" pitchFamily="18" charset="0"/>
              </a:rPr>
              <a:t>có</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một</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cuốn</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nhật</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ký</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nên</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đã</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giật</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lấy</a:t>
            </a:r>
            <a:r>
              <a:rPr lang="en-US" b="0" dirty="0">
                <a:latin typeface="#9Slide05 Brannboll Ny" panose="02000000000000000000" pitchFamily="2" charset="0"/>
                <a:cs typeface="Times New Roman" panose="02020603050405020304" pitchFamily="18" charset="0"/>
              </a:rPr>
              <a:t>, N </a:t>
            </a:r>
            <a:r>
              <a:rPr lang="en-US" b="0" dirty="0" err="1">
                <a:latin typeface="#9Slide05 Brannboll Ny" panose="02000000000000000000" pitchFamily="2" charset="0"/>
                <a:cs typeface="Times New Roman" panose="02020603050405020304" pitchFamily="18" charset="0"/>
              </a:rPr>
              <a:t>đuổi</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theo</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yêu</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cầu</a:t>
            </a:r>
            <a:r>
              <a:rPr lang="en-US" b="0" dirty="0">
                <a:latin typeface="#9Slide05 Brannboll Ny" panose="02000000000000000000" pitchFamily="2" charset="0"/>
                <a:cs typeface="Times New Roman" panose="02020603050405020304" pitchFamily="18" charset="0"/>
              </a:rPr>
              <a:t> V </a:t>
            </a:r>
            <a:r>
              <a:rPr lang="en-US" b="0" dirty="0" err="1">
                <a:latin typeface="#9Slide05 Brannboll Ny" panose="02000000000000000000" pitchFamily="2" charset="0"/>
                <a:cs typeface="Times New Roman" panose="02020603050405020304" pitchFamily="18" charset="0"/>
              </a:rPr>
              <a:t>trả</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lại</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nhưng</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bạn</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không</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đồng</a:t>
            </a:r>
            <a:r>
              <a:rPr lang="en-US" b="0" dirty="0">
                <a:latin typeface="#9Slide05 Brannboll Ny" panose="02000000000000000000" pitchFamily="2" charset="0"/>
                <a:cs typeface="Times New Roman" panose="02020603050405020304" pitchFamily="18" charset="0"/>
              </a:rPr>
              <a:t> ý </a:t>
            </a:r>
            <a:r>
              <a:rPr lang="en-US" b="0" dirty="0" err="1">
                <a:latin typeface="#9Slide05 Brannboll Ny" panose="02000000000000000000" pitchFamily="2" charset="0"/>
                <a:cs typeface="Times New Roman" panose="02020603050405020304" pitchFamily="18" charset="0"/>
              </a:rPr>
              <a:t>mà</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còn</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mở</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cuốn</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nhật</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ký</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và</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đọc</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vài</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câu</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cho</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các</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bạn</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khác</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cùng</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nghe</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để</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trêu</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trọc</a:t>
            </a:r>
            <a:r>
              <a:rPr lang="en-US" b="0" dirty="0">
                <a:latin typeface="#9Slide05 Brannboll Ny" panose="02000000000000000000" pitchFamily="2" charset="0"/>
                <a:cs typeface="Times New Roman" panose="02020603050405020304" pitchFamily="18" charset="0"/>
              </a:rPr>
              <a:t> N, N </a:t>
            </a:r>
            <a:r>
              <a:rPr lang="en-US" b="0" dirty="0" err="1">
                <a:latin typeface="#9Slide05 Brannboll Ny" panose="02000000000000000000" pitchFamily="2" charset="0"/>
                <a:cs typeface="Times New Roman" panose="02020603050405020304" pitchFamily="18" charset="0"/>
              </a:rPr>
              <a:t>rất</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tức</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giận</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với</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hành</a:t>
            </a:r>
            <a:r>
              <a:rPr lang="en-US" b="0" dirty="0">
                <a:latin typeface="#9Slide05 Brannboll Ny" panose="02000000000000000000" pitchFamily="2" charset="0"/>
                <a:cs typeface="Times New Roman" panose="02020603050405020304" pitchFamily="18" charset="0"/>
              </a:rPr>
              <a:t> vi </a:t>
            </a:r>
            <a:r>
              <a:rPr lang="en-US" b="0" dirty="0" err="1">
                <a:latin typeface="#9Slide05 Brannboll Ny" panose="02000000000000000000" pitchFamily="2" charset="0"/>
                <a:cs typeface="Times New Roman" panose="02020603050405020304" pitchFamily="18" charset="0"/>
              </a:rPr>
              <a:t>của</a:t>
            </a:r>
            <a:r>
              <a:rPr lang="en-US" b="0" dirty="0">
                <a:latin typeface="#9Slide05 Brannboll Ny" panose="02000000000000000000" pitchFamily="2" charset="0"/>
                <a:cs typeface="Times New Roman" panose="02020603050405020304" pitchFamily="18" charset="0"/>
              </a:rPr>
              <a:t> V </a:t>
            </a:r>
            <a:r>
              <a:rPr lang="en-US" b="0" dirty="0" err="1">
                <a:latin typeface="#9Slide05 Brannboll Ny" panose="02000000000000000000" pitchFamily="2" charset="0"/>
                <a:cs typeface="Times New Roman" panose="02020603050405020304" pitchFamily="18" charset="0"/>
              </a:rPr>
              <a:t>nhưng</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không</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biết</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nên</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làm</a:t>
            </a:r>
            <a:r>
              <a:rPr lang="en-US" b="0" dirty="0">
                <a:latin typeface="#9Slide05 Brannboll Ny" panose="02000000000000000000" pitchFamily="2" charset="0"/>
                <a:cs typeface="Times New Roman" panose="02020603050405020304" pitchFamily="18" charset="0"/>
              </a:rPr>
              <a:t> </a:t>
            </a:r>
            <a:r>
              <a:rPr lang="en-US" b="0" dirty="0" err="1">
                <a:latin typeface="#9Slide05 Brannboll Ny" panose="02000000000000000000" pitchFamily="2" charset="0"/>
                <a:cs typeface="Times New Roman" panose="02020603050405020304" pitchFamily="18" charset="0"/>
              </a:rPr>
              <a:t>gì</a:t>
            </a:r>
            <a:r>
              <a:rPr lang="en-US" b="0" dirty="0">
                <a:latin typeface="#9Slide05 Brannboll Ny" panose="02000000000000000000" pitchFamily="2" charset="0"/>
                <a:cs typeface="Times New Roman" panose="02020603050405020304" pitchFamily="18" charset="0"/>
              </a:rPr>
              <a:t>.</a:t>
            </a:r>
          </a:p>
          <a:p>
            <a:pPr lvl="0" algn="just"/>
            <a:r>
              <a:rPr lang="en-US" b="0" dirty="0" err="1">
                <a:solidFill>
                  <a:srgbClr val="0070C0"/>
                </a:solidFill>
                <a:latin typeface="#9Slide05 Brannboll Ny" panose="02000000000000000000" pitchFamily="2" charset="0"/>
                <a:cs typeface="Times New Roman" panose="02020603050405020304" pitchFamily="18" charset="0"/>
              </a:rPr>
              <a:t>Nếu</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là</a:t>
            </a:r>
            <a:r>
              <a:rPr lang="en-US" b="0" dirty="0">
                <a:solidFill>
                  <a:srgbClr val="0070C0"/>
                </a:solidFill>
                <a:latin typeface="#9Slide05 Brannboll Ny" panose="02000000000000000000" pitchFamily="2" charset="0"/>
                <a:cs typeface="Times New Roman" panose="02020603050405020304" pitchFamily="18" charset="0"/>
              </a:rPr>
              <a:t> N, </a:t>
            </a:r>
            <a:r>
              <a:rPr lang="en-US" b="0" dirty="0" err="1">
                <a:solidFill>
                  <a:srgbClr val="0070C0"/>
                </a:solidFill>
                <a:latin typeface="#9Slide05 Brannboll Ny" panose="02000000000000000000" pitchFamily="2" charset="0"/>
                <a:cs typeface="Times New Roman" panose="02020603050405020304" pitchFamily="18" charset="0"/>
              </a:rPr>
              <a:t>em</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sẽ</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xử</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lý</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tình</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huống</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này</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như</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thế</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nào</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Vì</a:t>
            </a:r>
            <a:r>
              <a:rPr lang="en-US" b="0" dirty="0">
                <a:solidFill>
                  <a:srgbClr val="0070C0"/>
                </a:solidFill>
                <a:latin typeface="#9Slide05 Brannboll Ny" panose="02000000000000000000" pitchFamily="2" charset="0"/>
                <a:cs typeface="Times New Roman" panose="02020603050405020304" pitchFamily="18" charset="0"/>
              </a:rPr>
              <a:t> </a:t>
            </a:r>
            <a:r>
              <a:rPr lang="en-US" b="0" dirty="0" err="1">
                <a:solidFill>
                  <a:srgbClr val="0070C0"/>
                </a:solidFill>
                <a:latin typeface="#9Slide05 Brannboll Ny" panose="02000000000000000000" pitchFamily="2" charset="0"/>
                <a:cs typeface="Times New Roman" panose="02020603050405020304" pitchFamily="18" charset="0"/>
              </a:rPr>
              <a:t>sao</a:t>
            </a:r>
            <a:r>
              <a:rPr lang="en-US" b="0" dirty="0">
                <a:solidFill>
                  <a:srgbClr val="0070C0"/>
                </a:solidFill>
                <a:latin typeface="#9Slide05 Brannboll Ny" panose="02000000000000000000" pitchFamily="2" charset="0"/>
                <a:cs typeface="Times New Roman" panose="02020603050405020304" pitchFamily="18" charset="0"/>
              </a:rPr>
              <a:t>?</a:t>
            </a: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flipH="1">
            <a:off x="2648017" y="5393945"/>
            <a:ext cx="2687293" cy="1548203"/>
          </a:xfrm>
          <a:prstGeom prst="rect">
            <a:avLst/>
          </a:prstGeom>
        </p:spPr>
      </p:pic>
      <p:grpSp>
        <p:nvGrpSpPr>
          <p:cNvPr id="14" name="组合 135">
            <a:extLst>
              <a:ext uri="{FF2B5EF4-FFF2-40B4-BE49-F238E27FC236}">
                <a16:creationId xmlns:a16="http://schemas.microsoft.com/office/drawing/2014/main" id="{82BB745A-ECC9-43EF-846A-F4E291A48393}"/>
              </a:ext>
            </a:extLst>
          </p:cNvPr>
          <p:cNvGrpSpPr/>
          <p:nvPr/>
        </p:nvGrpSpPr>
        <p:grpSpPr>
          <a:xfrm>
            <a:off x="2100553" y="270001"/>
            <a:ext cx="8322055" cy="7089444"/>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a:extLst>
              <a:ext uri="{FF2B5EF4-FFF2-40B4-BE49-F238E27FC236}">
                <a16:creationId xmlns:a16="http://schemas.microsoft.com/office/drawing/2014/main"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TRÒ</a:t>
            </a:r>
            <a:r>
              <a:rPr kumimoji="0" lang="en-US" sz="3200" b="1" i="0" u="none" strike="noStrike" kern="0" cap="none" spc="0" normalizeH="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CHƠI: ĐÓNG VAI</a:t>
            </a: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29839802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37"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900" decel="100000" fill="hold"/>
                                        <p:tgtEl>
                                          <p:spTgt spid="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4E6524-B52D-4001-B722-21F88C5E96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706" y="295232"/>
            <a:ext cx="12192000" cy="6744204"/>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2819546" y="2107364"/>
            <a:ext cx="677832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lvl="1"/>
            <a:r>
              <a:rPr kumimoji="0" lang="en-US" sz="2800" b="0" u="none" strike="noStrike" kern="1200" cap="none" spc="0" normalizeH="0" baseline="0" noProof="0" dirty="0">
                <a:ln>
                  <a:noFill/>
                </a:ln>
                <a:effectLst/>
                <a:uLnTx/>
                <a:uFillTx/>
                <a:latin typeface="#9Slide05 Brannboll Ny" panose="02000000000000000000" pitchFamily="2" charset="0"/>
                <a:cs typeface="Times New Roman" panose="02020603050405020304" pitchFamily="18" charset="0"/>
              </a:rPr>
              <a:t>       b)</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Biết</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tin Đ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bị</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S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bắt</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nạt</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nhiều</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lần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bạn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thân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của</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Đ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là</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vô</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cùng</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tức</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giận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Đ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bày</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tỏ</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ý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định</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sẽ</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rủ</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thêm</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bạn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để</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dạy</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cho</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một</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bài</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học</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a:t>
            </a:r>
          </a:p>
          <a:p>
            <a:pPr lvl="1"/>
            <a:r>
              <a:rPr lang="en-US" sz="2800" b="0" i="0" baseline="0" dirty="0" err="1">
                <a:solidFill>
                  <a:srgbClr val="0070C0"/>
                </a:solidFill>
                <a:latin typeface="#9Slide05 Brannboll Ny" panose="02000000000000000000" pitchFamily="2" charset="0"/>
                <a:cs typeface="Times New Roman" panose="02020603050405020304" pitchFamily="18" charset="0"/>
              </a:rPr>
              <a:t>Nếu</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biết</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sự</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việc</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đó</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em</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sẽ</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nói</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gì</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với</a:t>
            </a:r>
            <a:r>
              <a:rPr lang="en-US" sz="2800" b="0" i="0" dirty="0">
                <a:solidFill>
                  <a:srgbClr val="0070C0"/>
                </a:solidFill>
                <a:latin typeface="#9Slide05 Brannboll Ny" panose="02000000000000000000" pitchFamily="2" charset="0"/>
                <a:cs typeface="Times New Roman" panose="02020603050405020304" pitchFamily="18" charset="0"/>
              </a:rPr>
              <a:t> Đ </a:t>
            </a:r>
            <a:r>
              <a:rPr lang="en-US" sz="2800" b="0" i="0" dirty="0" err="1">
                <a:solidFill>
                  <a:srgbClr val="0070C0"/>
                </a:solidFill>
                <a:latin typeface="#9Slide05 Brannboll Ny" panose="02000000000000000000" pitchFamily="2" charset="0"/>
                <a:cs typeface="Times New Roman" panose="02020603050405020304" pitchFamily="18" charset="0"/>
              </a:rPr>
              <a:t>và</a:t>
            </a:r>
            <a:r>
              <a:rPr lang="en-US" sz="2800" b="0" i="0" dirty="0">
                <a:solidFill>
                  <a:srgbClr val="0070C0"/>
                </a:solidFill>
                <a:latin typeface="#9Slide05 Brannboll Ny" panose="02000000000000000000" pitchFamily="2" charset="0"/>
                <a:cs typeface="Times New Roman" panose="02020603050405020304" pitchFamily="18" charset="0"/>
              </a:rPr>
              <a:t> T?</a:t>
            </a:r>
            <a:endParaRPr kumimoji="0" lang="en-US" sz="2400" b="0" i="0" u="none" strike="noStrike" kern="1200" cap="none" spc="0" normalizeH="0" baseline="0" noProof="0" dirty="0">
              <a:ln>
                <a:noFill/>
              </a:ln>
              <a:solidFill>
                <a:srgbClr val="0070C0"/>
              </a:solidFill>
              <a:effectLst/>
              <a:uLnTx/>
              <a:uFillTx/>
              <a:latin typeface="#9Slide05 Brannboll Ny" panose="02000000000000000000" pitchFamily="2" charset="0"/>
              <a:ea typeface="+mn-ea"/>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flipH="1">
            <a:off x="2648017" y="5393945"/>
            <a:ext cx="2687293" cy="1548203"/>
          </a:xfrm>
          <a:prstGeom prst="rect">
            <a:avLst/>
          </a:prstGeom>
        </p:spPr>
      </p:pic>
      <p:grpSp>
        <p:nvGrpSpPr>
          <p:cNvPr id="14" name="组合 135">
            <a:extLst>
              <a:ext uri="{FF2B5EF4-FFF2-40B4-BE49-F238E27FC236}">
                <a16:creationId xmlns:a16="http://schemas.microsoft.com/office/drawing/2014/main" id="{82BB745A-ECC9-43EF-846A-F4E291A48393}"/>
              </a:ext>
            </a:extLst>
          </p:cNvPr>
          <p:cNvGrpSpPr/>
          <p:nvPr/>
        </p:nvGrpSpPr>
        <p:grpSpPr>
          <a:xfrm>
            <a:off x="2269961" y="925963"/>
            <a:ext cx="8322055" cy="4615784"/>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a:extLst>
              <a:ext uri="{FF2B5EF4-FFF2-40B4-BE49-F238E27FC236}">
                <a16:creationId xmlns:a16="http://schemas.microsoft.com/office/drawing/2014/main"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rtl="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Times New Roman" panose="02020603050405020304" pitchFamily="18" charset="0"/>
                <a:cs typeface="Times New Roman" pitchFamily="18" charset="0"/>
              </a:rPr>
              <a:t>TRÒ CHƠI: ĐÓNG VAI</a:t>
            </a:r>
            <a:endPar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13022477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37"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900" decel="100000" fill="hold"/>
                                        <p:tgtEl>
                                          <p:spTgt spid="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4E6524-B52D-4001-B722-21F88C5E96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706" y="295232"/>
            <a:ext cx="12192000" cy="6744204"/>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2819546" y="2107364"/>
            <a:ext cx="677832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lvl="1"/>
            <a:r>
              <a:rPr kumimoji="0" lang="en-US" sz="2800" b="0" u="none" strike="noStrike" kern="1200" cap="none" spc="0" normalizeH="0" baseline="0" noProof="0" dirty="0">
                <a:ln>
                  <a:noFill/>
                </a:ln>
                <a:effectLst/>
                <a:uLnTx/>
                <a:uFillTx/>
                <a:latin typeface="#9Slide05 Brannboll Ny" panose="02000000000000000000" pitchFamily="2" charset="0"/>
                <a:cs typeface="Times New Roman" panose="02020603050405020304" pitchFamily="18" charset="0"/>
              </a:rPr>
              <a:t>       </a:t>
            </a:r>
            <a:r>
              <a:rPr lang="en-US" sz="2800" b="0" dirty="0">
                <a:latin typeface="#9Slide05 Brannboll Ny" panose="02000000000000000000" pitchFamily="2" charset="0"/>
                <a:cs typeface="Times New Roman" panose="02020603050405020304" pitchFamily="18" charset="0"/>
              </a:rPr>
              <a:t>c</a:t>
            </a:r>
            <a:r>
              <a:rPr kumimoji="0" lang="en-US" sz="2800" b="0" u="none" strike="noStrike" kern="1200" cap="none" spc="0" normalizeH="0" baseline="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baseline="0" noProof="0" dirty="0" err="1">
                <a:ln>
                  <a:noFill/>
                </a:ln>
                <a:effectLst/>
                <a:uLnTx/>
                <a:uFillTx/>
                <a:latin typeface="#9Slide05 Brannboll Ny" panose="02000000000000000000" pitchFamily="2" charset="0"/>
                <a:cs typeface="Times New Roman" panose="02020603050405020304" pitchFamily="18" charset="0"/>
              </a:rPr>
              <a:t>Nhiều</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lần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bị</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một</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số</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bạn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trong</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trường</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trấn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lột</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tiền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ăn</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sáng</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nhưng</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D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giấu</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không</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kể</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lại</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với</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gia</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a:ln>
                  <a:noFill/>
                </a:ln>
                <a:effectLst/>
                <a:uLnTx/>
                <a:uFillTx/>
                <a:latin typeface="#9Slide05 Brannboll Ny" panose="02000000000000000000" pitchFamily="2" charset="0"/>
                <a:cs typeface="Times New Roman" panose="02020603050405020304" pitchFamily="18" charset="0"/>
              </a:rPr>
              <a:t>đình</a:t>
            </a:r>
            <a:r>
              <a:rPr kumimoji="0" lang="en-US" sz="2800" b="0" u="none" strike="noStrike" kern="1200" cap="none" spc="0" normalizeH="0" noProof="0" dirty="0">
                <a:ln>
                  <a:noFill/>
                </a:ln>
                <a:effectLst/>
                <a:uLnTx/>
                <a:uFillTx/>
                <a:latin typeface="#9Slide05 Brannboll Ny" panose="02000000000000000000" pitchFamily="2" charset="0"/>
                <a:cs typeface="Times New Roman" panose="02020603050405020304" pitchFamily="18" charset="0"/>
              </a:rPr>
              <a:t>..</a:t>
            </a:r>
          </a:p>
          <a:p>
            <a:pPr lvl="1"/>
            <a:r>
              <a:rPr lang="en-US" sz="2800" b="0" i="0" baseline="0" dirty="0" err="1">
                <a:solidFill>
                  <a:srgbClr val="0070C0"/>
                </a:solidFill>
                <a:latin typeface="#9Slide05 Brannboll Ny" panose="02000000000000000000" pitchFamily="2" charset="0"/>
                <a:cs typeface="Times New Roman" panose="02020603050405020304" pitchFamily="18" charset="0"/>
              </a:rPr>
              <a:t>Nếu</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là</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bạn</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thân</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của</a:t>
            </a:r>
            <a:r>
              <a:rPr lang="en-US" sz="2800" b="0" i="0" dirty="0">
                <a:solidFill>
                  <a:srgbClr val="0070C0"/>
                </a:solidFill>
                <a:latin typeface="#9Slide05 Brannboll Ny" panose="02000000000000000000" pitchFamily="2" charset="0"/>
                <a:cs typeface="Times New Roman" panose="02020603050405020304" pitchFamily="18" charset="0"/>
              </a:rPr>
              <a:t> D, </a:t>
            </a:r>
            <a:r>
              <a:rPr lang="en-US" sz="2800" b="0" i="0" dirty="0" err="1">
                <a:solidFill>
                  <a:srgbClr val="0070C0"/>
                </a:solidFill>
                <a:latin typeface="#9Slide05 Brannboll Ny" panose="02000000000000000000" pitchFamily="2" charset="0"/>
                <a:cs typeface="Times New Roman" panose="02020603050405020304" pitchFamily="18" charset="0"/>
              </a:rPr>
              <a:t>thì</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em</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sẽ</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nói</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gì</a:t>
            </a:r>
            <a:r>
              <a:rPr lang="en-US" sz="2800" b="0" i="0" dirty="0">
                <a:solidFill>
                  <a:srgbClr val="0070C0"/>
                </a:solidFill>
                <a:latin typeface="#9Slide05 Brannboll Ny" panose="02000000000000000000" pitchFamily="2" charset="0"/>
                <a:cs typeface="Times New Roman" panose="02020603050405020304" pitchFamily="18" charset="0"/>
              </a:rPr>
              <a:t> </a:t>
            </a:r>
            <a:r>
              <a:rPr lang="en-US" sz="2800" b="0" i="0" dirty="0" err="1">
                <a:solidFill>
                  <a:srgbClr val="0070C0"/>
                </a:solidFill>
                <a:latin typeface="#9Slide05 Brannboll Ny" panose="02000000000000000000" pitchFamily="2" charset="0"/>
                <a:cs typeface="Times New Roman" panose="02020603050405020304" pitchFamily="18" charset="0"/>
              </a:rPr>
              <a:t>với</a:t>
            </a:r>
            <a:r>
              <a:rPr lang="en-US" sz="2800" b="0" i="0" dirty="0">
                <a:solidFill>
                  <a:srgbClr val="0070C0"/>
                </a:solidFill>
                <a:latin typeface="#9Slide05 Brannboll Ny" panose="02000000000000000000" pitchFamily="2" charset="0"/>
                <a:cs typeface="Times New Roman" panose="02020603050405020304" pitchFamily="18" charset="0"/>
              </a:rPr>
              <a:t> D?</a:t>
            </a:r>
            <a:endParaRPr kumimoji="0" lang="en-US" sz="2400" b="0" i="0" u="none" strike="noStrike" kern="1200" cap="none" spc="0" normalizeH="0" baseline="0" noProof="0" dirty="0">
              <a:ln>
                <a:noFill/>
              </a:ln>
              <a:solidFill>
                <a:srgbClr val="0070C0"/>
              </a:solidFill>
              <a:effectLst/>
              <a:uLnTx/>
              <a:uFillTx/>
              <a:latin typeface="#9Slide05 Brannboll Ny" panose="02000000000000000000" pitchFamily="2" charset="0"/>
              <a:ea typeface="+mn-ea"/>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flipH="1">
            <a:off x="2648017" y="5393945"/>
            <a:ext cx="2687293" cy="1548203"/>
          </a:xfrm>
          <a:prstGeom prst="rect">
            <a:avLst/>
          </a:prstGeom>
        </p:spPr>
      </p:pic>
      <p:grpSp>
        <p:nvGrpSpPr>
          <p:cNvPr id="14" name="组合 135">
            <a:extLst>
              <a:ext uri="{FF2B5EF4-FFF2-40B4-BE49-F238E27FC236}">
                <a16:creationId xmlns:a16="http://schemas.microsoft.com/office/drawing/2014/main" id="{82BB745A-ECC9-43EF-846A-F4E291A48393}"/>
              </a:ext>
            </a:extLst>
          </p:cNvPr>
          <p:cNvGrpSpPr/>
          <p:nvPr/>
        </p:nvGrpSpPr>
        <p:grpSpPr>
          <a:xfrm>
            <a:off x="2269961" y="925963"/>
            <a:ext cx="8322055" cy="4615784"/>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a:extLst>
              <a:ext uri="{FF2B5EF4-FFF2-40B4-BE49-F238E27FC236}">
                <a16:creationId xmlns:a16="http://schemas.microsoft.com/office/drawing/2014/main"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rtl="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Times New Roman" panose="02020603050405020304" pitchFamily="18" charset="0"/>
                <a:cs typeface="Times New Roman" pitchFamily="18" charset="0"/>
              </a:rPr>
              <a:t>TRÒ CHƠI: ĐÓNG VAI</a:t>
            </a:r>
            <a:endPar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13708357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37"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900" decel="100000" fill="hold"/>
                                        <p:tgtEl>
                                          <p:spTgt spid="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prstClr val="white"/>
              </a:solidFill>
            </a:endParaRPr>
          </a:p>
        </p:txBody>
      </p:sp>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5" name="Cloud Callout 7">
            <a:extLst>
              <a:ext uri="{FF2B5EF4-FFF2-40B4-BE49-F238E27FC236}">
                <a16:creationId xmlns:a16="http://schemas.microsoft.com/office/drawing/2014/main" id="{384FF134-92A3-45C7-96C0-C0D22E5AC547}"/>
              </a:ext>
            </a:extLst>
          </p:cNvPr>
          <p:cNvSpPr/>
          <p:nvPr/>
        </p:nvSpPr>
        <p:spPr>
          <a:xfrm rot="21416254">
            <a:off x="1619892" y="769964"/>
            <a:ext cx="7097357" cy="3591695"/>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E12D1318-AE53-42A3-934A-2280332EE595}"/>
              </a:ext>
            </a:extLst>
          </p:cNvPr>
          <p:cNvPicPr>
            <a:picLocks noChangeAspect="1"/>
          </p:cNvPicPr>
          <p:nvPr/>
        </p:nvPicPr>
        <p:blipFill>
          <a:blip r:embed="rId3"/>
          <a:stretch>
            <a:fillRect/>
          </a:stretch>
        </p:blipFill>
        <p:spPr>
          <a:xfrm>
            <a:off x="750914" y="3731167"/>
            <a:ext cx="2766009" cy="2996494"/>
          </a:xfrm>
          <a:prstGeom prst="rect">
            <a:avLst/>
          </a:prstGeom>
        </p:spPr>
      </p:pic>
      <p:grpSp>
        <p:nvGrpSpPr>
          <p:cNvPr id="8" name="Group 7">
            <a:extLst>
              <a:ext uri="{FF2B5EF4-FFF2-40B4-BE49-F238E27FC236}">
                <a16:creationId xmlns:a16="http://schemas.microsoft.com/office/drawing/2014/main" id="{258AD40A-C92F-44AA-85C3-D26148449939}"/>
              </a:ext>
            </a:extLst>
          </p:cNvPr>
          <p:cNvGrpSpPr/>
          <p:nvPr/>
        </p:nvGrpSpPr>
        <p:grpSpPr>
          <a:xfrm>
            <a:off x="5810865" y="411378"/>
            <a:ext cx="4852117" cy="6446622"/>
            <a:chOff x="8286614" y="0"/>
            <a:chExt cx="4166485" cy="6765160"/>
          </a:xfrm>
        </p:grpSpPr>
        <p:pic>
          <p:nvPicPr>
            <p:cNvPr id="9" name="图片 7">
              <a:extLst>
                <a:ext uri="{FF2B5EF4-FFF2-40B4-BE49-F238E27FC236}">
                  <a16:creationId xmlns:a16="http://schemas.microsoft.com/office/drawing/2014/main" id="{715DD89E-0FE5-4E93-ABB0-F99B8493DEF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384566" y="3309038"/>
              <a:ext cx="1934005" cy="2289520"/>
            </a:xfrm>
            <a:prstGeom prst="rect">
              <a:avLst/>
            </a:prstGeom>
          </p:spPr>
        </p:pic>
        <p:pic>
          <p:nvPicPr>
            <p:cNvPr id="10" name="图片 8">
              <a:extLst>
                <a:ext uri="{FF2B5EF4-FFF2-40B4-BE49-F238E27FC236}">
                  <a16:creationId xmlns:a16="http://schemas.microsoft.com/office/drawing/2014/main" id="{BA2CA465-446A-4B61-86C8-CC8998E5087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599915" y="0"/>
              <a:ext cx="1853184" cy="6584741"/>
            </a:xfrm>
            <a:prstGeom prst="rect">
              <a:avLst/>
            </a:prstGeom>
          </p:spPr>
        </p:pic>
        <p:pic>
          <p:nvPicPr>
            <p:cNvPr id="11" name="Picture 2" descr="http://photos.myjoyonline.com/photos/news/201311/6579331693860_2001437840207.jpg">
              <a:extLst>
                <a:ext uri="{FF2B5EF4-FFF2-40B4-BE49-F238E27FC236}">
                  <a16:creationId xmlns:a16="http://schemas.microsoft.com/office/drawing/2014/main" id="{4161B3A1-4C97-422A-9CEE-D4253A1C4CA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12" name="Text Box 11">
            <a:extLst>
              <a:ext uri="{FF2B5EF4-FFF2-40B4-BE49-F238E27FC236}">
                <a16:creationId xmlns:a16="http://schemas.microsoft.com/office/drawing/2014/main" id="{FFAD148C-6CFD-4117-A8EA-7D54CBEA8541}"/>
              </a:ext>
            </a:extLst>
          </p:cNvPr>
          <p:cNvSpPr txBox="1">
            <a:spLocks noChangeArrowheads="1"/>
          </p:cNvSpPr>
          <p:nvPr/>
        </p:nvSpPr>
        <p:spPr bwMode="auto">
          <a:xfrm>
            <a:off x="147519" y="81662"/>
            <a:ext cx="3972797" cy="830997"/>
          </a:xfrm>
          <a:prstGeom prst="rect">
            <a:avLst/>
          </a:prstGeom>
          <a:solidFill>
            <a:schemeClr val="accent2">
              <a:lumMod val="20000"/>
              <a:lumOff val="80000"/>
            </a:schemeClr>
          </a:solidFill>
          <a:ln w="57150">
            <a:solidFill>
              <a:schemeClr val="accent1"/>
            </a:solidFill>
          </a:ln>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defTabSz="457200">
              <a:defRPr/>
            </a:pPr>
            <a:r>
              <a:rPr lang="vi-VN" sz="4800" dirty="0">
                <a:solidFill>
                  <a:srgbClr val="0000FF"/>
                </a:solidFill>
                <a:latin typeface="#9Slide05 Brannboll Ny" panose="02000000000000000000" pitchFamily="2" charset="0"/>
                <a:cs typeface="Times New Roman" panose="02020603050405020304" pitchFamily="18" charset="0"/>
              </a:rPr>
              <a:t>GÓC CHIA SẺ</a:t>
            </a:r>
            <a:endParaRPr lang="ru-RU" sz="4800" dirty="0">
              <a:solidFill>
                <a:srgbClr val="0000FF"/>
              </a:solidFill>
              <a:latin typeface="Times New Roman" panose="02020603050405020304" pitchFamily="18" charset="0"/>
              <a:cs typeface="Times New Roman" panose="02020603050405020304" pitchFamily="18" charset="0"/>
            </a:endParaRPr>
          </a:p>
        </p:txBody>
      </p:sp>
      <p:sp>
        <p:nvSpPr>
          <p:cNvPr id="13" name="Hình chữ nhật 12"/>
          <p:cNvSpPr/>
          <p:nvPr/>
        </p:nvSpPr>
        <p:spPr>
          <a:xfrm>
            <a:off x="2408840" y="1919480"/>
            <a:ext cx="6096000" cy="1569660"/>
          </a:xfrm>
          <a:prstGeom prst="rect">
            <a:avLst/>
          </a:prstGeom>
        </p:spPr>
        <p:txBody>
          <a:bodyPr>
            <a:spAutoFit/>
          </a:bodyPr>
          <a:lstStyle/>
          <a:p>
            <a:r>
              <a:rPr lang="en-US" sz="3200" b="1" dirty="0">
                <a:solidFill>
                  <a:prstClr val="black"/>
                </a:solidFill>
              </a:rPr>
              <a:t> </a:t>
            </a:r>
            <a:r>
              <a:rPr lang="en-US" sz="3200" b="1" dirty="0" err="1">
                <a:solidFill>
                  <a:prstClr val="black"/>
                </a:solidFill>
              </a:rPr>
              <a:t>Bài</a:t>
            </a:r>
            <a:r>
              <a:rPr lang="en-US" sz="3200" b="1" dirty="0">
                <a:solidFill>
                  <a:prstClr val="black"/>
                </a:solidFill>
              </a:rPr>
              <a:t> </a:t>
            </a:r>
            <a:r>
              <a:rPr lang="en-US" sz="3200" b="1" dirty="0" err="1">
                <a:solidFill>
                  <a:prstClr val="black"/>
                </a:solidFill>
              </a:rPr>
              <a:t>tập</a:t>
            </a:r>
            <a:r>
              <a:rPr lang="en-US" sz="3200" b="1" dirty="0">
                <a:solidFill>
                  <a:prstClr val="black"/>
                </a:solidFill>
              </a:rPr>
              <a:t> 5: </a:t>
            </a:r>
            <a:r>
              <a:rPr lang="en-US" sz="3200" b="1" dirty="0" err="1">
                <a:solidFill>
                  <a:prstClr val="black"/>
                </a:solidFill>
              </a:rPr>
              <a:t>Hãy</a:t>
            </a:r>
            <a:r>
              <a:rPr lang="en-US" sz="3200" b="1" dirty="0">
                <a:solidFill>
                  <a:prstClr val="black"/>
                </a:solidFill>
              </a:rPr>
              <a:t> chia </a:t>
            </a:r>
            <a:r>
              <a:rPr lang="en-US" sz="3200" b="1" dirty="0" err="1">
                <a:solidFill>
                  <a:prstClr val="black"/>
                </a:solidFill>
              </a:rPr>
              <a:t>sẻ</a:t>
            </a:r>
            <a:r>
              <a:rPr lang="en-US" sz="3200" b="1" dirty="0">
                <a:solidFill>
                  <a:prstClr val="black"/>
                </a:solidFill>
              </a:rPr>
              <a:t> </a:t>
            </a:r>
            <a:r>
              <a:rPr lang="en-US" sz="3200" b="1" dirty="0" err="1">
                <a:solidFill>
                  <a:prstClr val="black"/>
                </a:solidFill>
              </a:rPr>
              <a:t>những</a:t>
            </a:r>
            <a:r>
              <a:rPr lang="en-US" sz="3200" b="1" dirty="0">
                <a:solidFill>
                  <a:prstClr val="black"/>
                </a:solidFill>
              </a:rPr>
              <a:t> </a:t>
            </a:r>
            <a:r>
              <a:rPr lang="en-US" sz="3200" b="1" dirty="0" err="1">
                <a:solidFill>
                  <a:prstClr val="black"/>
                </a:solidFill>
              </a:rPr>
              <a:t>việc</a:t>
            </a:r>
            <a:r>
              <a:rPr lang="en-US" sz="3200" b="1" dirty="0">
                <a:solidFill>
                  <a:prstClr val="black"/>
                </a:solidFill>
              </a:rPr>
              <a:t> </a:t>
            </a:r>
            <a:r>
              <a:rPr lang="en-US" sz="3200" b="1" dirty="0" err="1">
                <a:solidFill>
                  <a:prstClr val="black"/>
                </a:solidFill>
              </a:rPr>
              <a:t>em</a:t>
            </a:r>
            <a:r>
              <a:rPr lang="en-US" sz="3200" b="1" dirty="0">
                <a:solidFill>
                  <a:prstClr val="black"/>
                </a:solidFill>
              </a:rPr>
              <a:t> </a:t>
            </a:r>
            <a:r>
              <a:rPr lang="en-US" sz="3200" b="1" dirty="0" err="1">
                <a:solidFill>
                  <a:prstClr val="black"/>
                </a:solidFill>
              </a:rPr>
              <a:t>đã</a:t>
            </a:r>
            <a:r>
              <a:rPr lang="en-US" sz="3200" b="1" dirty="0">
                <a:solidFill>
                  <a:prstClr val="black"/>
                </a:solidFill>
              </a:rPr>
              <a:t> </a:t>
            </a:r>
            <a:r>
              <a:rPr lang="en-US" sz="3200" b="1" dirty="0" err="1">
                <a:solidFill>
                  <a:prstClr val="black"/>
                </a:solidFill>
              </a:rPr>
              <a:t>làm</a:t>
            </a:r>
            <a:r>
              <a:rPr lang="en-US" sz="3200" b="1" dirty="0">
                <a:solidFill>
                  <a:prstClr val="black"/>
                </a:solidFill>
              </a:rPr>
              <a:t> </a:t>
            </a:r>
            <a:r>
              <a:rPr lang="en-US" sz="3200" b="1" dirty="0" err="1">
                <a:solidFill>
                  <a:prstClr val="black"/>
                </a:solidFill>
              </a:rPr>
              <a:t>để</a:t>
            </a:r>
            <a:r>
              <a:rPr lang="en-US" sz="3200" b="1" dirty="0">
                <a:solidFill>
                  <a:prstClr val="black"/>
                </a:solidFill>
              </a:rPr>
              <a:t> </a:t>
            </a:r>
            <a:r>
              <a:rPr lang="en-US" sz="3200" b="1" dirty="0" err="1">
                <a:solidFill>
                  <a:prstClr val="black"/>
                </a:solidFill>
              </a:rPr>
              <a:t>phòng</a:t>
            </a:r>
            <a:r>
              <a:rPr lang="en-US" sz="3200" b="1" dirty="0">
                <a:solidFill>
                  <a:prstClr val="black"/>
                </a:solidFill>
              </a:rPr>
              <a:t>, </a:t>
            </a:r>
            <a:r>
              <a:rPr lang="en-US" sz="3200" b="1" dirty="0" err="1">
                <a:solidFill>
                  <a:prstClr val="black"/>
                </a:solidFill>
              </a:rPr>
              <a:t>chống</a:t>
            </a:r>
            <a:r>
              <a:rPr lang="en-US" sz="3200" b="1" dirty="0">
                <a:solidFill>
                  <a:prstClr val="black"/>
                </a:solidFill>
              </a:rPr>
              <a:t> </a:t>
            </a:r>
            <a:r>
              <a:rPr lang="en-US" sz="3200" b="1" dirty="0" err="1">
                <a:solidFill>
                  <a:prstClr val="black"/>
                </a:solidFill>
              </a:rPr>
              <a:t>bạo</a:t>
            </a:r>
            <a:r>
              <a:rPr lang="en-US" sz="3200" b="1" dirty="0">
                <a:solidFill>
                  <a:prstClr val="black"/>
                </a:solidFill>
              </a:rPr>
              <a:t> </a:t>
            </a:r>
            <a:r>
              <a:rPr lang="en-US" sz="3200" b="1" dirty="0" err="1">
                <a:solidFill>
                  <a:prstClr val="black"/>
                </a:solidFill>
              </a:rPr>
              <a:t>lực</a:t>
            </a:r>
            <a:r>
              <a:rPr lang="en-US" sz="3200" b="1" dirty="0">
                <a:solidFill>
                  <a:prstClr val="black"/>
                </a:solidFill>
              </a:rPr>
              <a:t> </a:t>
            </a:r>
            <a:r>
              <a:rPr lang="en-US" sz="3200" b="1" dirty="0" err="1">
                <a:solidFill>
                  <a:prstClr val="black"/>
                </a:solidFill>
              </a:rPr>
              <a:t>học</a:t>
            </a:r>
            <a:r>
              <a:rPr lang="en-US" sz="3200" b="1" dirty="0">
                <a:solidFill>
                  <a:prstClr val="black"/>
                </a:solidFill>
              </a:rPr>
              <a:t> </a:t>
            </a:r>
            <a:r>
              <a:rPr lang="en-US" sz="3200" b="1" dirty="0" err="1">
                <a:solidFill>
                  <a:prstClr val="black"/>
                </a:solidFill>
              </a:rPr>
              <a:t>đường</a:t>
            </a:r>
            <a:r>
              <a:rPr lang="en-US" sz="3200" b="1" dirty="0">
                <a:solidFill>
                  <a:prstClr val="black"/>
                </a:solidFill>
              </a:rPr>
              <a:t>.</a:t>
            </a:r>
            <a:endParaRPr lang="vi-VN" sz="3200" dirty="0">
              <a:solidFill>
                <a:prstClr val="black"/>
              </a:solidFill>
            </a:endParaRPr>
          </a:p>
        </p:txBody>
      </p:sp>
    </p:spTree>
    <p:extLst>
      <p:ext uri="{BB962C8B-B14F-4D97-AF65-F5344CB8AC3E}">
        <p14:creationId xmlns:p14="http://schemas.microsoft.com/office/powerpoint/2010/main" val="198421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756659"/>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7:</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Phòng</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a:t>
            </a:r>
            <a:r>
              <a:rPr kumimoji="0" lang="en-US" altLang="en-US" sz="4000" b="1" i="0" u="none" strike="noStrike" kern="1200" cap="none" spc="0" normalizeH="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a:ln>
                  <a:noFill/>
                </a:ln>
                <a:solidFill>
                  <a:srgbClr val="FF0000"/>
                </a:solidFill>
                <a:effectLst/>
                <a:uLnTx/>
                <a:uFillTx/>
                <a:latin typeface="#9Slide05 Fourth" panose="00000500000000000000" pitchFamily="2" charset="0"/>
                <a:ea typeface="Helvetica Neue"/>
                <a:cs typeface="Helvetica Neue"/>
              </a:rPr>
              <a:t>chống</a:t>
            </a:r>
            <a:r>
              <a:rPr kumimoji="0" lang="en-US" altLang="en-US" sz="4000" b="1" i="0" u="none" strike="noStrike" kern="1200" cap="none" spc="0" normalizeH="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a:ln>
                  <a:noFill/>
                </a:ln>
                <a:solidFill>
                  <a:srgbClr val="FF0000"/>
                </a:solidFill>
                <a:effectLst/>
                <a:uLnTx/>
                <a:uFillTx/>
                <a:latin typeface="#9Slide05 Fourth" panose="00000500000000000000" pitchFamily="2" charset="0"/>
                <a:ea typeface="Helvetica Neue"/>
                <a:cs typeface="Helvetica Neue"/>
              </a:rPr>
              <a:t>bạo</a:t>
            </a:r>
            <a:r>
              <a:rPr kumimoji="0" lang="en-US" altLang="en-US" sz="4000" b="1" i="0" u="none" strike="noStrike" kern="1200" cap="none" spc="0" normalizeH="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a:ln>
                  <a:noFill/>
                </a:ln>
                <a:solidFill>
                  <a:srgbClr val="FF0000"/>
                </a:solidFill>
                <a:effectLst/>
                <a:uLnTx/>
                <a:uFillTx/>
                <a:latin typeface="#9Slide05 Fourth" panose="00000500000000000000" pitchFamily="2" charset="0"/>
                <a:ea typeface="Helvetica Neue"/>
                <a:cs typeface="Helvetica Neue"/>
              </a:rPr>
              <a:t>lực</a:t>
            </a:r>
            <a:r>
              <a:rPr kumimoji="0" lang="en-US" altLang="en-US" sz="4000" b="1" i="0" u="none" strike="noStrike" kern="1200" cap="none" spc="0" normalizeH="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a:ln>
                  <a:noFill/>
                </a:ln>
                <a:solidFill>
                  <a:srgbClr val="FF0000"/>
                </a:solidFill>
                <a:effectLst/>
                <a:uLnTx/>
                <a:uFillTx/>
                <a:latin typeface="#9Slide05 Fourth" panose="00000500000000000000" pitchFamily="2" charset="0"/>
                <a:ea typeface="Helvetica Neue"/>
                <a:cs typeface="Helvetica Neue"/>
              </a:rPr>
              <a:t>học</a:t>
            </a:r>
            <a:r>
              <a:rPr kumimoji="0" lang="en-US" altLang="en-US" sz="4000" b="1" i="0" u="none" strike="noStrike" kern="1200" cap="none" spc="0" normalizeH="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a:ln>
                  <a:noFill/>
                </a:ln>
                <a:solidFill>
                  <a:srgbClr val="FF0000"/>
                </a:solidFill>
                <a:effectLst/>
                <a:uLnTx/>
                <a:uFillTx/>
                <a:latin typeface="#9Slide05 Fourth" panose="00000500000000000000" pitchFamily="2" charset="0"/>
                <a:ea typeface="Helvetica Neue"/>
                <a:cs typeface="Helvetica Neue"/>
              </a:rPr>
              <a:t>đường</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4887930" y="468762"/>
            <a:ext cx="7304070" cy="5182805"/>
          </a:xfrm>
          <a:prstGeom prst="rect">
            <a:avLst/>
          </a:prstGeom>
        </p:spPr>
      </p:pic>
      <p:sp>
        <p:nvSpPr>
          <p:cNvPr id="9" name="文本框 6"/>
          <p:cNvSpPr txBox="1"/>
          <p:nvPr/>
        </p:nvSpPr>
        <p:spPr>
          <a:xfrm>
            <a:off x="6849220" y="2807377"/>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VẬN DỤNG</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4206122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32">
            <a:extLst>
              <a:ext uri="{FF2B5EF4-FFF2-40B4-BE49-F238E27FC236}">
                <a16:creationId xmlns:a16="http://schemas.microsoft.com/office/drawing/2014/main" id="{A3069461-560C-4783-87E4-ABE516ADE0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593" y="35248"/>
            <a:ext cx="12192000" cy="6857999"/>
          </a:xfrm>
          <a:prstGeom prst="rect">
            <a:avLst/>
          </a:prstGeom>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691" y="3544624"/>
            <a:ext cx="3188719" cy="3540319"/>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44536" y="5359529"/>
            <a:ext cx="2869752" cy="1711901"/>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3494" y="213431"/>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44590" y="264255"/>
            <a:ext cx="1694696" cy="2161906"/>
          </a:xfrm>
          <a:prstGeom prst="rect">
            <a:avLst/>
          </a:prstGeom>
        </p:spPr>
      </p:pic>
      <p:grpSp>
        <p:nvGrpSpPr>
          <p:cNvPr id="6" name="组合 2">
            <a:extLst>
              <a:ext uri="{FF2B5EF4-FFF2-40B4-BE49-F238E27FC236}">
                <a16:creationId xmlns:a16="http://schemas.microsoft.com/office/drawing/2014/main" id="{8D054DAA-598A-45C3-8124-9575502FA773}"/>
              </a:ext>
            </a:extLst>
          </p:cNvPr>
          <p:cNvGrpSpPr/>
          <p:nvPr/>
        </p:nvGrpSpPr>
        <p:grpSpPr>
          <a:xfrm>
            <a:off x="1359961" y="1160924"/>
            <a:ext cx="4674920" cy="3691311"/>
            <a:chOff x="1949253" y="1627716"/>
            <a:chExt cx="3271491" cy="2727718"/>
          </a:xfrm>
        </p:grpSpPr>
        <p:grpSp>
          <p:nvGrpSpPr>
            <p:cNvPr id="7" name="组合 135">
              <a:extLst>
                <a:ext uri="{FF2B5EF4-FFF2-40B4-BE49-F238E27FC236}">
                  <a16:creationId xmlns:a16="http://schemas.microsoft.com/office/drawing/2014/main" id="{D58AED1F-ABF0-45D8-9A7E-839BE7D8990D}"/>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a16="http://schemas.microsoft.com/office/drawing/2014/main" id="{2FBD4893-B88F-4FBC-BD03-0254E284235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a:extLst>
                  <a:ext uri="{FF2B5EF4-FFF2-40B4-BE49-F238E27FC236}">
                    <a16:creationId xmlns:a16="http://schemas.microsoft.com/office/drawing/2014/main" id="{D4EB34A4-A035-404A-B799-4CCDE9F07F6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a:extLst>
                  <a:ext uri="{FF2B5EF4-FFF2-40B4-BE49-F238E27FC236}">
                    <a16:creationId xmlns:a16="http://schemas.microsoft.com/office/drawing/2014/main" id="{72C4CA55-130E-4123-8B78-6588168C47F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a:extLst>
                  <a:ext uri="{FF2B5EF4-FFF2-40B4-BE49-F238E27FC236}">
                    <a16:creationId xmlns:a16="http://schemas.microsoft.com/office/drawing/2014/main" id="{A28C9912-2B57-4F8E-899C-E4FD9C7BD1F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a:extLst>
                  <a:ext uri="{FF2B5EF4-FFF2-40B4-BE49-F238E27FC236}">
                    <a16:creationId xmlns:a16="http://schemas.microsoft.com/office/drawing/2014/main" id="{D1EF031C-073B-4CEF-A06F-2BFE289DC18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a:extLst>
                  <a:ext uri="{FF2B5EF4-FFF2-40B4-BE49-F238E27FC236}">
                    <a16:creationId xmlns:a16="http://schemas.microsoft.com/office/drawing/2014/main" id="{EA57F0DF-82AF-42A0-8BF2-38A854DA78B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a:extLst>
                  <a:ext uri="{FF2B5EF4-FFF2-40B4-BE49-F238E27FC236}">
                    <a16:creationId xmlns:a16="http://schemas.microsoft.com/office/drawing/2014/main" id="{85528011-66C8-4818-905B-A5119A0B998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a:extLst>
                  <a:ext uri="{FF2B5EF4-FFF2-40B4-BE49-F238E27FC236}">
                    <a16:creationId xmlns:a16="http://schemas.microsoft.com/office/drawing/2014/main" id="{11BF4EF0-1B05-417E-9563-07561244CB09}"/>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id="{078A2F5E-DDEF-4ED9-8CEE-E6D8A2EA291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a:extLst>
                    <a:ext uri="{FF2B5EF4-FFF2-40B4-BE49-F238E27FC236}">
                      <a16:creationId xmlns:a16="http://schemas.microsoft.com/office/drawing/2014/main" id="{2C153CBA-C459-4691-9A24-566F8B93692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a:extLst>
                    <a:ext uri="{FF2B5EF4-FFF2-40B4-BE49-F238E27FC236}">
                      <a16:creationId xmlns:a16="http://schemas.microsoft.com/office/drawing/2014/main" id="{DF8BD1EE-340A-48FA-8E6F-A96CC67B7DF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a:extLst>
                    <a:ext uri="{FF2B5EF4-FFF2-40B4-BE49-F238E27FC236}">
                      <a16:creationId xmlns:a16="http://schemas.microsoft.com/office/drawing/2014/main" id="{8507A91A-E4A8-4490-B57F-FA838B66CE63}"/>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a:extLst>
                    <a:ext uri="{FF2B5EF4-FFF2-40B4-BE49-F238E27FC236}">
                      <a16:creationId xmlns:a16="http://schemas.microsoft.com/office/drawing/2014/main" id="{C70852DC-F006-4DC0-B237-6F210206F90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a:extLst>
                    <a:ext uri="{FF2B5EF4-FFF2-40B4-BE49-F238E27FC236}">
                      <a16:creationId xmlns:a16="http://schemas.microsoft.com/office/drawing/2014/main" id="{95FF7DF2-0A5B-49A4-A849-C73B5133BC5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a:extLst>
                    <a:ext uri="{FF2B5EF4-FFF2-40B4-BE49-F238E27FC236}">
                      <a16:creationId xmlns:a16="http://schemas.microsoft.com/office/drawing/2014/main" id="{9B65670F-5131-4554-904D-000E1C3DDBA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a:extLst>
                    <a:ext uri="{FF2B5EF4-FFF2-40B4-BE49-F238E27FC236}">
                      <a16:creationId xmlns:a16="http://schemas.microsoft.com/office/drawing/2014/main" id="{08D22F81-B21D-4282-A456-82C4DF2A241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a:extLst>
                    <a:ext uri="{FF2B5EF4-FFF2-40B4-BE49-F238E27FC236}">
                      <a16:creationId xmlns:a16="http://schemas.microsoft.com/office/drawing/2014/main" id="{ECF0E66D-ACED-47C4-BFDA-CE90499A7C0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a:extLst>
                    <a:ext uri="{FF2B5EF4-FFF2-40B4-BE49-F238E27FC236}">
                      <a16:creationId xmlns:a16="http://schemas.microsoft.com/office/drawing/2014/main" id="{102F4BF2-A344-400F-985E-84A23364F0B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a:extLst>
                    <a:ext uri="{FF2B5EF4-FFF2-40B4-BE49-F238E27FC236}">
                      <a16:creationId xmlns:a16="http://schemas.microsoft.com/office/drawing/2014/main" id="{9D460B84-51DF-4FD8-BB46-A781506F8DD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a:extLst>
                    <a:ext uri="{FF2B5EF4-FFF2-40B4-BE49-F238E27FC236}">
                      <a16:creationId xmlns:a16="http://schemas.microsoft.com/office/drawing/2014/main" id="{5C14206F-BDF1-45E4-BD48-FF34C9871B8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a:extLst>
                    <a:ext uri="{FF2B5EF4-FFF2-40B4-BE49-F238E27FC236}">
                      <a16:creationId xmlns:a16="http://schemas.microsoft.com/office/drawing/2014/main" id="{507B968D-20D0-4516-89A9-DC4415AE8B3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a:extLst>
                    <a:ext uri="{FF2B5EF4-FFF2-40B4-BE49-F238E27FC236}">
                      <a16:creationId xmlns:a16="http://schemas.microsoft.com/office/drawing/2014/main" id="{0D362F8F-453F-4FA2-ABC9-CCB92CFF964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a:extLst>
                    <a:ext uri="{FF2B5EF4-FFF2-40B4-BE49-F238E27FC236}">
                      <a16:creationId xmlns:a16="http://schemas.microsoft.com/office/drawing/2014/main" id="{7BF0C9C7-C262-4992-B6D3-9631F608182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a:extLst>
                    <a:ext uri="{FF2B5EF4-FFF2-40B4-BE49-F238E27FC236}">
                      <a16:creationId xmlns:a16="http://schemas.microsoft.com/office/drawing/2014/main" id="{8876E981-D179-44BA-B61D-36004548C27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a:extLst>
                    <a:ext uri="{FF2B5EF4-FFF2-40B4-BE49-F238E27FC236}">
                      <a16:creationId xmlns:a16="http://schemas.microsoft.com/office/drawing/2014/main" id="{77C5A5ED-995B-42F6-B616-4B53BCE2D2A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a:extLst>
                    <a:ext uri="{FF2B5EF4-FFF2-40B4-BE49-F238E27FC236}">
                      <a16:creationId xmlns:a16="http://schemas.microsoft.com/office/drawing/2014/main" id="{8730ABBD-359A-470F-A3F3-24B73819BA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a:extLst>
                    <a:ext uri="{FF2B5EF4-FFF2-40B4-BE49-F238E27FC236}">
                      <a16:creationId xmlns:a16="http://schemas.microsoft.com/office/drawing/2014/main" id="{7748A976-902F-49DE-9572-926959E2864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a:extLst>
                    <a:ext uri="{FF2B5EF4-FFF2-40B4-BE49-F238E27FC236}">
                      <a16:creationId xmlns:a16="http://schemas.microsoft.com/office/drawing/2014/main" id="{47827897-CAC0-4E5E-A3D8-2831F1F43CA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a:extLst>
                    <a:ext uri="{FF2B5EF4-FFF2-40B4-BE49-F238E27FC236}">
                      <a16:creationId xmlns:a16="http://schemas.microsoft.com/office/drawing/2014/main" id="{E773F939-CB07-4596-9FDD-B9238A8E055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a:extLst>
                    <a:ext uri="{FF2B5EF4-FFF2-40B4-BE49-F238E27FC236}">
                      <a16:creationId xmlns:a16="http://schemas.microsoft.com/office/drawing/2014/main" id="{D3FF9045-86AC-42C3-AC0C-808A19F00B9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a:extLst>
                    <a:ext uri="{FF2B5EF4-FFF2-40B4-BE49-F238E27FC236}">
                      <a16:creationId xmlns:a16="http://schemas.microsoft.com/office/drawing/2014/main" id="{4810AD40-77E8-4C96-955D-A8AC4897FEF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a:extLst>
                    <a:ext uri="{FF2B5EF4-FFF2-40B4-BE49-F238E27FC236}">
                      <a16:creationId xmlns:a16="http://schemas.microsoft.com/office/drawing/2014/main" id="{F62D7822-0794-42AB-BC1B-1B79FAA3D1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a:extLst>
                    <a:ext uri="{FF2B5EF4-FFF2-40B4-BE49-F238E27FC236}">
                      <a16:creationId xmlns:a16="http://schemas.microsoft.com/office/drawing/2014/main" id="{74C67D56-3290-4233-B7D4-80AB3549D85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a:extLst>
                    <a:ext uri="{FF2B5EF4-FFF2-40B4-BE49-F238E27FC236}">
                      <a16:creationId xmlns:a16="http://schemas.microsoft.com/office/drawing/2014/main" id="{B08A9991-16D5-4310-8175-32877E073FD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a:extLst>
                    <a:ext uri="{FF2B5EF4-FFF2-40B4-BE49-F238E27FC236}">
                      <a16:creationId xmlns:a16="http://schemas.microsoft.com/office/drawing/2014/main" id="{4AAA0EEE-06B0-4EAC-A16A-26D01F993B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a:extLst>
                    <a:ext uri="{FF2B5EF4-FFF2-40B4-BE49-F238E27FC236}">
                      <a16:creationId xmlns:a16="http://schemas.microsoft.com/office/drawing/2014/main" id="{0E610C5D-2436-4FA4-B7E9-5374807435B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a:extLst>
                    <a:ext uri="{FF2B5EF4-FFF2-40B4-BE49-F238E27FC236}">
                      <a16:creationId xmlns:a16="http://schemas.microsoft.com/office/drawing/2014/main" id="{23A96C75-3B18-49D5-9ED8-3A423B50DC8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a:extLst>
                    <a:ext uri="{FF2B5EF4-FFF2-40B4-BE49-F238E27FC236}">
                      <a16:creationId xmlns:a16="http://schemas.microsoft.com/office/drawing/2014/main" id="{740E3DD9-1D2C-45E7-8926-B69EBDD78E9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a:extLst>
                    <a:ext uri="{FF2B5EF4-FFF2-40B4-BE49-F238E27FC236}">
                      <a16:creationId xmlns:a16="http://schemas.microsoft.com/office/drawing/2014/main" id="{720AE166-A88B-42C0-B870-AC61CA4C00A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a:extLst>
                    <a:ext uri="{FF2B5EF4-FFF2-40B4-BE49-F238E27FC236}">
                      <a16:creationId xmlns:a16="http://schemas.microsoft.com/office/drawing/2014/main" id="{D239EE26-C665-4D57-B02D-D5F2D9A1BB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a:extLst>
                    <a:ext uri="{FF2B5EF4-FFF2-40B4-BE49-F238E27FC236}">
                      <a16:creationId xmlns:a16="http://schemas.microsoft.com/office/drawing/2014/main" id="{5E431BA4-5FA5-42DD-877F-B8D56B2496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a:extLst>
                    <a:ext uri="{FF2B5EF4-FFF2-40B4-BE49-F238E27FC236}">
                      <a16:creationId xmlns:a16="http://schemas.microsoft.com/office/drawing/2014/main" id="{E30B3B95-3C44-42DB-B2C1-7B09F705DB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a:extLst>
                    <a:ext uri="{FF2B5EF4-FFF2-40B4-BE49-F238E27FC236}">
                      <a16:creationId xmlns:a16="http://schemas.microsoft.com/office/drawing/2014/main" id="{D367A7FF-8C78-4355-A197-4117A3B21E7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a:extLst>
                    <a:ext uri="{FF2B5EF4-FFF2-40B4-BE49-F238E27FC236}">
                      <a16:creationId xmlns:a16="http://schemas.microsoft.com/office/drawing/2014/main" id="{C1BFD2A0-ECA2-4438-9162-3A6E2B9E91D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a:extLst>
                    <a:ext uri="{FF2B5EF4-FFF2-40B4-BE49-F238E27FC236}">
                      <a16:creationId xmlns:a16="http://schemas.microsoft.com/office/drawing/2014/main" id="{A613BF4C-321C-45DF-AD04-74ACAF33441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a:extLst>
                    <a:ext uri="{FF2B5EF4-FFF2-40B4-BE49-F238E27FC236}">
                      <a16:creationId xmlns:a16="http://schemas.microsoft.com/office/drawing/2014/main" id="{371393D0-2847-4F8D-8B0F-A6CAFCD4001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a:extLst>
                    <a:ext uri="{FF2B5EF4-FFF2-40B4-BE49-F238E27FC236}">
                      <a16:creationId xmlns:a16="http://schemas.microsoft.com/office/drawing/2014/main" id="{13B9E13F-C245-43E2-BB6B-58D2AA62A31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a:extLst>
                    <a:ext uri="{FF2B5EF4-FFF2-40B4-BE49-F238E27FC236}">
                      <a16:creationId xmlns:a16="http://schemas.microsoft.com/office/drawing/2014/main" id="{CD2E4A88-2213-4213-B091-0F9023152C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a:extLst>
                    <a:ext uri="{FF2B5EF4-FFF2-40B4-BE49-F238E27FC236}">
                      <a16:creationId xmlns:a16="http://schemas.microsoft.com/office/drawing/2014/main" id="{37D4605B-835C-4A96-AC84-92734A6ACF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a:extLst>
                    <a:ext uri="{FF2B5EF4-FFF2-40B4-BE49-F238E27FC236}">
                      <a16:creationId xmlns:a16="http://schemas.microsoft.com/office/drawing/2014/main" id="{2332D1D1-627B-4ABF-9A4D-D844C0AB1E9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a:extLst>
                    <a:ext uri="{FF2B5EF4-FFF2-40B4-BE49-F238E27FC236}">
                      <a16:creationId xmlns:a16="http://schemas.microsoft.com/office/drawing/2014/main" id="{DFC98597-F6F8-413B-873B-0582015BF1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a:extLst>
                    <a:ext uri="{FF2B5EF4-FFF2-40B4-BE49-F238E27FC236}">
                      <a16:creationId xmlns:a16="http://schemas.microsoft.com/office/drawing/2014/main" id="{AEACEEE6-A713-4806-A186-C865F4748B1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a:extLst>
                    <a:ext uri="{FF2B5EF4-FFF2-40B4-BE49-F238E27FC236}">
                      <a16:creationId xmlns:a16="http://schemas.microsoft.com/office/drawing/2014/main" id="{D0BE59FC-6B1D-499D-8CC1-8801320C0E4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a:extLst>
                    <a:ext uri="{FF2B5EF4-FFF2-40B4-BE49-F238E27FC236}">
                      <a16:creationId xmlns:a16="http://schemas.microsoft.com/office/drawing/2014/main" id="{3389736A-83C4-41B8-A3E5-8F3B8EC0E88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a:extLst>
                    <a:ext uri="{FF2B5EF4-FFF2-40B4-BE49-F238E27FC236}">
                      <a16:creationId xmlns:a16="http://schemas.microsoft.com/office/drawing/2014/main" id="{10FFE8F2-0A7D-45BD-B850-EFF5D7314C9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a:extLst>
                    <a:ext uri="{FF2B5EF4-FFF2-40B4-BE49-F238E27FC236}">
                      <a16:creationId xmlns:a16="http://schemas.microsoft.com/office/drawing/2014/main" id="{76F9DE01-0CB1-4233-ACF8-7C194D3373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a:extLst>
                    <a:ext uri="{FF2B5EF4-FFF2-40B4-BE49-F238E27FC236}">
                      <a16:creationId xmlns:a16="http://schemas.microsoft.com/office/drawing/2014/main" id="{E1ADEA28-A5A3-46E4-B784-470F380C84A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a:extLst>
                    <a:ext uri="{FF2B5EF4-FFF2-40B4-BE49-F238E27FC236}">
                      <a16:creationId xmlns:a16="http://schemas.microsoft.com/office/drawing/2014/main" id="{883E643E-FA87-4897-AB60-68E6766E332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a:extLst>
                    <a:ext uri="{FF2B5EF4-FFF2-40B4-BE49-F238E27FC236}">
                      <a16:creationId xmlns:a16="http://schemas.microsoft.com/office/drawing/2014/main" id="{AF39DB9A-25BE-4B01-BC5A-978942C0246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a:extLst>
                    <a:ext uri="{FF2B5EF4-FFF2-40B4-BE49-F238E27FC236}">
                      <a16:creationId xmlns:a16="http://schemas.microsoft.com/office/drawing/2014/main" id="{39975B54-5C53-4FD1-BBE1-2CFD328F20C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a:extLst>
                    <a:ext uri="{FF2B5EF4-FFF2-40B4-BE49-F238E27FC236}">
                      <a16:creationId xmlns:a16="http://schemas.microsoft.com/office/drawing/2014/main" id="{33C9685E-20BD-4783-9FAC-AA7483338A0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a:extLst>
                    <a:ext uri="{FF2B5EF4-FFF2-40B4-BE49-F238E27FC236}">
                      <a16:creationId xmlns:a16="http://schemas.microsoft.com/office/drawing/2014/main" id="{3C5F0C41-B90A-4493-B0EA-D4E5022D4A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a:extLst>
                    <a:ext uri="{FF2B5EF4-FFF2-40B4-BE49-F238E27FC236}">
                      <a16:creationId xmlns:a16="http://schemas.microsoft.com/office/drawing/2014/main" id="{1552B270-1C03-4BEB-B9D5-4A1898C22B4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a:extLst>
                    <a:ext uri="{FF2B5EF4-FFF2-40B4-BE49-F238E27FC236}">
                      <a16:creationId xmlns:a16="http://schemas.microsoft.com/office/drawing/2014/main" id="{8CA014FC-367A-41CE-99A3-C948AF28733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a:extLst>
                    <a:ext uri="{FF2B5EF4-FFF2-40B4-BE49-F238E27FC236}">
                      <a16:creationId xmlns:a16="http://schemas.microsoft.com/office/drawing/2014/main" id="{E41AF02E-241D-476E-87A2-574DB8B17A4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a:extLst>
                    <a:ext uri="{FF2B5EF4-FFF2-40B4-BE49-F238E27FC236}">
                      <a16:creationId xmlns:a16="http://schemas.microsoft.com/office/drawing/2014/main" id="{00CFF0C6-B4D8-4D67-A702-2FC093082B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a:extLst>
                    <a:ext uri="{FF2B5EF4-FFF2-40B4-BE49-F238E27FC236}">
                      <a16:creationId xmlns:a16="http://schemas.microsoft.com/office/drawing/2014/main" id="{48DD892B-09D6-4017-8069-CD99A934D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a:extLst>
                    <a:ext uri="{FF2B5EF4-FFF2-40B4-BE49-F238E27FC236}">
                      <a16:creationId xmlns:a16="http://schemas.microsoft.com/office/drawing/2014/main" id="{16278466-0AC4-417A-A95C-A55D1F24E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a:extLst>
                    <a:ext uri="{FF2B5EF4-FFF2-40B4-BE49-F238E27FC236}">
                      <a16:creationId xmlns:a16="http://schemas.microsoft.com/office/drawing/2014/main" id="{45BCE868-6757-4A1C-B055-14BF7947CFE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a:extLst>
                    <a:ext uri="{FF2B5EF4-FFF2-40B4-BE49-F238E27FC236}">
                      <a16:creationId xmlns:a16="http://schemas.microsoft.com/office/drawing/2014/main" id="{4715512D-2B04-4CB6-9564-89504E4B3F6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a:extLst>
                    <a:ext uri="{FF2B5EF4-FFF2-40B4-BE49-F238E27FC236}">
                      <a16:creationId xmlns:a16="http://schemas.microsoft.com/office/drawing/2014/main" id="{711A7AB7-A430-4710-8295-B0D932A26A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a:extLst>
                    <a:ext uri="{FF2B5EF4-FFF2-40B4-BE49-F238E27FC236}">
                      <a16:creationId xmlns:a16="http://schemas.microsoft.com/office/drawing/2014/main" id="{6255BAE5-6F8E-46D8-BF2E-1C070916AD5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a:extLst>
                    <a:ext uri="{FF2B5EF4-FFF2-40B4-BE49-F238E27FC236}">
                      <a16:creationId xmlns:a16="http://schemas.microsoft.com/office/drawing/2014/main" id="{A45FEC60-4FF0-46EB-8EAF-37C82117C96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a:extLst>
                    <a:ext uri="{FF2B5EF4-FFF2-40B4-BE49-F238E27FC236}">
                      <a16:creationId xmlns:a16="http://schemas.microsoft.com/office/drawing/2014/main" id="{EC013A5A-1403-4A69-BCE8-27253D75AD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a:extLst>
                    <a:ext uri="{FF2B5EF4-FFF2-40B4-BE49-F238E27FC236}">
                      <a16:creationId xmlns:a16="http://schemas.microsoft.com/office/drawing/2014/main" id="{DC5CC0DD-C766-4149-9FED-22A44D357C6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a:extLst>
                    <a:ext uri="{FF2B5EF4-FFF2-40B4-BE49-F238E27FC236}">
                      <a16:creationId xmlns:a16="http://schemas.microsoft.com/office/drawing/2014/main" id="{6B173FAD-BF75-4904-8C0E-1E7F2F2481E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a:extLst>
                    <a:ext uri="{FF2B5EF4-FFF2-40B4-BE49-F238E27FC236}">
                      <a16:creationId xmlns:a16="http://schemas.microsoft.com/office/drawing/2014/main" id="{6B395EA2-ACF3-4ACE-8584-07CDF8722EF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a:extLst>
                    <a:ext uri="{FF2B5EF4-FFF2-40B4-BE49-F238E27FC236}">
                      <a16:creationId xmlns:a16="http://schemas.microsoft.com/office/drawing/2014/main" id="{5CC9C077-0EA0-4772-923C-F378EB0BFAD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a:extLst>
                    <a:ext uri="{FF2B5EF4-FFF2-40B4-BE49-F238E27FC236}">
                      <a16:creationId xmlns:a16="http://schemas.microsoft.com/office/drawing/2014/main" id="{9F596560-6226-422E-8C5A-6AF41D67F86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a:extLst>
                    <a:ext uri="{FF2B5EF4-FFF2-40B4-BE49-F238E27FC236}">
                      <a16:creationId xmlns:a16="http://schemas.microsoft.com/office/drawing/2014/main" id="{F23CCCC9-D0D7-40AD-8900-A0020D00E81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a:extLst>
                    <a:ext uri="{FF2B5EF4-FFF2-40B4-BE49-F238E27FC236}">
                      <a16:creationId xmlns:a16="http://schemas.microsoft.com/office/drawing/2014/main" id="{EC1840F2-B0DB-47CF-B055-EFF68735067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a:extLst>
                    <a:ext uri="{FF2B5EF4-FFF2-40B4-BE49-F238E27FC236}">
                      <a16:creationId xmlns:a16="http://schemas.microsoft.com/office/drawing/2014/main" id="{7E0F32F5-849E-4778-B286-7341FFE836B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a:extLst>
                    <a:ext uri="{FF2B5EF4-FFF2-40B4-BE49-F238E27FC236}">
                      <a16:creationId xmlns:a16="http://schemas.microsoft.com/office/drawing/2014/main" id="{43892C67-FC08-4A95-95AE-F7E280CEBFD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a:extLst>
                    <a:ext uri="{FF2B5EF4-FFF2-40B4-BE49-F238E27FC236}">
                      <a16:creationId xmlns:a16="http://schemas.microsoft.com/office/drawing/2014/main" id="{BC773F19-5210-4400-9550-E31E6002F66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a:extLst>
                    <a:ext uri="{FF2B5EF4-FFF2-40B4-BE49-F238E27FC236}">
                      <a16:creationId xmlns:a16="http://schemas.microsoft.com/office/drawing/2014/main" id="{AD136FB3-362D-4F4D-9E4C-FF9A0793C52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a:extLst>
                    <a:ext uri="{FF2B5EF4-FFF2-40B4-BE49-F238E27FC236}">
                      <a16:creationId xmlns:a16="http://schemas.microsoft.com/office/drawing/2014/main" id="{E996F4B1-C266-4C90-B6A3-FCD5B749094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a:extLst>
                    <a:ext uri="{FF2B5EF4-FFF2-40B4-BE49-F238E27FC236}">
                      <a16:creationId xmlns:a16="http://schemas.microsoft.com/office/drawing/2014/main" id="{EB8A27F0-3E0F-4690-9326-18E62A0671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a:extLst>
                    <a:ext uri="{FF2B5EF4-FFF2-40B4-BE49-F238E27FC236}">
                      <a16:creationId xmlns:a16="http://schemas.microsoft.com/office/drawing/2014/main" id="{ACF132F0-BB5B-47D1-BF32-B3053BBB1FD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a:extLst>
                    <a:ext uri="{FF2B5EF4-FFF2-40B4-BE49-F238E27FC236}">
                      <a16:creationId xmlns:a16="http://schemas.microsoft.com/office/drawing/2014/main" id="{F5960859-D2F7-46DD-8A3F-1F06118596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a:extLst>
                <a:ext uri="{FF2B5EF4-FFF2-40B4-BE49-F238E27FC236}">
                  <a16:creationId xmlns:a16="http://schemas.microsoft.com/office/drawing/2014/main" id="{35C8638A-8528-4341-AD1C-62AF34756379}"/>
                </a:ext>
              </a:extLst>
            </p:cNvPr>
            <p:cNvSpPr txBox="1">
              <a:spLocks noChangeArrowheads="1"/>
            </p:cNvSpPr>
            <p:nvPr/>
          </p:nvSpPr>
          <p:spPr bwMode="auto">
            <a:xfrm>
              <a:off x="2105206" y="2078139"/>
              <a:ext cx="2925908" cy="22772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342900" indent="-342900">
                <a:lnSpc>
                  <a:spcPct val="127000"/>
                </a:lnSpc>
                <a:buFont typeface="+mj-lt"/>
                <a:buAutoNum type="arabicPeriod"/>
                <a:tabLst>
                  <a:tab pos="241300" algn="l"/>
                </a:tabLst>
              </a:pPr>
              <a:r>
                <a:rPr lang="pt-BR" sz="2400" dirty="0"/>
                <a:t>Thiết kế 1 khẩu hiệu để tuyên truyền về phòng chống bạo lực học đường và thuyết minh về sản phẩm đó.</a:t>
              </a:r>
              <a:endParaRPr lang="vi-VN" sz="2400" dirty="0"/>
            </a:p>
            <a:p>
              <a:pPr marL="342900" lvl="0" indent="-342900">
                <a:lnSpc>
                  <a:spcPct val="127000"/>
                </a:lnSpc>
                <a:buFont typeface="+mj-lt"/>
                <a:buAutoNum type="arabicPeriod"/>
                <a:tabLst>
                  <a:tab pos="241300" algn="l"/>
                </a:tabLst>
              </a:pPr>
              <a:r>
                <a:rPr lang="en-US" sz="2400" dirty="0">
                  <a:effectLst/>
                  <a:latin typeface="#9Slide05 Brannboll Ny" panose="02000000000000000000" pitchFamily="2" charset="0"/>
                  <a:ea typeface="Times New Roman" panose="02020603050405020304" pitchFamily="18" charset="0"/>
                  <a:cs typeface="Arial" panose="020B0604020202020204" pitchFamily="34" charset="0"/>
                </a:rPr>
                <a:t>.</a:t>
              </a:r>
              <a:endParaRPr lang="en-US" sz="2400" dirty="0">
                <a:effectLst/>
                <a:latin typeface="#9Slide05 Brannboll Ny" panose="02000000000000000000" pitchFamily="2"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p>
          </p:txBody>
        </p:sp>
      </p:grpSp>
      <p:grpSp>
        <p:nvGrpSpPr>
          <p:cNvPr id="98" name="组合 3">
            <a:extLst>
              <a:ext uri="{FF2B5EF4-FFF2-40B4-BE49-F238E27FC236}">
                <a16:creationId xmlns:a16="http://schemas.microsoft.com/office/drawing/2014/main" id="{38D25246-65BA-4855-A3D9-A8EC1F3632CF}"/>
              </a:ext>
            </a:extLst>
          </p:cNvPr>
          <p:cNvGrpSpPr/>
          <p:nvPr/>
        </p:nvGrpSpPr>
        <p:grpSpPr>
          <a:xfrm>
            <a:off x="5947635" y="1599997"/>
            <a:ext cx="6570616" cy="5415707"/>
            <a:chOff x="7522624" y="1711467"/>
            <a:chExt cx="2698523" cy="1980244"/>
          </a:xfrm>
        </p:grpSpPr>
        <p:grpSp>
          <p:nvGrpSpPr>
            <p:cNvPr id="99" name="组合 225">
              <a:extLst>
                <a:ext uri="{FF2B5EF4-FFF2-40B4-BE49-F238E27FC236}">
                  <a16:creationId xmlns:a16="http://schemas.microsoft.com/office/drawing/2014/main" id="{3E1C6EDD-57C8-41B1-91C8-7F0CD50A933A}"/>
                </a:ext>
              </a:extLst>
            </p:cNvPr>
            <p:cNvGrpSpPr/>
            <p:nvPr/>
          </p:nvGrpSpPr>
          <p:grpSpPr>
            <a:xfrm flipH="1">
              <a:off x="7522624" y="1711467"/>
              <a:ext cx="2698523" cy="1980244"/>
              <a:chOff x="3246438" y="1068388"/>
              <a:chExt cx="5711825" cy="4678363"/>
            </a:xfrm>
            <a:solidFill>
              <a:schemeClr val="tx1"/>
            </a:solidFill>
          </p:grpSpPr>
          <p:sp>
            <p:nvSpPr>
              <p:cNvPr id="101" name="Freeform 5">
                <a:extLst>
                  <a:ext uri="{FF2B5EF4-FFF2-40B4-BE49-F238E27FC236}">
                    <a16:creationId xmlns:a16="http://schemas.microsoft.com/office/drawing/2014/main" id="{138F6791-500E-4672-9473-80AC1694AB8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6">
                <a:extLst>
                  <a:ext uri="{FF2B5EF4-FFF2-40B4-BE49-F238E27FC236}">
                    <a16:creationId xmlns:a16="http://schemas.microsoft.com/office/drawing/2014/main" id="{C8EE571C-BE94-4368-98EF-27D423DF6D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
                <a:extLst>
                  <a:ext uri="{FF2B5EF4-FFF2-40B4-BE49-F238E27FC236}">
                    <a16:creationId xmlns:a16="http://schemas.microsoft.com/office/drawing/2014/main" id="{C1AD819C-F0EC-487E-AD04-E2C3F97676B9}"/>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8">
                <a:extLst>
                  <a:ext uri="{FF2B5EF4-FFF2-40B4-BE49-F238E27FC236}">
                    <a16:creationId xmlns:a16="http://schemas.microsoft.com/office/drawing/2014/main" id="{FAB47E01-9665-455C-9CA4-FB75E51DE67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9">
                <a:extLst>
                  <a:ext uri="{FF2B5EF4-FFF2-40B4-BE49-F238E27FC236}">
                    <a16:creationId xmlns:a16="http://schemas.microsoft.com/office/drawing/2014/main" id="{732BA37F-0C87-4610-9517-3706A35D938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10">
                <a:extLst>
                  <a:ext uri="{FF2B5EF4-FFF2-40B4-BE49-F238E27FC236}">
                    <a16:creationId xmlns:a16="http://schemas.microsoft.com/office/drawing/2014/main" id="{F3C507FD-3D22-46F6-9BB4-A4643AED8E4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1">
                <a:extLst>
                  <a:ext uri="{FF2B5EF4-FFF2-40B4-BE49-F238E27FC236}">
                    <a16:creationId xmlns:a16="http://schemas.microsoft.com/office/drawing/2014/main" id="{E66FE954-408D-4E0D-A552-8AD26413F42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8" name="组合 233">
                <a:extLst>
                  <a:ext uri="{FF2B5EF4-FFF2-40B4-BE49-F238E27FC236}">
                    <a16:creationId xmlns:a16="http://schemas.microsoft.com/office/drawing/2014/main" id="{39B4C5E4-DC5F-44F5-B216-6241B87E7B64}"/>
                  </a:ext>
                </a:extLst>
              </p:cNvPr>
              <p:cNvGrpSpPr/>
              <p:nvPr/>
            </p:nvGrpSpPr>
            <p:grpSpPr>
              <a:xfrm>
                <a:off x="3517901" y="1225551"/>
                <a:ext cx="5260975" cy="4090987"/>
                <a:chOff x="3517901" y="1225551"/>
                <a:chExt cx="5260975" cy="4090987"/>
              </a:xfrm>
              <a:grpFill/>
            </p:grpSpPr>
            <p:sp>
              <p:nvSpPr>
                <p:cNvPr id="109" name="Freeform 12">
                  <a:extLst>
                    <a:ext uri="{FF2B5EF4-FFF2-40B4-BE49-F238E27FC236}">
                      <a16:creationId xmlns:a16="http://schemas.microsoft.com/office/drawing/2014/main" id="{1CC1FB4F-B2CF-47C3-9CCD-80CD8B4CD99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13">
                  <a:extLst>
                    <a:ext uri="{FF2B5EF4-FFF2-40B4-BE49-F238E27FC236}">
                      <a16:creationId xmlns:a16="http://schemas.microsoft.com/office/drawing/2014/main" id="{7C133459-1916-4948-BB53-75F3ED57D23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4">
                  <a:extLst>
                    <a:ext uri="{FF2B5EF4-FFF2-40B4-BE49-F238E27FC236}">
                      <a16:creationId xmlns:a16="http://schemas.microsoft.com/office/drawing/2014/main" id="{3AA93844-824F-45BB-A6B2-9D0AB64837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5">
                  <a:extLst>
                    <a:ext uri="{FF2B5EF4-FFF2-40B4-BE49-F238E27FC236}">
                      <a16:creationId xmlns:a16="http://schemas.microsoft.com/office/drawing/2014/main" id="{6EAB2814-52AC-40B4-A6B6-8B81CD2EB8C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6">
                  <a:extLst>
                    <a:ext uri="{FF2B5EF4-FFF2-40B4-BE49-F238E27FC236}">
                      <a16:creationId xmlns:a16="http://schemas.microsoft.com/office/drawing/2014/main" id="{F143E963-4EF0-4CA1-A15E-F39081093ED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7">
                  <a:extLst>
                    <a:ext uri="{FF2B5EF4-FFF2-40B4-BE49-F238E27FC236}">
                      <a16:creationId xmlns:a16="http://schemas.microsoft.com/office/drawing/2014/main" id="{C9DDCA32-C0E3-4D59-BEB4-40C9C09803B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8">
                  <a:extLst>
                    <a:ext uri="{FF2B5EF4-FFF2-40B4-BE49-F238E27FC236}">
                      <a16:creationId xmlns:a16="http://schemas.microsoft.com/office/drawing/2014/main" id="{5C4D6D36-804E-467D-9CD0-84A58C8A68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9">
                  <a:extLst>
                    <a:ext uri="{FF2B5EF4-FFF2-40B4-BE49-F238E27FC236}">
                      <a16:creationId xmlns:a16="http://schemas.microsoft.com/office/drawing/2014/main" id="{CDBE172D-007E-4CE4-B3B6-18DF211AE60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20">
                  <a:extLst>
                    <a:ext uri="{FF2B5EF4-FFF2-40B4-BE49-F238E27FC236}">
                      <a16:creationId xmlns:a16="http://schemas.microsoft.com/office/drawing/2014/main" id="{65919255-C9E6-4279-BFA2-EACEAD6BB35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1">
                  <a:extLst>
                    <a:ext uri="{FF2B5EF4-FFF2-40B4-BE49-F238E27FC236}">
                      <a16:creationId xmlns:a16="http://schemas.microsoft.com/office/drawing/2014/main" id="{8262A73B-76DF-46F6-A017-2DB28844E46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2">
                  <a:extLst>
                    <a:ext uri="{FF2B5EF4-FFF2-40B4-BE49-F238E27FC236}">
                      <a16:creationId xmlns:a16="http://schemas.microsoft.com/office/drawing/2014/main" id="{2166994C-8017-472E-924E-AC6D0B12B2F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3">
                  <a:extLst>
                    <a:ext uri="{FF2B5EF4-FFF2-40B4-BE49-F238E27FC236}">
                      <a16:creationId xmlns:a16="http://schemas.microsoft.com/office/drawing/2014/main" id="{F045F14A-16A9-4917-975D-C2DFE2F31B1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4">
                  <a:extLst>
                    <a:ext uri="{FF2B5EF4-FFF2-40B4-BE49-F238E27FC236}">
                      <a16:creationId xmlns:a16="http://schemas.microsoft.com/office/drawing/2014/main" id="{EE62BF87-937C-49F2-8594-789C0228B24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5">
                  <a:extLst>
                    <a:ext uri="{FF2B5EF4-FFF2-40B4-BE49-F238E27FC236}">
                      <a16:creationId xmlns:a16="http://schemas.microsoft.com/office/drawing/2014/main" id="{35100BBB-E0AC-43DC-9C0C-B49CC2F80E7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6">
                  <a:extLst>
                    <a:ext uri="{FF2B5EF4-FFF2-40B4-BE49-F238E27FC236}">
                      <a16:creationId xmlns:a16="http://schemas.microsoft.com/office/drawing/2014/main" id="{A4250710-0030-41C4-A118-42702E39265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7">
                  <a:extLst>
                    <a:ext uri="{FF2B5EF4-FFF2-40B4-BE49-F238E27FC236}">
                      <a16:creationId xmlns:a16="http://schemas.microsoft.com/office/drawing/2014/main" id="{01237B13-6F7F-491D-9747-64988C355B2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8">
                  <a:extLst>
                    <a:ext uri="{FF2B5EF4-FFF2-40B4-BE49-F238E27FC236}">
                      <a16:creationId xmlns:a16="http://schemas.microsoft.com/office/drawing/2014/main" id="{48998569-D0E7-4FE7-AD34-C6804B15784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9">
                  <a:extLst>
                    <a:ext uri="{FF2B5EF4-FFF2-40B4-BE49-F238E27FC236}">
                      <a16:creationId xmlns:a16="http://schemas.microsoft.com/office/drawing/2014/main" id="{5911464F-C5E6-40F0-87AF-CC6DC3E2DA1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30">
                  <a:extLst>
                    <a:ext uri="{FF2B5EF4-FFF2-40B4-BE49-F238E27FC236}">
                      <a16:creationId xmlns:a16="http://schemas.microsoft.com/office/drawing/2014/main" id="{2A901C36-7899-488A-8774-FC22B73A5E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1">
                  <a:extLst>
                    <a:ext uri="{FF2B5EF4-FFF2-40B4-BE49-F238E27FC236}">
                      <a16:creationId xmlns:a16="http://schemas.microsoft.com/office/drawing/2014/main" id="{3BF0A5E6-C302-4853-9DC9-91DDD3D53BB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2">
                  <a:extLst>
                    <a:ext uri="{FF2B5EF4-FFF2-40B4-BE49-F238E27FC236}">
                      <a16:creationId xmlns:a16="http://schemas.microsoft.com/office/drawing/2014/main" id="{7862D852-3291-40B6-AAEC-8E02BF4424B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3">
                  <a:extLst>
                    <a:ext uri="{FF2B5EF4-FFF2-40B4-BE49-F238E27FC236}">
                      <a16:creationId xmlns:a16="http://schemas.microsoft.com/office/drawing/2014/main" id="{A9D89ED5-817A-46F9-98EE-2D5196B8E3D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4">
                  <a:extLst>
                    <a:ext uri="{FF2B5EF4-FFF2-40B4-BE49-F238E27FC236}">
                      <a16:creationId xmlns:a16="http://schemas.microsoft.com/office/drawing/2014/main" id="{997C34EF-41BB-4774-A449-9B320C7AAF7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5">
                  <a:extLst>
                    <a:ext uri="{FF2B5EF4-FFF2-40B4-BE49-F238E27FC236}">
                      <a16:creationId xmlns:a16="http://schemas.microsoft.com/office/drawing/2014/main" id="{B46FB9B3-3F48-44ED-938B-34042FD2162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6">
                  <a:extLst>
                    <a:ext uri="{FF2B5EF4-FFF2-40B4-BE49-F238E27FC236}">
                      <a16:creationId xmlns:a16="http://schemas.microsoft.com/office/drawing/2014/main" id="{1F008D06-40D3-4FF0-AF4E-760FC38E529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7">
                  <a:extLst>
                    <a:ext uri="{FF2B5EF4-FFF2-40B4-BE49-F238E27FC236}">
                      <a16:creationId xmlns:a16="http://schemas.microsoft.com/office/drawing/2014/main" id="{E89D109A-09FB-47BF-95C7-DEB7A295F5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8">
                  <a:extLst>
                    <a:ext uri="{FF2B5EF4-FFF2-40B4-BE49-F238E27FC236}">
                      <a16:creationId xmlns:a16="http://schemas.microsoft.com/office/drawing/2014/main" id="{EE77FF00-5C58-44E9-BB0B-45BD2474FDC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9">
                  <a:extLst>
                    <a:ext uri="{FF2B5EF4-FFF2-40B4-BE49-F238E27FC236}">
                      <a16:creationId xmlns:a16="http://schemas.microsoft.com/office/drawing/2014/main" id="{0A70D915-7975-4B26-8215-ADC77D1C8C1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40">
                  <a:extLst>
                    <a:ext uri="{FF2B5EF4-FFF2-40B4-BE49-F238E27FC236}">
                      <a16:creationId xmlns:a16="http://schemas.microsoft.com/office/drawing/2014/main" id="{3A10452F-9644-45D9-92BE-70CC51ABC58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1">
                  <a:extLst>
                    <a:ext uri="{FF2B5EF4-FFF2-40B4-BE49-F238E27FC236}">
                      <a16:creationId xmlns:a16="http://schemas.microsoft.com/office/drawing/2014/main" id="{CE14F9EA-6686-4B47-B127-E1C0C764F9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2">
                  <a:extLst>
                    <a:ext uri="{FF2B5EF4-FFF2-40B4-BE49-F238E27FC236}">
                      <a16:creationId xmlns:a16="http://schemas.microsoft.com/office/drawing/2014/main" id="{5BAA95B5-C22D-4B49-9C42-ADF80D3AFBBC}"/>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3">
                  <a:extLst>
                    <a:ext uri="{FF2B5EF4-FFF2-40B4-BE49-F238E27FC236}">
                      <a16:creationId xmlns:a16="http://schemas.microsoft.com/office/drawing/2014/main" id="{1140603F-DDF7-4CC2-99B4-88685E6A63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4">
                  <a:extLst>
                    <a:ext uri="{FF2B5EF4-FFF2-40B4-BE49-F238E27FC236}">
                      <a16:creationId xmlns:a16="http://schemas.microsoft.com/office/drawing/2014/main" id="{0AC024F1-DC05-49BA-9A81-05953DDF008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5">
                  <a:extLst>
                    <a:ext uri="{FF2B5EF4-FFF2-40B4-BE49-F238E27FC236}">
                      <a16:creationId xmlns:a16="http://schemas.microsoft.com/office/drawing/2014/main" id="{7B9E12D0-5B37-4E6D-A404-AB9D23C7B60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6">
                  <a:extLst>
                    <a:ext uri="{FF2B5EF4-FFF2-40B4-BE49-F238E27FC236}">
                      <a16:creationId xmlns:a16="http://schemas.microsoft.com/office/drawing/2014/main" id="{07BFA8B6-CB7F-4A04-9867-07A652FE30E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7">
                  <a:extLst>
                    <a:ext uri="{FF2B5EF4-FFF2-40B4-BE49-F238E27FC236}">
                      <a16:creationId xmlns:a16="http://schemas.microsoft.com/office/drawing/2014/main" id="{C5629273-BD2C-4770-A38F-5B0D2FEA784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8">
                  <a:extLst>
                    <a:ext uri="{FF2B5EF4-FFF2-40B4-BE49-F238E27FC236}">
                      <a16:creationId xmlns:a16="http://schemas.microsoft.com/office/drawing/2014/main" id="{76586D56-42EF-40DE-940B-1B930962816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9">
                  <a:extLst>
                    <a:ext uri="{FF2B5EF4-FFF2-40B4-BE49-F238E27FC236}">
                      <a16:creationId xmlns:a16="http://schemas.microsoft.com/office/drawing/2014/main" id="{26B0524B-A76C-4DB4-88C2-16187AF308B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50">
                  <a:extLst>
                    <a:ext uri="{FF2B5EF4-FFF2-40B4-BE49-F238E27FC236}">
                      <a16:creationId xmlns:a16="http://schemas.microsoft.com/office/drawing/2014/main" id="{21B9EA90-4C1D-4167-9A44-F568EF4DD17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1">
                  <a:extLst>
                    <a:ext uri="{FF2B5EF4-FFF2-40B4-BE49-F238E27FC236}">
                      <a16:creationId xmlns:a16="http://schemas.microsoft.com/office/drawing/2014/main" id="{D66D5AB6-570D-4152-A01F-D16F0FC607A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2">
                  <a:extLst>
                    <a:ext uri="{FF2B5EF4-FFF2-40B4-BE49-F238E27FC236}">
                      <a16:creationId xmlns:a16="http://schemas.microsoft.com/office/drawing/2014/main" id="{2DAD9EA2-3613-4DDC-AD81-749D1D9BDA3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3">
                  <a:extLst>
                    <a:ext uri="{FF2B5EF4-FFF2-40B4-BE49-F238E27FC236}">
                      <a16:creationId xmlns:a16="http://schemas.microsoft.com/office/drawing/2014/main" id="{43C07C96-020C-46C1-97FB-5B4F05F927F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4">
                  <a:extLst>
                    <a:ext uri="{FF2B5EF4-FFF2-40B4-BE49-F238E27FC236}">
                      <a16:creationId xmlns:a16="http://schemas.microsoft.com/office/drawing/2014/main" id="{41917549-21FE-4767-8652-C8252389BBF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5">
                  <a:extLst>
                    <a:ext uri="{FF2B5EF4-FFF2-40B4-BE49-F238E27FC236}">
                      <a16:creationId xmlns:a16="http://schemas.microsoft.com/office/drawing/2014/main" id="{BCB4FF85-8A04-4C3C-9123-8CA7AD2F911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6">
                  <a:extLst>
                    <a:ext uri="{FF2B5EF4-FFF2-40B4-BE49-F238E27FC236}">
                      <a16:creationId xmlns:a16="http://schemas.microsoft.com/office/drawing/2014/main" id="{792143BC-6F5B-4250-BFF4-C4162C94197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7">
                  <a:extLst>
                    <a:ext uri="{FF2B5EF4-FFF2-40B4-BE49-F238E27FC236}">
                      <a16:creationId xmlns:a16="http://schemas.microsoft.com/office/drawing/2014/main" id="{34DC1236-58D2-4DDF-8D7F-CAD94CE9488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8">
                  <a:extLst>
                    <a:ext uri="{FF2B5EF4-FFF2-40B4-BE49-F238E27FC236}">
                      <a16:creationId xmlns:a16="http://schemas.microsoft.com/office/drawing/2014/main" id="{2998E4D6-6BA5-4B9A-9D49-D3E4B78CA340}"/>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9">
                  <a:extLst>
                    <a:ext uri="{FF2B5EF4-FFF2-40B4-BE49-F238E27FC236}">
                      <a16:creationId xmlns:a16="http://schemas.microsoft.com/office/drawing/2014/main" id="{6541D4D3-056B-4DFB-8B65-C197D5C456C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60">
                  <a:extLst>
                    <a:ext uri="{FF2B5EF4-FFF2-40B4-BE49-F238E27FC236}">
                      <a16:creationId xmlns:a16="http://schemas.microsoft.com/office/drawing/2014/main" id="{B7B4A084-78B5-41A0-9590-81AF5189964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1">
                  <a:extLst>
                    <a:ext uri="{FF2B5EF4-FFF2-40B4-BE49-F238E27FC236}">
                      <a16:creationId xmlns:a16="http://schemas.microsoft.com/office/drawing/2014/main" id="{75839296-7F04-4D21-9076-5A169350312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2">
                  <a:extLst>
                    <a:ext uri="{FF2B5EF4-FFF2-40B4-BE49-F238E27FC236}">
                      <a16:creationId xmlns:a16="http://schemas.microsoft.com/office/drawing/2014/main" id="{6DBA870F-E396-4BA5-B855-405F188CAD0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3">
                  <a:extLst>
                    <a:ext uri="{FF2B5EF4-FFF2-40B4-BE49-F238E27FC236}">
                      <a16:creationId xmlns:a16="http://schemas.microsoft.com/office/drawing/2014/main" id="{D0C7CA47-F7D8-4A40-995A-7F4585E95A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4">
                  <a:extLst>
                    <a:ext uri="{FF2B5EF4-FFF2-40B4-BE49-F238E27FC236}">
                      <a16:creationId xmlns:a16="http://schemas.microsoft.com/office/drawing/2014/main" id="{6D8A8B14-CCA5-4E70-A70F-405229297AC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5">
                  <a:extLst>
                    <a:ext uri="{FF2B5EF4-FFF2-40B4-BE49-F238E27FC236}">
                      <a16:creationId xmlns:a16="http://schemas.microsoft.com/office/drawing/2014/main" id="{2C46D352-AFF9-4E41-AD2D-02D8CEC39792}"/>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6">
                  <a:extLst>
                    <a:ext uri="{FF2B5EF4-FFF2-40B4-BE49-F238E27FC236}">
                      <a16:creationId xmlns:a16="http://schemas.microsoft.com/office/drawing/2014/main" id="{D9E44860-9C2F-4A6B-AA1F-18EBF15D4AF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7">
                  <a:extLst>
                    <a:ext uri="{FF2B5EF4-FFF2-40B4-BE49-F238E27FC236}">
                      <a16:creationId xmlns:a16="http://schemas.microsoft.com/office/drawing/2014/main" id="{BA575C10-FB46-4807-88A2-82EC68CE5A3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8">
                  <a:extLst>
                    <a:ext uri="{FF2B5EF4-FFF2-40B4-BE49-F238E27FC236}">
                      <a16:creationId xmlns:a16="http://schemas.microsoft.com/office/drawing/2014/main" id="{B12F8FB1-ABC3-4B38-B0E7-25D186856CB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9">
                  <a:extLst>
                    <a:ext uri="{FF2B5EF4-FFF2-40B4-BE49-F238E27FC236}">
                      <a16:creationId xmlns:a16="http://schemas.microsoft.com/office/drawing/2014/main" id="{DA438AF0-6E56-423C-8BCD-DF1F1DB3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70">
                  <a:extLst>
                    <a:ext uri="{FF2B5EF4-FFF2-40B4-BE49-F238E27FC236}">
                      <a16:creationId xmlns:a16="http://schemas.microsoft.com/office/drawing/2014/main" id="{D27E61F2-39A4-4AD1-B705-ED5E45888F91}"/>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1">
                  <a:extLst>
                    <a:ext uri="{FF2B5EF4-FFF2-40B4-BE49-F238E27FC236}">
                      <a16:creationId xmlns:a16="http://schemas.microsoft.com/office/drawing/2014/main" id="{56AB6D5D-986C-4DC0-ACD3-4FB129E8628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2">
                  <a:extLst>
                    <a:ext uri="{FF2B5EF4-FFF2-40B4-BE49-F238E27FC236}">
                      <a16:creationId xmlns:a16="http://schemas.microsoft.com/office/drawing/2014/main" id="{516DA4F5-8AAE-4161-8897-E02DE6B1276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3">
                  <a:extLst>
                    <a:ext uri="{FF2B5EF4-FFF2-40B4-BE49-F238E27FC236}">
                      <a16:creationId xmlns:a16="http://schemas.microsoft.com/office/drawing/2014/main" id="{7C2D6C3D-DDC6-48C5-8CE6-800AC2AC74F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4">
                  <a:extLst>
                    <a:ext uri="{FF2B5EF4-FFF2-40B4-BE49-F238E27FC236}">
                      <a16:creationId xmlns:a16="http://schemas.microsoft.com/office/drawing/2014/main" id="{9BA404AD-1970-4144-82DB-712EE103E16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5">
                  <a:extLst>
                    <a:ext uri="{FF2B5EF4-FFF2-40B4-BE49-F238E27FC236}">
                      <a16:creationId xmlns:a16="http://schemas.microsoft.com/office/drawing/2014/main" id="{DC9A9698-B5F9-4011-87A6-FBB7FED0B56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6">
                  <a:extLst>
                    <a:ext uri="{FF2B5EF4-FFF2-40B4-BE49-F238E27FC236}">
                      <a16:creationId xmlns:a16="http://schemas.microsoft.com/office/drawing/2014/main" id="{CAB6EEA6-3020-461A-8CEE-B6355A940D79}"/>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7">
                  <a:extLst>
                    <a:ext uri="{FF2B5EF4-FFF2-40B4-BE49-F238E27FC236}">
                      <a16:creationId xmlns:a16="http://schemas.microsoft.com/office/drawing/2014/main" id="{4FAD6DFB-BED5-4431-A55F-8F051E1AEABA}"/>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8">
                  <a:extLst>
                    <a:ext uri="{FF2B5EF4-FFF2-40B4-BE49-F238E27FC236}">
                      <a16:creationId xmlns:a16="http://schemas.microsoft.com/office/drawing/2014/main" id="{9D035AC7-BCDF-4A3B-BB01-666EF57EB15C}"/>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9">
                  <a:extLst>
                    <a:ext uri="{FF2B5EF4-FFF2-40B4-BE49-F238E27FC236}">
                      <a16:creationId xmlns:a16="http://schemas.microsoft.com/office/drawing/2014/main" id="{901DAD0C-E4D9-4E7B-B8F3-8C43AAB535A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80">
                  <a:extLst>
                    <a:ext uri="{FF2B5EF4-FFF2-40B4-BE49-F238E27FC236}">
                      <a16:creationId xmlns:a16="http://schemas.microsoft.com/office/drawing/2014/main" id="{7030CB47-E5EA-429C-9095-F39D3122ECB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1">
                  <a:extLst>
                    <a:ext uri="{FF2B5EF4-FFF2-40B4-BE49-F238E27FC236}">
                      <a16:creationId xmlns:a16="http://schemas.microsoft.com/office/drawing/2014/main" id="{028E487A-102D-4D24-B41E-F414752596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2">
                  <a:extLst>
                    <a:ext uri="{FF2B5EF4-FFF2-40B4-BE49-F238E27FC236}">
                      <a16:creationId xmlns:a16="http://schemas.microsoft.com/office/drawing/2014/main" id="{B49748B3-2631-4DB2-BA2B-40929909C61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3">
                  <a:extLst>
                    <a:ext uri="{FF2B5EF4-FFF2-40B4-BE49-F238E27FC236}">
                      <a16:creationId xmlns:a16="http://schemas.microsoft.com/office/drawing/2014/main" id="{F6C39CC8-9FD5-475B-BA1E-7B0528EFDFB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4">
                  <a:extLst>
                    <a:ext uri="{FF2B5EF4-FFF2-40B4-BE49-F238E27FC236}">
                      <a16:creationId xmlns:a16="http://schemas.microsoft.com/office/drawing/2014/main" id="{9DAB5AF1-26C9-4ACF-B89B-9D324A36491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5">
                  <a:extLst>
                    <a:ext uri="{FF2B5EF4-FFF2-40B4-BE49-F238E27FC236}">
                      <a16:creationId xmlns:a16="http://schemas.microsoft.com/office/drawing/2014/main" id="{C85816B1-8B16-4672-8F69-EFB0BA5222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6">
                  <a:extLst>
                    <a:ext uri="{FF2B5EF4-FFF2-40B4-BE49-F238E27FC236}">
                      <a16:creationId xmlns:a16="http://schemas.microsoft.com/office/drawing/2014/main" id="{FC25FD9C-AA2D-4033-A268-4EF58D72478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7">
                  <a:extLst>
                    <a:ext uri="{FF2B5EF4-FFF2-40B4-BE49-F238E27FC236}">
                      <a16:creationId xmlns:a16="http://schemas.microsoft.com/office/drawing/2014/main" id="{48F21E75-CC89-4294-B9C1-84784387278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8">
                  <a:extLst>
                    <a:ext uri="{FF2B5EF4-FFF2-40B4-BE49-F238E27FC236}">
                      <a16:creationId xmlns:a16="http://schemas.microsoft.com/office/drawing/2014/main" id="{DFA1DA33-CFE9-4D8C-B439-EF4D83169F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9">
                  <a:extLst>
                    <a:ext uri="{FF2B5EF4-FFF2-40B4-BE49-F238E27FC236}">
                      <a16:creationId xmlns:a16="http://schemas.microsoft.com/office/drawing/2014/main" id="{191681FE-B991-4A6D-8800-1D15F08B564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90">
                  <a:extLst>
                    <a:ext uri="{FF2B5EF4-FFF2-40B4-BE49-F238E27FC236}">
                      <a16:creationId xmlns:a16="http://schemas.microsoft.com/office/drawing/2014/main" id="{1B26377A-3621-4AD6-B49D-E61F17470E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1">
                  <a:extLst>
                    <a:ext uri="{FF2B5EF4-FFF2-40B4-BE49-F238E27FC236}">
                      <a16:creationId xmlns:a16="http://schemas.microsoft.com/office/drawing/2014/main" id="{E73381C5-8925-48C5-AF8B-7EE058B8A33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2">
                  <a:extLst>
                    <a:ext uri="{FF2B5EF4-FFF2-40B4-BE49-F238E27FC236}">
                      <a16:creationId xmlns:a16="http://schemas.microsoft.com/office/drawing/2014/main" id="{8DEE9A68-A3F7-41AA-B7E6-777579998DA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0" name="文本框 49">
              <a:extLst>
                <a:ext uri="{FF2B5EF4-FFF2-40B4-BE49-F238E27FC236}">
                  <a16:creationId xmlns:a16="http://schemas.microsoft.com/office/drawing/2014/main" id="{CBBC6582-21DE-424C-8A09-2A31C8141ACA}"/>
                </a:ext>
              </a:extLst>
            </p:cNvPr>
            <p:cNvSpPr txBox="1">
              <a:spLocks noChangeArrowheads="1"/>
            </p:cNvSpPr>
            <p:nvPr/>
          </p:nvSpPr>
          <p:spPr bwMode="auto">
            <a:xfrm>
              <a:off x="7821288" y="2235225"/>
              <a:ext cx="2221357" cy="5482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lvl="0">
                <a:lnSpc>
                  <a:spcPct val="127000"/>
                </a:lnSpc>
                <a:buNone/>
                <a:tabLst>
                  <a:tab pos="241300" algn="l"/>
                </a:tabLst>
              </a:pPr>
              <a:r>
                <a:rPr lang="en-US" sz="2400" dirty="0">
                  <a:effectLst/>
                  <a:latin typeface="#9Slide05 Brannboll Ny" panose="02000000000000000000" pitchFamily="2" charset="0"/>
                  <a:ea typeface="Times New Roman" panose="02020603050405020304" pitchFamily="18" charset="0"/>
                  <a:cs typeface="Arial" panose="020B0604020202020204" pitchFamily="34" charset="0"/>
                </a:rPr>
                <a:t>      2. </a:t>
              </a:r>
              <a:r>
                <a:rPr lang="pt-BR" sz="2400" dirty="0"/>
                <a:t> Vẽ một bức tranh để tuyên truyền về phòng chống bạo lực học đường và thuyết minh về sản phẩm đó.</a:t>
              </a:r>
              <a:endParaRPr lang="en-US" sz="2400" dirty="0">
                <a:effectLst/>
                <a:latin typeface="#9Slide05 Brannboll Ny" panose="02000000000000000000" pitchFamily="2" charset="0"/>
                <a:ea typeface="Calibri" panose="020F0502020204030204" pitchFamily="34" charset="0"/>
                <a:cs typeface="Arial" panose="020B0604020202020204" pitchFamily="34" charset="0"/>
              </a:endParaRPr>
            </a:p>
          </p:txBody>
        </p:sp>
      </p:grpSp>
      <p:grpSp>
        <p:nvGrpSpPr>
          <p:cNvPr id="190" name="组合 452">
            <a:extLst>
              <a:ext uri="{FF2B5EF4-FFF2-40B4-BE49-F238E27FC236}">
                <a16:creationId xmlns:a16="http://schemas.microsoft.com/office/drawing/2014/main" id="{AD5D3D59-1A45-4C00-8B3D-8EE88C7AE176}"/>
              </a:ext>
            </a:extLst>
          </p:cNvPr>
          <p:cNvGrpSpPr/>
          <p:nvPr/>
        </p:nvGrpSpPr>
        <p:grpSpPr>
          <a:xfrm>
            <a:off x="3949209" y="3678724"/>
            <a:ext cx="3005355" cy="3217518"/>
            <a:chOff x="4427538" y="954088"/>
            <a:chExt cx="3333750" cy="3729038"/>
          </a:xfrm>
        </p:grpSpPr>
        <p:sp>
          <p:nvSpPr>
            <p:cNvPr id="191" name="Freeform 5">
              <a:extLst>
                <a:ext uri="{FF2B5EF4-FFF2-40B4-BE49-F238E27FC236}">
                  <a16:creationId xmlns:a16="http://schemas.microsoft.com/office/drawing/2014/main" id="{9446E680-BC0B-4556-8792-07DC7A454D9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92" name="Freeform 6">
              <a:extLst>
                <a:ext uri="{FF2B5EF4-FFF2-40B4-BE49-F238E27FC236}">
                  <a16:creationId xmlns:a16="http://schemas.microsoft.com/office/drawing/2014/main" id="{840FC7BC-10CE-4B94-BA03-A121A134D397}"/>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3" name="Freeform 7">
              <a:extLst>
                <a:ext uri="{FF2B5EF4-FFF2-40B4-BE49-F238E27FC236}">
                  <a16:creationId xmlns:a16="http://schemas.microsoft.com/office/drawing/2014/main" id="{2CC8CC09-4674-4595-88FF-4FB2444422D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4" name="Freeform 8">
              <a:extLst>
                <a:ext uri="{FF2B5EF4-FFF2-40B4-BE49-F238E27FC236}">
                  <a16:creationId xmlns:a16="http://schemas.microsoft.com/office/drawing/2014/main" id="{2B67D272-3AE2-4A7A-8C5C-0A8611222ACE}"/>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5" name="Freeform 9">
              <a:extLst>
                <a:ext uri="{FF2B5EF4-FFF2-40B4-BE49-F238E27FC236}">
                  <a16:creationId xmlns:a16="http://schemas.microsoft.com/office/drawing/2014/main" id="{2FA5BB6E-341C-4A9E-B388-F337A1A4D6E3}"/>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6" name="Freeform 10">
              <a:extLst>
                <a:ext uri="{FF2B5EF4-FFF2-40B4-BE49-F238E27FC236}">
                  <a16:creationId xmlns:a16="http://schemas.microsoft.com/office/drawing/2014/main" id="{B7332E7F-5A1D-4F56-9747-48030E95C1F3}"/>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7" name="Freeform 11">
              <a:extLst>
                <a:ext uri="{FF2B5EF4-FFF2-40B4-BE49-F238E27FC236}">
                  <a16:creationId xmlns:a16="http://schemas.microsoft.com/office/drawing/2014/main" id="{2D35E0FB-E792-420E-A7DF-7493EADA6A63}"/>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8" name="Freeform 12">
              <a:extLst>
                <a:ext uri="{FF2B5EF4-FFF2-40B4-BE49-F238E27FC236}">
                  <a16:creationId xmlns:a16="http://schemas.microsoft.com/office/drawing/2014/main" id="{E6693AD3-DA22-4F78-9E49-412F7D06DB9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9" name="Freeform 13">
              <a:extLst>
                <a:ext uri="{FF2B5EF4-FFF2-40B4-BE49-F238E27FC236}">
                  <a16:creationId xmlns:a16="http://schemas.microsoft.com/office/drawing/2014/main" id="{9C1D9A8A-D0F0-4741-B575-827B44D980B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0" name="Freeform 14">
              <a:extLst>
                <a:ext uri="{FF2B5EF4-FFF2-40B4-BE49-F238E27FC236}">
                  <a16:creationId xmlns:a16="http://schemas.microsoft.com/office/drawing/2014/main" id="{7D96B65E-34CC-40B9-A20A-62689D3D452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1" name="Freeform 15">
              <a:extLst>
                <a:ext uri="{FF2B5EF4-FFF2-40B4-BE49-F238E27FC236}">
                  <a16:creationId xmlns:a16="http://schemas.microsoft.com/office/drawing/2014/main" id="{75405849-506A-4323-9D09-6DAC344E03F3}"/>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2" name="Freeform 16">
              <a:extLst>
                <a:ext uri="{FF2B5EF4-FFF2-40B4-BE49-F238E27FC236}">
                  <a16:creationId xmlns:a16="http://schemas.microsoft.com/office/drawing/2014/main" id="{A88AFB78-5F92-4404-9195-9A4CEA050623}"/>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3" name="Freeform 17">
              <a:extLst>
                <a:ext uri="{FF2B5EF4-FFF2-40B4-BE49-F238E27FC236}">
                  <a16:creationId xmlns:a16="http://schemas.microsoft.com/office/drawing/2014/main" id="{25EFAC86-43FE-4D65-B71E-85F3D108400A}"/>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4" name="Freeform 18">
              <a:extLst>
                <a:ext uri="{FF2B5EF4-FFF2-40B4-BE49-F238E27FC236}">
                  <a16:creationId xmlns:a16="http://schemas.microsoft.com/office/drawing/2014/main" id="{57FFB614-BE49-4E3D-8294-E4D10021FB5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5" name="Freeform 19">
              <a:extLst>
                <a:ext uri="{FF2B5EF4-FFF2-40B4-BE49-F238E27FC236}">
                  <a16:creationId xmlns:a16="http://schemas.microsoft.com/office/drawing/2014/main" id="{ABF0E5DC-C457-47CC-896A-54A38F9E1AC8}"/>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6" name="Freeform 20">
              <a:extLst>
                <a:ext uri="{FF2B5EF4-FFF2-40B4-BE49-F238E27FC236}">
                  <a16:creationId xmlns:a16="http://schemas.microsoft.com/office/drawing/2014/main" id="{913B9500-1FF6-4E1B-9391-1FABBB14C0F9}"/>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7" name="Freeform 21">
              <a:extLst>
                <a:ext uri="{FF2B5EF4-FFF2-40B4-BE49-F238E27FC236}">
                  <a16:creationId xmlns:a16="http://schemas.microsoft.com/office/drawing/2014/main" id="{DF792151-DC84-4C4D-86C9-01E33CC202E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8" name="Freeform 22">
              <a:extLst>
                <a:ext uri="{FF2B5EF4-FFF2-40B4-BE49-F238E27FC236}">
                  <a16:creationId xmlns:a16="http://schemas.microsoft.com/office/drawing/2014/main" id="{FE54D274-3827-4919-B84A-E861F4F6EFC3}"/>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9" name="Freeform 23">
              <a:extLst>
                <a:ext uri="{FF2B5EF4-FFF2-40B4-BE49-F238E27FC236}">
                  <a16:creationId xmlns:a16="http://schemas.microsoft.com/office/drawing/2014/main" id="{3ABBF213-D649-4E74-9D68-475B30E3DC0B}"/>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0" name="Freeform 24">
              <a:extLst>
                <a:ext uri="{FF2B5EF4-FFF2-40B4-BE49-F238E27FC236}">
                  <a16:creationId xmlns:a16="http://schemas.microsoft.com/office/drawing/2014/main" id="{C08041DC-746D-4314-B414-802C04104D82}"/>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1" name="Freeform 25">
              <a:extLst>
                <a:ext uri="{FF2B5EF4-FFF2-40B4-BE49-F238E27FC236}">
                  <a16:creationId xmlns:a16="http://schemas.microsoft.com/office/drawing/2014/main" id="{D03A3930-283D-4288-9BA2-3268CBE0FA8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2" name="Freeform 26">
              <a:extLst>
                <a:ext uri="{FF2B5EF4-FFF2-40B4-BE49-F238E27FC236}">
                  <a16:creationId xmlns:a16="http://schemas.microsoft.com/office/drawing/2014/main" id="{D2D261B2-7007-4E02-947C-1995102C3994}"/>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3" name="Freeform 27">
              <a:extLst>
                <a:ext uri="{FF2B5EF4-FFF2-40B4-BE49-F238E27FC236}">
                  <a16:creationId xmlns:a16="http://schemas.microsoft.com/office/drawing/2014/main" id="{1016EA68-A8B3-4243-85D6-8227A61E4032}"/>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4" name="Freeform 28">
              <a:extLst>
                <a:ext uri="{FF2B5EF4-FFF2-40B4-BE49-F238E27FC236}">
                  <a16:creationId xmlns:a16="http://schemas.microsoft.com/office/drawing/2014/main" id="{D003BC9D-463E-428A-902B-096F019876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5" name="Freeform 29">
              <a:extLst>
                <a:ext uri="{FF2B5EF4-FFF2-40B4-BE49-F238E27FC236}">
                  <a16:creationId xmlns:a16="http://schemas.microsoft.com/office/drawing/2014/main" id="{46F16BCA-C71B-4DF3-9451-439A40D6E169}"/>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6" name="Freeform 30">
              <a:extLst>
                <a:ext uri="{FF2B5EF4-FFF2-40B4-BE49-F238E27FC236}">
                  <a16:creationId xmlns:a16="http://schemas.microsoft.com/office/drawing/2014/main" id="{5E840611-98FC-417B-82BD-C229777A544D}"/>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7" name="Freeform 31">
              <a:extLst>
                <a:ext uri="{FF2B5EF4-FFF2-40B4-BE49-F238E27FC236}">
                  <a16:creationId xmlns:a16="http://schemas.microsoft.com/office/drawing/2014/main" id="{87F33C78-78ED-4C89-B4F7-3AD608746AF3}"/>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8" name="Freeform 32">
              <a:extLst>
                <a:ext uri="{FF2B5EF4-FFF2-40B4-BE49-F238E27FC236}">
                  <a16:creationId xmlns:a16="http://schemas.microsoft.com/office/drawing/2014/main" id="{F041DEEC-E47A-4453-8500-F21F3C7D0890}"/>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9" name="Freeform 33">
              <a:extLst>
                <a:ext uri="{FF2B5EF4-FFF2-40B4-BE49-F238E27FC236}">
                  <a16:creationId xmlns:a16="http://schemas.microsoft.com/office/drawing/2014/main" id="{A6063171-3842-45DD-9BEF-93080BE0A25C}"/>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0" name="Freeform 34">
              <a:extLst>
                <a:ext uri="{FF2B5EF4-FFF2-40B4-BE49-F238E27FC236}">
                  <a16:creationId xmlns:a16="http://schemas.microsoft.com/office/drawing/2014/main" id="{B9F8F5C3-3875-47DB-9B19-FAC3682CF69D}"/>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1" name="Freeform 35">
              <a:extLst>
                <a:ext uri="{FF2B5EF4-FFF2-40B4-BE49-F238E27FC236}">
                  <a16:creationId xmlns:a16="http://schemas.microsoft.com/office/drawing/2014/main" id="{42E8C5C0-DAE5-41AB-9FE6-0E01D2D8C396}"/>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2" name="Freeform 36">
              <a:extLst>
                <a:ext uri="{FF2B5EF4-FFF2-40B4-BE49-F238E27FC236}">
                  <a16:creationId xmlns:a16="http://schemas.microsoft.com/office/drawing/2014/main" id="{F462EB28-1941-4A45-980A-70CB395CA317}"/>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3" name="Freeform 37">
              <a:extLst>
                <a:ext uri="{FF2B5EF4-FFF2-40B4-BE49-F238E27FC236}">
                  <a16:creationId xmlns:a16="http://schemas.microsoft.com/office/drawing/2014/main" id="{99BE89D8-58A3-403C-BD66-060750F1588F}"/>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4" name="Freeform 38">
              <a:extLst>
                <a:ext uri="{FF2B5EF4-FFF2-40B4-BE49-F238E27FC236}">
                  <a16:creationId xmlns:a16="http://schemas.microsoft.com/office/drawing/2014/main" id="{69556B10-AAF0-4CCD-9A64-8E9CFAC11811}"/>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5" name="Freeform 39">
              <a:extLst>
                <a:ext uri="{FF2B5EF4-FFF2-40B4-BE49-F238E27FC236}">
                  <a16:creationId xmlns:a16="http://schemas.microsoft.com/office/drawing/2014/main" id="{FC583D08-FF06-4B43-8284-6A5B261E765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6" name="Freeform 40">
              <a:extLst>
                <a:ext uri="{FF2B5EF4-FFF2-40B4-BE49-F238E27FC236}">
                  <a16:creationId xmlns:a16="http://schemas.microsoft.com/office/drawing/2014/main" id="{950B24C1-7025-4F4A-B4C1-D3CD0DB9C521}"/>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7" name="Freeform 41">
              <a:extLst>
                <a:ext uri="{FF2B5EF4-FFF2-40B4-BE49-F238E27FC236}">
                  <a16:creationId xmlns:a16="http://schemas.microsoft.com/office/drawing/2014/main" id="{2E7D527C-ED98-4732-9E36-6ECA5A7F7E50}"/>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8" name="Freeform 42">
              <a:extLst>
                <a:ext uri="{FF2B5EF4-FFF2-40B4-BE49-F238E27FC236}">
                  <a16:creationId xmlns:a16="http://schemas.microsoft.com/office/drawing/2014/main" id="{0C8992DE-D7B3-4043-80C4-89BF4581F6FE}"/>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9" name="Freeform 43">
              <a:extLst>
                <a:ext uri="{FF2B5EF4-FFF2-40B4-BE49-F238E27FC236}">
                  <a16:creationId xmlns:a16="http://schemas.microsoft.com/office/drawing/2014/main" id="{2D3F4158-5A84-4294-87D3-D7577BC1093F}"/>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0" name="Freeform 44">
              <a:extLst>
                <a:ext uri="{FF2B5EF4-FFF2-40B4-BE49-F238E27FC236}">
                  <a16:creationId xmlns:a16="http://schemas.microsoft.com/office/drawing/2014/main" id="{3A4700AA-3F05-437B-A8B8-E69C42B02BA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1" name="Freeform 45">
              <a:extLst>
                <a:ext uri="{FF2B5EF4-FFF2-40B4-BE49-F238E27FC236}">
                  <a16:creationId xmlns:a16="http://schemas.microsoft.com/office/drawing/2014/main" id="{36D6A1D1-B432-45C2-8698-6D8C2B59A513}"/>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2" name="Freeform 46">
              <a:extLst>
                <a:ext uri="{FF2B5EF4-FFF2-40B4-BE49-F238E27FC236}">
                  <a16:creationId xmlns:a16="http://schemas.microsoft.com/office/drawing/2014/main" id="{0DAC69F0-C1C2-45C1-BC66-263155CF2B9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sp>
        <p:nvSpPr>
          <p:cNvPr id="234" name="TextBox 233">
            <a:extLst>
              <a:ext uri="{FF2B5EF4-FFF2-40B4-BE49-F238E27FC236}">
                <a16:creationId xmlns:a16="http://schemas.microsoft.com/office/drawing/2014/main" id="{BBE72E53-9686-4F93-A5FE-C2ED56B0EFB0}"/>
              </a:ext>
            </a:extLst>
          </p:cNvPr>
          <p:cNvSpPr txBox="1"/>
          <p:nvPr/>
        </p:nvSpPr>
        <p:spPr>
          <a:xfrm>
            <a:off x="2510106" y="361349"/>
            <a:ext cx="738897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srgbClr val="FF0000"/>
                </a:solidFill>
                <a:effectLst/>
                <a:uLnTx/>
                <a:uFillTx/>
                <a:latin typeface="Times New Roman" pitchFamily="18" charset="0"/>
                <a:ea typeface="【苹果】迟暮朝朝醉晚灯" panose="02000500000000000000"/>
                <a:cs typeface="Times New Roman" pitchFamily="18" charset="0"/>
                <a:sym typeface="+mn-lt"/>
              </a:rPr>
              <a:t>HOẠT ĐỘNG DỰ ÁN</a:t>
            </a:r>
            <a:endParaRPr kumimoji="0" lang="en-US" sz="4400" b="1"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767025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190"/>
                                        </p:tgtEl>
                                        <p:attrNameLst>
                                          <p:attrName>style.visibility</p:attrName>
                                        </p:attrNameLst>
                                      </p:cBhvr>
                                      <p:to>
                                        <p:strVal val="visible"/>
                                      </p:to>
                                    </p:set>
                                    <p:animEffect transition="in" filter="randombar(horizontal)">
                                      <p:cBhvr>
                                        <p:cTn id="21" dur="750"/>
                                        <p:tgtEl>
                                          <p:spTgt spid="190"/>
                                        </p:tgtEl>
                                      </p:cBhvr>
                                    </p:animEffect>
                                  </p:childTnLst>
                                </p:cTn>
                              </p:par>
                            </p:childTnLst>
                          </p:cTn>
                        </p:par>
                        <p:par>
                          <p:cTn id="22" fill="hold">
                            <p:stCondLst>
                              <p:cond delay="225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8"/>
                                        </p:tgtEl>
                                        <p:attrNameLst>
                                          <p:attrName>style.visibility</p:attrName>
                                        </p:attrNameLst>
                                      </p:cBhvr>
                                      <p:to>
                                        <p:strVal val="visible"/>
                                      </p:to>
                                    </p:set>
                                    <p:animEffect transition="in" filter="fade">
                                      <p:cBhvr>
                                        <p:cTn id="3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pic>
        <p:nvPicPr>
          <p:cNvPr id="4" name="图片 1">
            <a:extLst>
              <a:ext uri="{FF2B5EF4-FFF2-40B4-BE49-F238E27FC236}">
                <a16:creationId xmlns:a16="http://schemas.microsoft.com/office/drawing/2014/main" id="{E684F970-923A-4D54-900E-8A6D225EE2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2187" y="91405"/>
            <a:ext cx="10695708" cy="6858000"/>
          </a:xfrm>
          <a:prstGeom prst="rect">
            <a:avLst/>
          </a:prstGeom>
        </p:spPr>
      </p:pic>
      <p:pic>
        <p:nvPicPr>
          <p:cNvPr id="6" name="图片 11">
            <a:extLst>
              <a:ext uri="{FF2B5EF4-FFF2-40B4-BE49-F238E27FC236}">
                <a16:creationId xmlns:a16="http://schemas.microsoft.com/office/drawing/2014/main" id="{22158275-793E-4BE1-A862-10544D902D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799638">
            <a:off x="508640" y="-318863"/>
            <a:ext cx="1875686" cy="3157731"/>
          </a:xfrm>
          <a:prstGeom prst="rect">
            <a:avLst/>
          </a:prstGeom>
        </p:spPr>
      </p:pic>
      <p:sp>
        <p:nvSpPr>
          <p:cNvPr id="8" name="Rectangle 1">
            <a:extLst>
              <a:ext uri="{FF2B5EF4-FFF2-40B4-BE49-F238E27FC236}">
                <a16:creationId xmlns:a16="http://schemas.microsoft.com/office/drawing/2014/main" id="{3AFE3E60-6692-4000-96D0-E8111C6F45A1}"/>
              </a:ext>
            </a:extLst>
          </p:cNvPr>
          <p:cNvSpPr>
            <a:spLocks noChangeArrowheads="1"/>
          </p:cNvSpPr>
          <p:nvPr/>
        </p:nvSpPr>
        <p:spPr bwMode="auto">
          <a:xfrm>
            <a:off x="793115" y="3120166"/>
            <a:ext cx="9773852" cy="1813573"/>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nSpc>
                <a:spcPct val="120000"/>
              </a:lnSpc>
            </a:pPr>
            <a:r>
              <a:rPr lang="pt-BR" sz="3200" dirty="0">
                <a:solidFill>
                  <a:srgbClr val="000000"/>
                </a:solidFill>
                <a:latin typeface="Times New Roman"/>
                <a:ea typeface="Times New Roman"/>
              </a:rPr>
              <a:t>Hãy kể lại một hành vi bạo lực học đường mà em đã gặp phải hoặc chứng kiến. Em có suy nghĩ và cảm nhận gì về hành vi đó?</a:t>
            </a:r>
            <a:endParaRPr lang="vi-VN" sz="3200" dirty="0">
              <a:effectLst/>
              <a:latin typeface="Times New Roman"/>
              <a:ea typeface="Calibri"/>
            </a:endParaRPr>
          </a:p>
        </p:txBody>
      </p:sp>
      <p:pic>
        <p:nvPicPr>
          <p:cNvPr id="9" name="Picture 8">
            <a:extLst>
              <a:ext uri="{FF2B5EF4-FFF2-40B4-BE49-F238E27FC236}">
                <a16:creationId xmlns:a16="http://schemas.microsoft.com/office/drawing/2014/main" id="{611F461A-49C0-450F-8E8C-B4EAA22EF3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69735" y="-452730"/>
            <a:ext cx="4144378" cy="5206435"/>
          </a:xfrm>
          <a:prstGeom prst="rect">
            <a:avLst/>
          </a:prstGeom>
        </p:spPr>
      </p:pic>
      <p:sp>
        <p:nvSpPr>
          <p:cNvPr id="3" name="Rectangle 2">
            <a:extLst>
              <a:ext uri="{FF2B5EF4-FFF2-40B4-BE49-F238E27FC236}">
                <a16:creationId xmlns:a16="http://schemas.microsoft.com/office/drawing/2014/main" id="{09598B90-49FF-4441-907B-036C483FDF04}"/>
              </a:ext>
            </a:extLst>
          </p:cNvPr>
          <p:cNvSpPr/>
          <p:nvPr/>
        </p:nvSpPr>
        <p:spPr>
          <a:xfrm>
            <a:off x="3216834" y="5249538"/>
            <a:ext cx="4926413" cy="646331"/>
          </a:xfrm>
          <a:prstGeom prst="rect">
            <a:avLst/>
          </a:prstGeom>
        </p:spPr>
        <p:txBody>
          <a:bodyPr wrap="none">
            <a:spAutoFit/>
          </a:bodyPr>
          <a:lstStyle/>
          <a:p>
            <a:r>
              <a:rPr lang="en-US" dirty="0">
                <a:hlinkClick r:id="rId6"/>
              </a:rPr>
              <a:t>https://www.youtube.com/watch?v=Upid334vzpQ</a:t>
            </a:r>
            <a:endParaRPr lang="en-US" dirty="0"/>
          </a:p>
          <a:p>
            <a:endParaRPr lang="en-US" dirty="0"/>
          </a:p>
        </p:txBody>
      </p:sp>
      <p:sp>
        <p:nvSpPr>
          <p:cNvPr id="5" name="Rectangle 4">
            <a:extLst>
              <a:ext uri="{FF2B5EF4-FFF2-40B4-BE49-F238E27FC236}">
                <a16:creationId xmlns:a16="http://schemas.microsoft.com/office/drawing/2014/main" id="{A0292417-8D4A-4DEE-B9E9-BAAE8D4993EC}"/>
              </a:ext>
            </a:extLst>
          </p:cNvPr>
          <p:cNvSpPr/>
          <p:nvPr/>
        </p:nvSpPr>
        <p:spPr>
          <a:xfrm>
            <a:off x="3235457" y="1646394"/>
            <a:ext cx="4922117" cy="646331"/>
          </a:xfrm>
          <a:prstGeom prst="rect">
            <a:avLst/>
          </a:prstGeom>
        </p:spPr>
        <p:txBody>
          <a:bodyPr wrap="none">
            <a:spAutoFit/>
          </a:bodyPr>
          <a:lstStyle/>
          <a:p>
            <a:r>
              <a:rPr lang="en-US" dirty="0">
                <a:hlinkClick r:id="rId7"/>
              </a:rPr>
              <a:t>https://www.youtube.com/watch?v=xsS_kaMXqgc</a:t>
            </a:r>
            <a:endParaRPr lang="en-US" dirty="0"/>
          </a:p>
          <a:p>
            <a:endParaRPr lang="en-US" dirty="0"/>
          </a:p>
        </p:txBody>
      </p:sp>
    </p:spTree>
    <p:extLst>
      <p:ext uri="{BB962C8B-B14F-4D97-AF65-F5344CB8AC3E}">
        <p14:creationId xmlns:p14="http://schemas.microsoft.com/office/powerpoint/2010/main" val="323084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a:extLst>
              <a:ext uri="{FF2B5EF4-FFF2-40B4-BE49-F238E27FC236}">
                <a16:creationId xmlns:a16="http://schemas.microsoft.com/office/drawing/2014/main" id="{40B24A12-4D58-4BDE-B624-843B9BDA08F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5102" y="2792936"/>
            <a:ext cx="3188719" cy="3955199"/>
          </a:xfrm>
          <a:prstGeom prst="rect">
            <a:avLst/>
          </a:prstGeom>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53420" y="14610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4097822" y="2060051"/>
            <a:ext cx="56234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l" defTabSz="457200" rtl="0" eaLnBrk="0" fontAlgn="auto" latinLnBrk="0" hangingPunct="0">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FF"/>
                </a:solidFill>
                <a:effectLst/>
                <a:uLnTx/>
                <a:uFillTx/>
                <a:latin typeface="#9Slide05 Brannboll Ny" panose="02000000000000000000" pitchFamily="2" charset="0"/>
                <a:ea typeface="+mn-ea"/>
                <a:cs typeface="Times New Roman" panose="02020603050405020304" pitchFamily="18" charset="0"/>
              </a:rPr>
              <a:t>Xin chào và hẹn gặp lại </a:t>
            </a:r>
            <a:endParaRPr kumimoji="0" lang="ru-RU"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22030" y="4154948"/>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flipH="1">
            <a:off x="3370889" y="3933894"/>
            <a:ext cx="2687293" cy="1548203"/>
          </a:xfrm>
          <a:prstGeom prst="rect">
            <a:avLst/>
          </a:prstGeom>
        </p:spPr>
      </p:pic>
      <p:grpSp>
        <p:nvGrpSpPr>
          <p:cNvPr id="13" name="组合 2">
            <a:extLst>
              <a:ext uri="{FF2B5EF4-FFF2-40B4-BE49-F238E27FC236}">
                <a16:creationId xmlns:a16="http://schemas.microsoft.com/office/drawing/2014/main" id="{A83F8DA1-F2A1-4B4E-A71A-A565D60BD2CC}"/>
              </a:ext>
            </a:extLst>
          </p:cNvPr>
          <p:cNvGrpSpPr/>
          <p:nvPr/>
        </p:nvGrpSpPr>
        <p:grpSpPr>
          <a:xfrm>
            <a:off x="3539618" y="1421703"/>
            <a:ext cx="6654627" cy="2742465"/>
            <a:chOff x="1949253" y="1617623"/>
            <a:chExt cx="3271491" cy="2319693"/>
          </a:xfrm>
        </p:grpSpPr>
        <p:grpSp>
          <p:nvGrpSpPr>
            <p:cNvPr id="14" name="组合 135">
              <a:extLst>
                <a:ext uri="{FF2B5EF4-FFF2-40B4-BE49-F238E27FC236}">
                  <a16:creationId xmlns:a16="http://schemas.microsoft.com/office/drawing/2014/main" id="{82BB745A-ECC9-43EF-846A-F4E291A48393}"/>
                </a:ext>
              </a:extLst>
            </p:cNvPr>
            <p:cNvGrpSpPr/>
            <p:nvPr/>
          </p:nvGrpSpPr>
          <p:grpSpPr>
            <a:xfrm>
              <a:off x="1949253" y="1617623"/>
              <a:ext cx="3271491" cy="2319693"/>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5" name="文本框 49">
              <a:extLst>
                <a:ext uri="{FF2B5EF4-FFF2-40B4-BE49-F238E27FC236}">
                  <a16:creationId xmlns:a16="http://schemas.microsoft.com/office/drawing/2014/main" id="{A24E153B-3B76-47C4-97F5-6C9C19FA3A43}"/>
                </a:ext>
              </a:extLst>
            </p:cNvPr>
            <p:cNvSpPr txBox="1">
              <a:spLocks noChangeArrowheads="1"/>
            </p:cNvSpPr>
            <p:nvPr/>
          </p:nvSpPr>
          <p:spPr bwMode="auto">
            <a:xfrm>
              <a:off x="2025013" y="2028013"/>
              <a:ext cx="2909328" cy="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SimSun" panose="02010600030101010101" pitchFamily="2" charset="-122"/>
                <a:cs typeface="+mn-cs"/>
              </a:endParaRPr>
            </a:p>
          </p:txBody>
        </p:sp>
      </p:grpSp>
    </p:spTree>
    <p:extLst>
      <p:ext uri="{BB962C8B-B14F-4D97-AF65-F5344CB8AC3E}">
        <p14:creationId xmlns:p14="http://schemas.microsoft.com/office/powerpoint/2010/main" val="7814085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42" presetClass="entr" presetSubtype="0"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500"/>
                            </p:stCondLst>
                            <p:childTnLst>
                              <p:par>
                                <p:cTn id="21" presetID="37"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082264" cy="1164653"/>
          </a:xfrm>
          <a:prstGeom prst="rect">
            <a:avLst/>
          </a:prstGeom>
        </p:spPr>
      </p:pic>
      <p:pic>
        <p:nvPicPr>
          <p:cNvPr id="6" name="Picture 5"/>
          <p:cNvPicPr>
            <a:picLocks noChangeAspect="1"/>
          </p:cNvPicPr>
          <p:nvPr/>
        </p:nvPicPr>
        <p:blipFill>
          <a:blip r:embed="rId4"/>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756659"/>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7:</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err="1">
                <a:solidFill>
                  <a:srgbClr val="FF0000"/>
                </a:solidFill>
                <a:latin typeface="#9Slide05 Fourth" panose="00000500000000000000" pitchFamily="2" charset="0"/>
              </a:rPr>
              <a:t>Phòng</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chống</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bạo</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lực</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học</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đường</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5"/>
          <a:stretch>
            <a:fillRect/>
          </a:stretch>
        </p:blipFill>
        <p:spPr>
          <a:xfrm>
            <a:off x="6595463" y="468762"/>
            <a:ext cx="4519478" cy="5182805"/>
          </a:xfrm>
          <a:prstGeom prst="rect">
            <a:avLst/>
          </a:prstGeom>
        </p:spPr>
      </p:pic>
      <p:sp>
        <p:nvSpPr>
          <p:cNvPr id="9" name="文本框 6"/>
          <p:cNvSpPr txBox="1"/>
          <p:nvPr/>
        </p:nvSpPr>
        <p:spPr>
          <a:xfrm>
            <a:off x="7116507" y="3074883"/>
            <a:ext cx="3218888" cy="1077218"/>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 </a:t>
            </a:r>
          </a:p>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KHÁM PHÁ</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pic>
        <p:nvPicPr>
          <p:cNvPr id="2050"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04099" y="2598430"/>
            <a:ext cx="3109912"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39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pic>
        <p:nvPicPr>
          <p:cNvPr id="8"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36821" y="986156"/>
            <a:ext cx="10523621" cy="2663423"/>
          </a:xfrm>
          <a:prstGeom prst="rect">
            <a:avLst/>
          </a:prstGeom>
        </p:spPr>
      </p:pic>
      <p:sp>
        <p:nvSpPr>
          <p:cNvPr id="10" name="TextBox 9"/>
          <p:cNvSpPr txBox="1"/>
          <p:nvPr/>
        </p:nvSpPr>
        <p:spPr>
          <a:xfrm>
            <a:off x="3232484" y="1987014"/>
            <a:ext cx="8462211" cy="1477323"/>
          </a:xfrm>
          <a:prstGeom prst="rect">
            <a:avLst/>
          </a:prstGeom>
          <a:noFill/>
          <a:ln>
            <a:noFill/>
          </a:ln>
        </p:spPr>
        <p:txBody>
          <a:bodyPr wrap="square" lIns="121917" tIns="60958" rIns="121917" bIns="60958" rtlCol="0">
            <a:spAutoFit/>
          </a:bodyPr>
          <a:lstStyle/>
          <a:p>
            <a:r>
              <a:rPr lang="nl-NL" sz="4400" b="1" dirty="0">
                <a:solidFill>
                  <a:srgbClr val="FF0000"/>
                </a:solidFill>
              </a:rPr>
              <a:t>1.</a:t>
            </a:r>
            <a:r>
              <a:rPr lang="de-DE" sz="4400" b="1" dirty="0">
                <a:solidFill>
                  <a:srgbClr val="FF0000"/>
                </a:solidFill>
              </a:rPr>
              <a:t> Biểu hiện, nguyên nhân và tác hại của bạo lực học đường</a:t>
            </a:r>
            <a:endParaRPr lang="vi-VN" sz="4400" dirty="0">
              <a:solidFill>
                <a:srgbClr val="FF0000"/>
              </a:solidFill>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66820" y="3143138"/>
                <a:ext cx="1934005" cy="2289520"/>
              </a:xfrm>
              <a:prstGeom prst="rect">
                <a:avLst/>
              </a:prstGeom>
            </p:spPr>
          </p:pic>
          <p:pic>
            <p:nvPicPr>
              <p:cNvPr id="9" name="图片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619625" y="3409175"/>
            <a:ext cx="6233254" cy="3171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3933452671"/>
              </p:ext>
            </p:extLst>
          </p:nvPr>
        </p:nvGraphicFramePr>
        <p:xfrm>
          <a:off x="1295400" y="1219201"/>
          <a:ext cx="937260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1935303505"/>
              </p:ext>
            </p:extLst>
          </p:nvPr>
        </p:nvGraphicFramePr>
        <p:xfrm>
          <a:off x="1295400" y="1219201"/>
          <a:ext cx="937260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algn="ctr">
              <a:spcBef>
                <a:spcPct val="0"/>
              </a:spcBef>
              <a:defRPr/>
            </a:pPr>
            <a:r>
              <a:rPr lang="en-US" sz="5400" b="1" kern="0" dirty="0">
                <a:solidFill>
                  <a:prstClr val="white"/>
                </a:solidFill>
              </a:rPr>
              <a:t>PHIẾU BÀI TẬP</a:t>
            </a:r>
          </a:p>
        </p:txBody>
      </p:sp>
      <p:pic>
        <p:nvPicPr>
          <p:cNvPr id="8" name="Picture 2" descr="http://photos.myjoyonline.com/photos/news/201311/6579331693860_2001437840207.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Bảng 2"/>
          <p:cNvGraphicFramePr>
            <a:graphicFrameLocks noGrp="1"/>
          </p:cNvGraphicFramePr>
          <p:nvPr>
            <p:extLst>
              <p:ext uri="{D42A27DB-BD31-4B8C-83A1-F6EECF244321}">
                <p14:modId xmlns:p14="http://schemas.microsoft.com/office/powerpoint/2010/main" val="1210338022"/>
              </p:ext>
            </p:extLst>
          </p:nvPr>
        </p:nvGraphicFramePr>
        <p:xfrm>
          <a:off x="3671455" y="3429000"/>
          <a:ext cx="6927272" cy="2438400"/>
        </p:xfrm>
        <a:graphic>
          <a:graphicData uri="http://schemas.openxmlformats.org/drawingml/2006/table">
            <a:tbl>
              <a:tblPr firstRow="1" bandRow="1">
                <a:tableStyleId>{5C22544A-7EE6-4342-B048-85BDC9FD1C3A}</a:tableStyleId>
              </a:tblPr>
              <a:tblGrid>
                <a:gridCol w="3463636">
                  <a:extLst>
                    <a:ext uri="{9D8B030D-6E8A-4147-A177-3AD203B41FA5}">
                      <a16:colId xmlns:a16="http://schemas.microsoft.com/office/drawing/2014/main" val="20000"/>
                    </a:ext>
                  </a:extLst>
                </a:gridCol>
                <a:gridCol w="3463636">
                  <a:extLst>
                    <a:ext uri="{9D8B030D-6E8A-4147-A177-3AD203B41FA5}">
                      <a16:colId xmlns:a16="http://schemas.microsoft.com/office/drawing/2014/main" val="20001"/>
                    </a:ext>
                  </a:extLst>
                </a:gridCol>
              </a:tblGrid>
              <a:tr h="370840">
                <a:tc gridSpan="2">
                  <a:txBody>
                    <a:bodyPr/>
                    <a:lstStyle/>
                    <a:p>
                      <a:pPr algn="ctr"/>
                      <a:r>
                        <a:rPr lang="nl-NL" sz="2400" b="1" kern="1200" dirty="0">
                          <a:solidFill>
                            <a:schemeClr val="lt1"/>
                          </a:solidFill>
                          <a:effectLst/>
                          <a:latin typeface="+mn-lt"/>
                          <a:ea typeface="+mn-ea"/>
                          <a:cs typeface="+mn-cs"/>
                        </a:rPr>
                        <a:t>Tác hại của bạo lực học đường</a:t>
                      </a:r>
                      <a:endParaRPr lang="vi-VN" sz="2400" dirty="0"/>
                    </a:p>
                  </a:txBody>
                  <a:tcPr/>
                </a:tc>
                <a:tc hMerge="1">
                  <a:txBody>
                    <a:bodyPr/>
                    <a:lstStyle/>
                    <a:p>
                      <a:endParaRPr lang="vi-VN" dirty="0"/>
                    </a:p>
                  </a:txBody>
                  <a:tcPr/>
                </a:tc>
                <a:extLst>
                  <a:ext uri="{0D108BD9-81ED-4DB2-BD59-A6C34878D82A}">
                    <a16:rowId xmlns:a16="http://schemas.microsoft.com/office/drawing/2014/main" val="10000"/>
                  </a:ext>
                </a:extLst>
              </a:tr>
              <a:tr h="370840">
                <a:tc>
                  <a:txBody>
                    <a:bodyPr/>
                    <a:lstStyle/>
                    <a:p>
                      <a:r>
                        <a:rPr lang="en-US" sz="2800" kern="1200" dirty="0" err="1">
                          <a:solidFill>
                            <a:schemeClr val="dk1"/>
                          </a:solidFill>
                          <a:effectLst/>
                          <a:latin typeface="+mn-lt"/>
                          <a:ea typeface="+mn-ea"/>
                          <a:cs typeface="+mn-cs"/>
                        </a:rPr>
                        <a:t>Đối</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với</a:t>
                      </a:r>
                      <a:r>
                        <a:rPr lang="en-US" sz="2800" kern="1200" dirty="0">
                          <a:solidFill>
                            <a:schemeClr val="dk1"/>
                          </a:solidFill>
                          <a:effectLst/>
                          <a:latin typeface="+mn-lt"/>
                          <a:ea typeface="+mn-ea"/>
                          <a:cs typeface="+mn-cs"/>
                        </a:rPr>
                        <a:t> HS</a:t>
                      </a:r>
                      <a:endParaRPr lang="vi-VN" sz="2800" dirty="0"/>
                    </a:p>
                  </a:txBody>
                  <a:tcPr/>
                </a:tc>
                <a:tc>
                  <a:txBody>
                    <a:bodyPr/>
                    <a:lstStyle/>
                    <a:p>
                      <a:endParaRPr lang="vi-VN"/>
                    </a:p>
                  </a:txBody>
                  <a:tcPr/>
                </a:tc>
                <a:extLst>
                  <a:ext uri="{0D108BD9-81ED-4DB2-BD59-A6C34878D82A}">
                    <a16:rowId xmlns:a16="http://schemas.microsoft.com/office/drawing/2014/main" val="10001"/>
                  </a:ext>
                </a:extLst>
              </a:tr>
              <a:tr h="370840">
                <a:tc>
                  <a:txBody>
                    <a:bodyPr/>
                    <a:lstStyle/>
                    <a:p>
                      <a:r>
                        <a:rPr lang="en-US" sz="2800" kern="1200" dirty="0" err="1">
                          <a:solidFill>
                            <a:schemeClr val="dk1"/>
                          </a:solidFill>
                          <a:effectLst/>
                          <a:latin typeface="+mn-lt"/>
                          <a:ea typeface="+mn-ea"/>
                          <a:cs typeface="+mn-cs"/>
                        </a:rPr>
                        <a:t>Đối</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với</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gia</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đình</a:t>
                      </a:r>
                      <a:endParaRPr lang="vi-VN" sz="2800" dirty="0"/>
                    </a:p>
                  </a:txBody>
                  <a:tcPr/>
                </a:tc>
                <a:tc>
                  <a:txBody>
                    <a:bodyPr/>
                    <a:lstStyle/>
                    <a:p>
                      <a:endParaRPr lang="vi-VN"/>
                    </a:p>
                  </a:txBody>
                  <a:tcPr/>
                </a:tc>
                <a:extLst>
                  <a:ext uri="{0D108BD9-81ED-4DB2-BD59-A6C34878D82A}">
                    <a16:rowId xmlns:a16="http://schemas.microsoft.com/office/drawing/2014/main" val="10002"/>
                  </a:ext>
                </a:extLst>
              </a:tr>
              <a:tr h="370840">
                <a:tc>
                  <a:txBody>
                    <a:bodyPr/>
                    <a:lstStyle/>
                    <a:p>
                      <a:r>
                        <a:rPr lang="en-US" sz="2800" kern="1200" dirty="0" err="1">
                          <a:solidFill>
                            <a:schemeClr val="dk1"/>
                          </a:solidFill>
                          <a:effectLst/>
                          <a:latin typeface="+mn-lt"/>
                          <a:ea typeface="+mn-ea"/>
                          <a:cs typeface="+mn-cs"/>
                        </a:rPr>
                        <a:t>Đối</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với</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nhà</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trường</a:t>
                      </a:r>
                      <a:r>
                        <a:rPr lang="en-US" sz="2800" kern="1200" dirty="0">
                          <a:solidFill>
                            <a:schemeClr val="dk1"/>
                          </a:solidFill>
                          <a:effectLst/>
                          <a:latin typeface="+mn-lt"/>
                          <a:ea typeface="+mn-ea"/>
                          <a:cs typeface="+mn-cs"/>
                        </a:rPr>
                        <a:t> </a:t>
                      </a:r>
                      <a:r>
                        <a:rPr lang="en-US" sz="2800" kern="1200" dirty="0" err="1">
                          <a:solidFill>
                            <a:schemeClr val="dk1"/>
                          </a:solidFill>
                          <a:effectLst/>
                          <a:latin typeface="+mn-lt"/>
                          <a:ea typeface="+mn-ea"/>
                          <a:cs typeface="+mn-cs"/>
                        </a:rPr>
                        <a:t>và</a:t>
                      </a:r>
                      <a:r>
                        <a:rPr lang="en-US" sz="2800" kern="1200" dirty="0">
                          <a:solidFill>
                            <a:schemeClr val="dk1"/>
                          </a:solidFill>
                          <a:effectLst/>
                          <a:latin typeface="+mn-lt"/>
                          <a:ea typeface="+mn-ea"/>
                          <a:cs typeface="+mn-cs"/>
                        </a:rPr>
                        <a:t> XH</a:t>
                      </a:r>
                      <a:endParaRPr lang="vi-VN" sz="2800" dirty="0"/>
                    </a:p>
                  </a:txBody>
                  <a:tcPr/>
                </a:tc>
                <a:tc>
                  <a:txBody>
                    <a:bodyPr/>
                    <a:lstStyle/>
                    <a:p>
                      <a:endParaRPr lang="vi-VN"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5782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C2DF2B-8E0D-47A0-BA81-ED78E4C207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7963" y="-56755"/>
            <a:ext cx="11345897" cy="5583260"/>
          </a:xfrm>
          <a:prstGeom prst="rect">
            <a:avLst/>
          </a:prstGeom>
        </p:spPr>
      </p:pic>
      <p:sp>
        <p:nvSpPr>
          <p:cNvPr id="10" name="TextBox 9"/>
          <p:cNvSpPr txBox="1"/>
          <p:nvPr/>
        </p:nvSpPr>
        <p:spPr>
          <a:xfrm>
            <a:off x="1316181" y="976026"/>
            <a:ext cx="9739746" cy="6093972"/>
          </a:xfrm>
          <a:prstGeom prst="rect">
            <a:avLst/>
          </a:prstGeom>
          <a:noFill/>
          <a:ln>
            <a:noFill/>
          </a:ln>
        </p:spPr>
        <p:txBody>
          <a:bodyPr wrap="square" lIns="121917" tIns="60958" rIns="121917" bIns="60958" rtlCol="0">
            <a:spAutoFit/>
          </a:bodyPr>
          <a:lstStyle/>
          <a:p>
            <a:r>
              <a:rPr lang="de-DE" sz="3200" dirty="0"/>
              <a:t>- Bạo lực học đường có nhiều biểu hiện như: đánh đập, ngược đãi, chê bai, lăng mạ, chửi bởi, đe doạ, khủng bố, cô lập, lan truyền những thông tin sai sự thật về người học,... xảy ra trong cơ sở giáo dục.</a:t>
            </a:r>
            <a:endParaRPr lang="vi-VN" sz="3200" dirty="0"/>
          </a:p>
          <a:p>
            <a:r>
              <a:rPr lang="de-DE" sz="3200" dirty="0"/>
              <a:t>- Nguyên nhân của bạo lực học đường: do đặc điểm tâm, sinh lí của lứa tuổi học sinh; do thiếu kiến thức, thiếu kĩ năng sống; do ảnh hường từ môi trường gia đình, môi trường xã hội không lành mạnh; do sự thiếu quan tâm từ cơ sở giáo dục...</a:t>
            </a:r>
            <a:endParaRPr lang="vi-VN" sz="3200" dirty="0"/>
          </a:p>
          <a:p>
            <a:r>
              <a:rPr lang="de-DE" sz="3200" dirty="0"/>
              <a:t>- Bạo lực học đường gây ra nhiều tác hại đối với học sinh, gia đình, nhà trường và xã hội.</a:t>
            </a:r>
            <a:endParaRPr lang="vi-VN" sz="3200" dirty="0"/>
          </a:p>
          <a:p>
            <a:endParaRPr lang="en-US" sz="3600" dirty="0">
              <a:solidFill>
                <a:srgbClr val="FF0000"/>
              </a:solidFill>
              <a:latin typeface="#9Slide05 Brannboll Ny" panose="02000000000000000000" pitchFamily="2" charset="0"/>
            </a:endParaRPr>
          </a:p>
        </p:txBody>
      </p:sp>
      <p:pic>
        <p:nvPicPr>
          <p:cNvPr id="9" name="图片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534177" y="686231"/>
            <a:ext cx="1853184" cy="5874291"/>
          </a:xfrm>
          <a:prstGeom prst="rect">
            <a:avLst/>
          </a:prstGeom>
        </p:spPr>
      </p:pic>
    </p:spTree>
    <p:extLst>
      <p:ext uri="{BB962C8B-B14F-4D97-AF65-F5344CB8AC3E}">
        <p14:creationId xmlns:p14="http://schemas.microsoft.com/office/powerpoint/2010/main" val="41865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36821" y="986156"/>
            <a:ext cx="10523621" cy="2663423"/>
          </a:xfrm>
          <a:prstGeom prst="rect">
            <a:avLst/>
          </a:prstGeom>
        </p:spPr>
      </p:pic>
      <p:sp>
        <p:nvSpPr>
          <p:cNvPr id="10" name="TextBox 9"/>
          <p:cNvSpPr txBox="1"/>
          <p:nvPr/>
        </p:nvSpPr>
        <p:spPr>
          <a:xfrm>
            <a:off x="3293071" y="1644901"/>
            <a:ext cx="8462211" cy="1477323"/>
          </a:xfrm>
          <a:prstGeom prst="rect">
            <a:avLst/>
          </a:prstGeom>
          <a:noFill/>
          <a:ln>
            <a:noFill/>
          </a:ln>
        </p:spPr>
        <p:txBody>
          <a:bodyPr wrap="square" lIns="121917" tIns="60958" rIns="121917" bIns="60958" rtlCol="0">
            <a:spAutoFit/>
          </a:bodyPr>
          <a:lstStyle/>
          <a:p>
            <a:r>
              <a:rPr kumimoji="0" lang="en-US" sz="44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2. </a:t>
            </a:r>
            <a:r>
              <a:rPr lang="en-US" sz="4400" b="1" dirty="0" err="1">
                <a:solidFill>
                  <a:srgbClr val="FF0000"/>
                </a:solidFill>
              </a:rPr>
              <a:t>Cách</a:t>
            </a:r>
            <a:r>
              <a:rPr lang="en-US" sz="4400" b="1" dirty="0">
                <a:solidFill>
                  <a:srgbClr val="FF0000"/>
                </a:solidFill>
              </a:rPr>
              <a:t> </a:t>
            </a:r>
            <a:r>
              <a:rPr lang="en-US" sz="4400" b="1" dirty="0" err="1">
                <a:solidFill>
                  <a:srgbClr val="FF0000"/>
                </a:solidFill>
              </a:rPr>
              <a:t>ứng</a:t>
            </a:r>
            <a:r>
              <a:rPr lang="en-US" sz="4400" b="1" dirty="0">
                <a:solidFill>
                  <a:srgbClr val="FF0000"/>
                </a:solidFill>
              </a:rPr>
              <a:t> </a:t>
            </a:r>
            <a:r>
              <a:rPr lang="en-US" sz="4400" b="1" dirty="0" err="1">
                <a:solidFill>
                  <a:srgbClr val="FF0000"/>
                </a:solidFill>
              </a:rPr>
              <a:t>phó</a:t>
            </a:r>
            <a:r>
              <a:rPr lang="en-US" sz="4400" b="1" dirty="0">
                <a:solidFill>
                  <a:srgbClr val="FF0000"/>
                </a:solidFill>
              </a:rPr>
              <a:t> </a:t>
            </a:r>
            <a:r>
              <a:rPr lang="en-US" sz="4400" b="1" dirty="0" err="1">
                <a:solidFill>
                  <a:srgbClr val="FF0000"/>
                </a:solidFill>
              </a:rPr>
              <a:t>với</a:t>
            </a:r>
            <a:r>
              <a:rPr lang="en-US" sz="4400" b="1" dirty="0">
                <a:solidFill>
                  <a:srgbClr val="FF0000"/>
                </a:solidFill>
              </a:rPr>
              <a:t> </a:t>
            </a:r>
            <a:r>
              <a:rPr lang="en-US" sz="4400" b="1" dirty="0" err="1">
                <a:solidFill>
                  <a:srgbClr val="FF0000"/>
                </a:solidFill>
              </a:rPr>
              <a:t>bạo</a:t>
            </a:r>
            <a:r>
              <a:rPr lang="en-US" sz="4400" b="1" dirty="0">
                <a:solidFill>
                  <a:srgbClr val="FF0000"/>
                </a:solidFill>
              </a:rPr>
              <a:t> </a:t>
            </a:r>
            <a:r>
              <a:rPr lang="en-US" sz="4400" b="1" dirty="0" err="1">
                <a:solidFill>
                  <a:srgbClr val="FF0000"/>
                </a:solidFill>
              </a:rPr>
              <a:t>lực</a:t>
            </a:r>
            <a:r>
              <a:rPr lang="en-US" sz="4400" b="1" dirty="0">
                <a:solidFill>
                  <a:srgbClr val="FF0000"/>
                </a:solidFill>
              </a:rPr>
              <a:t> </a:t>
            </a:r>
            <a:r>
              <a:rPr lang="en-US" sz="4400" b="1" dirty="0" err="1">
                <a:solidFill>
                  <a:srgbClr val="FF0000"/>
                </a:solidFill>
              </a:rPr>
              <a:t>học</a:t>
            </a:r>
            <a:r>
              <a:rPr lang="en-US" sz="4400" b="1" dirty="0">
                <a:solidFill>
                  <a:srgbClr val="FF0000"/>
                </a:solidFill>
              </a:rPr>
              <a:t> </a:t>
            </a:r>
            <a:r>
              <a:rPr lang="en-US" sz="4400" b="1" dirty="0" err="1">
                <a:solidFill>
                  <a:srgbClr val="FF0000"/>
                </a:solidFill>
              </a:rPr>
              <a:t>đường</a:t>
            </a:r>
            <a:r>
              <a:rPr lang="en-US" sz="4400" b="1" dirty="0">
                <a:solidFill>
                  <a:srgbClr val="FF0000"/>
                </a:solidFill>
              </a:rPr>
              <a:t>.</a:t>
            </a:r>
            <a:endParaRPr lang="vi-VN" sz="4400" dirty="0">
              <a:solidFill>
                <a:srgbClr val="FF0000"/>
              </a:solidFill>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66820" y="3143138"/>
                <a:ext cx="1934005" cy="2289520"/>
              </a:xfrm>
              <a:prstGeom prst="rect">
                <a:avLst/>
              </a:prstGeom>
            </p:spPr>
          </p:pic>
          <p:pic>
            <p:nvPicPr>
              <p:cNvPr id="9" name="图片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F0DCFC8-CA4B-46CF-9A5E-DE0B021CBEAD}"/>
              </a:ext>
            </a:extLst>
          </p:cNvPr>
          <p:cNvSpPr/>
          <p:nvPr/>
        </p:nvSpPr>
        <p:spPr>
          <a:xfrm>
            <a:off x="4135511" y="5752444"/>
            <a:ext cx="4981364" cy="646331"/>
          </a:xfrm>
          <a:prstGeom prst="rect">
            <a:avLst/>
          </a:prstGeom>
        </p:spPr>
        <p:txBody>
          <a:bodyPr wrap="none">
            <a:spAutoFit/>
          </a:bodyPr>
          <a:lstStyle/>
          <a:p>
            <a:r>
              <a:rPr lang="en-US" dirty="0">
                <a:hlinkClick r:id="rId8"/>
              </a:rPr>
              <a:t>https://www.youtube.com/watch?v=jb3nWC72C5k</a:t>
            </a:r>
            <a:endParaRPr lang="en-US" dirty="0"/>
          </a:p>
          <a:p>
            <a:endParaRPr lang="en-US" dirty="0"/>
          </a:p>
        </p:txBody>
      </p:sp>
    </p:spTree>
    <p:extLst>
      <p:ext uri="{BB962C8B-B14F-4D97-AF65-F5344CB8AC3E}">
        <p14:creationId xmlns:p14="http://schemas.microsoft.com/office/powerpoint/2010/main" val="18473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自定义 109">
      <a:dk1>
        <a:sysClr val="windowText" lastClr="000000"/>
      </a:dk1>
      <a:lt1>
        <a:srgbClr val="FFFFFF"/>
      </a:lt1>
      <a:dk2>
        <a:srgbClr val="000000"/>
      </a:dk2>
      <a:lt2>
        <a:srgbClr val="FFFFFF"/>
      </a:lt2>
      <a:accent1>
        <a:srgbClr val="00CCFF"/>
      </a:accent1>
      <a:accent2>
        <a:srgbClr val="FFAE0D"/>
      </a:accent2>
      <a:accent3>
        <a:srgbClr val="00CCFF"/>
      </a:accent3>
      <a:accent4>
        <a:srgbClr val="FFAE0D"/>
      </a:accent4>
      <a:accent5>
        <a:srgbClr val="00CCFF"/>
      </a:accent5>
      <a:accent6>
        <a:srgbClr val="FFAE0D"/>
      </a:accent6>
      <a:hlink>
        <a:srgbClr val="00CCFF"/>
      </a:hlink>
      <a:folHlink>
        <a:srgbClr val="FFAE0D"/>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2511</Words>
  <Application>Microsoft Office PowerPoint</Application>
  <PresentationFormat>Widescreen</PresentationFormat>
  <Paragraphs>175</Paragraphs>
  <Slides>30</Slides>
  <Notes>3</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30</vt:i4>
      </vt:variant>
    </vt:vector>
  </HeadingPairs>
  <TitlesOfParts>
    <vt:vector size="48" baseType="lpstr">
      <vt:lpstr>#9Slide05 Brannboll Ny</vt:lpstr>
      <vt:lpstr>#9Slide05 Fourth</vt:lpstr>
      <vt:lpstr>#9Slide07 Marbelia Regular</vt:lpstr>
      <vt:lpstr>Arial</vt:lpstr>
      <vt:lpstr>Arial Black</vt:lpstr>
      <vt:lpstr>Calibri</vt:lpstr>
      <vt:lpstr>Calibri Light</vt:lpstr>
      <vt:lpstr>ITC Avant Garde Std Bk</vt:lpstr>
      <vt:lpstr>SVN-Vanilla Daisy Pro</vt:lpstr>
      <vt:lpstr>Times New Roman</vt:lpstr>
      <vt:lpstr>方正静蕾简体</vt:lpstr>
      <vt:lpstr>迷你简卡通</vt:lpstr>
      <vt:lpstr>Office Theme</vt:lpstr>
      <vt:lpstr>1_Office Theme</vt:lpstr>
      <vt:lpstr>1_Thiết kế: Thạch Trương Thảo (0987 039 863)</vt:lpstr>
      <vt:lpstr>2_Office Theme</vt:lpstr>
      <vt:lpstr>3_Office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2022-09-12T13:42:51Z</dcterms:created>
  <dcterms:modified xsi:type="dcterms:W3CDTF">2026-05-15T15:57:05Z</dcterms:modified>
</cp:coreProperties>
</file>