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3" r:id="rId2"/>
    <p:sldId id="301" r:id="rId3"/>
    <p:sldId id="258" r:id="rId4"/>
    <p:sldId id="263" r:id="rId5"/>
    <p:sldId id="260" r:id="rId6"/>
    <p:sldId id="289" r:id="rId7"/>
    <p:sldId id="288" r:id="rId8"/>
    <p:sldId id="290" r:id="rId9"/>
    <p:sldId id="292" r:id="rId10"/>
    <p:sldId id="293" r:id="rId11"/>
    <p:sldId id="294" r:id="rId12"/>
    <p:sldId id="296" r:id="rId13"/>
    <p:sldId id="297" r:id="rId14"/>
    <p:sldId id="298" r:id="rId15"/>
    <p:sldId id="319" r:id="rId16"/>
    <p:sldId id="320" r:id="rId17"/>
    <p:sldId id="274" r:id="rId18"/>
    <p:sldId id="275" r:id="rId19"/>
    <p:sldId id="302" r:id="rId20"/>
    <p:sldId id="321" r:id="rId21"/>
    <p:sldId id="303" r:id="rId22"/>
    <p:sldId id="322" r:id="rId23"/>
    <p:sldId id="277" r:id="rId24"/>
    <p:sldId id="305" r:id="rId25"/>
    <p:sldId id="314" r:id="rId26"/>
    <p:sldId id="317" r:id="rId27"/>
    <p:sldId id="318" r:id="rId28"/>
    <p:sldId id="278" r:id="rId29"/>
    <p:sldId id="308" r:id="rId30"/>
    <p:sldId id="309" r:id="rId31"/>
    <p:sldId id="310" r:id="rId32"/>
    <p:sldId id="311" r:id="rId33"/>
    <p:sldId id="312" r:id="rId34"/>
    <p:sldId id="324" r:id="rId35"/>
    <p:sldId id="323" r:id="rId36"/>
    <p:sldId id="316" r:id="rId37"/>
    <p:sldId id="306" r:id="rId38"/>
    <p:sldId id="307" r:id="rId39"/>
    <p:sldId id="329" r:id="rId40"/>
  </p:sldIdLst>
  <p:sldSz cx="13716000" cy="7315200"/>
  <p:notesSz cx="6858000" cy="9144000"/>
  <p:defaultTextStyle>
    <a:defPPr>
      <a:defRPr lang="en-US"/>
    </a:defPPr>
    <a:lvl1pPr marL="0" algn="l" defTabSz="1201704" rtl="0" eaLnBrk="1" latinLnBrk="0" hangingPunct="1">
      <a:defRPr sz="2400" kern="1200">
        <a:solidFill>
          <a:schemeClr val="tx1"/>
        </a:solidFill>
        <a:latin typeface="+mn-lt"/>
        <a:ea typeface="+mn-ea"/>
        <a:cs typeface="+mn-cs"/>
      </a:defRPr>
    </a:lvl1pPr>
    <a:lvl2pPr marL="600852" algn="l" defTabSz="1201704" rtl="0" eaLnBrk="1" latinLnBrk="0" hangingPunct="1">
      <a:defRPr sz="2400" kern="1200">
        <a:solidFill>
          <a:schemeClr val="tx1"/>
        </a:solidFill>
        <a:latin typeface="+mn-lt"/>
        <a:ea typeface="+mn-ea"/>
        <a:cs typeface="+mn-cs"/>
      </a:defRPr>
    </a:lvl2pPr>
    <a:lvl3pPr marL="1201704" algn="l" defTabSz="1201704" rtl="0" eaLnBrk="1" latinLnBrk="0" hangingPunct="1">
      <a:defRPr sz="2400" kern="1200">
        <a:solidFill>
          <a:schemeClr val="tx1"/>
        </a:solidFill>
        <a:latin typeface="+mn-lt"/>
        <a:ea typeface="+mn-ea"/>
        <a:cs typeface="+mn-cs"/>
      </a:defRPr>
    </a:lvl3pPr>
    <a:lvl4pPr marL="1802557" algn="l" defTabSz="1201704" rtl="0" eaLnBrk="1" latinLnBrk="0" hangingPunct="1">
      <a:defRPr sz="2400" kern="1200">
        <a:solidFill>
          <a:schemeClr val="tx1"/>
        </a:solidFill>
        <a:latin typeface="+mn-lt"/>
        <a:ea typeface="+mn-ea"/>
        <a:cs typeface="+mn-cs"/>
      </a:defRPr>
    </a:lvl4pPr>
    <a:lvl5pPr marL="2403409" algn="l" defTabSz="1201704" rtl="0" eaLnBrk="1" latinLnBrk="0" hangingPunct="1">
      <a:defRPr sz="2400" kern="1200">
        <a:solidFill>
          <a:schemeClr val="tx1"/>
        </a:solidFill>
        <a:latin typeface="+mn-lt"/>
        <a:ea typeface="+mn-ea"/>
        <a:cs typeface="+mn-cs"/>
      </a:defRPr>
    </a:lvl5pPr>
    <a:lvl6pPr marL="3004261" algn="l" defTabSz="1201704" rtl="0" eaLnBrk="1" latinLnBrk="0" hangingPunct="1">
      <a:defRPr sz="2400" kern="1200">
        <a:solidFill>
          <a:schemeClr val="tx1"/>
        </a:solidFill>
        <a:latin typeface="+mn-lt"/>
        <a:ea typeface="+mn-ea"/>
        <a:cs typeface="+mn-cs"/>
      </a:defRPr>
    </a:lvl6pPr>
    <a:lvl7pPr marL="3605113" algn="l" defTabSz="1201704" rtl="0" eaLnBrk="1" latinLnBrk="0" hangingPunct="1">
      <a:defRPr sz="2400" kern="1200">
        <a:solidFill>
          <a:schemeClr val="tx1"/>
        </a:solidFill>
        <a:latin typeface="+mn-lt"/>
        <a:ea typeface="+mn-ea"/>
        <a:cs typeface="+mn-cs"/>
      </a:defRPr>
    </a:lvl7pPr>
    <a:lvl8pPr marL="4205966" algn="l" defTabSz="1201704" rtl="0" eaLnBrk="1" latinLnBrk="0" hangingPunct="1">
      <a:defRPr sz="2400" kern="1200">
        <a:solidFill>
          <a:schemeClr val="tx1"/>
        </a:solidFill>
        <a:latin typeface="+mn-lt"/>
        <a:ea typeface="+mn-ea"/>
        <a:cs typeface="+mn-cs"/>
      </a:defRPr>
    </a:lvl8pPr>
    <a:lvl9pPr marL="4806818" algn="l" defTabSz="1201704"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EADA9A-8BFA-42CB-8D7A-2CCCB6ADE5FA}">
          <p14:sldIdLst>
            <p14:sldId id="283"/>
            <p14:sldId id="301"/>
            <p14:sldId id="258"/>
          </p14:sldIdLst>
        </p14:section>
        <p14:section name="Untitled Section" id="{CEE269E3-4D71-4C93-B32D-D90715231BD8}">
          <p14:sldIdLst>
            <p14:sldId id="263"/>
            <p14:sldId id="260"/>
            <p14:sldId id="289"/>
            <p14:sldId id="288"/>
            <p14:sldId id="290"/>
            <p14:sldId id="292"/>
            <p14:sldId id="293"/>
            <p14:sldId id="294"/>
            <p14:sldId id="296"/>
            <p14:sldId id="297"/>
            <p14:sldId id="298"/>
            <p14:sldId id="319"/>
            <p14:sldId id="320"/>
            <p14:sldId id="274"/>
            <p14:sldId id="275"/>
            <p14:sldId id="302"/>
            <p14:sldId id="321"/>
            <p14:sldId id="303"/>
            <p14:sldId id="322"/>
            <p14:sldId id="277"/>
            <p14:sldId id="305"/>
            <p14:sldId id="314"/>
            <p14:sldId id="317"/>
            <p14:sldId id="318"/>
            <p14:sldId id="278"/>
            <p14:sldId id="308"/>
            <p14:sldId id="309"/>
            <p14:sldId id="310"/>
            <p14:sldId id="311"/>
            <p14:sldId id="312"/>
            <p14:sldId id="324"/>
            <p14:sldId id="323"/>
            <p14:sldId id="316"/>
            <p14:sldId id="306"/>
            <p14:sldId id="307"/>
            <p14:sldId id="329"/>
          </p14:sldIdLst>
        </p14:section>
      </p14:sectionLst>
    </p:ext>
    <p:ext uri="{EFAFB233-063F-42B5-8137-9DF3F51BA10A}">
      <p15:sldGuideLst xmlns:p15="http://schemas.microsoft.com/office/powerpoint/2012/main">
        <p15:guide id="1" orient="horz" pos="2304">
          <p15:clr>
            <a:srgbClr val="A4A3A4"/>
          </p15:clr>
        </p15:guide>
        <p15:guide id="2"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480" y="43"/>
      </p:cViewPr>
      <p:guideLst>
        <p:guide orient="horz" pos="2304"/>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6701" units="1/cm"/>
        </inkml:channelProperties>
      </inkml:inkSource>
      <inkml:timestamp xml:id="ts0" timeString="2022-04-28T03:18:57.441"/>
    </inkml:context>
    <inkml:brush xml:id="br0">
      <inkml:brushProperty name="width" value="0.05292" units="cm"/>
      <inkml:brushProperty name="height" value="0.05292" units="cm"/>
      <inkml:brushProperty name="color" value="#FF0000"/>
    </inkml:brush>
  </inkml:definitions>
  <inkml:trace contextRef="#ctx0" brushRef="#br0">21924 10619</inkml:trace>
  <inkml:trace contextRef="#ctx0" brushRef="#br0" timeOffset="5055.11">13988 10656,'132'38,"106"-1,-53-18,79 19,-78 18,53-18,-55-38,-52 19,27 0,-27 18,1-37,-27 19,-27-19,0 0,1 0,25 0,28 0,-1 0,-52 0,0 0,24 0,3 0,-2 0,-25 0,52 0,26 0,-26 0,28 0,26 0,-28 0,27 18,1 2,-29-20,29 0,-1 19,54-19,-28 18,28 20,25-19,-26 0,-26-1,78 38,-78-36,106 36,-54-37,27-1,-26 21,-1-21,-25 1,-54-1,1 21,-2-2,-50-18,23 19,2 18,-79-38,26-18,52 57,28-38,-54 0,26 19,-26-19,80 36,-26-36,-2 1,2 17,-1 0,1 2,-1-21,1 1,-107 0,-1-19,-51 18,25-18,-24 0,24 20,-25-20,0 0,-1 0,26 18,-25-18,26 19,-27-19,2 0</inkml:trace>
  <inkml:trace contextRef="#ctx0" brushRef="#br0" timeOffset="8983.34">22242 11277,'0'19,"0"-1,-26 2,26-1,0-1,0 1,0-1,0-36,26-1,-26-18,0-1,0 19,0 0,28 19,-28 19,0 18,0 2,0-2,0-19,0 2,0-1</inkml:trace>
  <inkml:trace contextRef="#ctx0" brushRef="#br0" timeOffset="10708.81">22216 11334,'26'0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E885EA-9CDE-42A4-86FD-649CFE2C989E}" type="datetimeFigureOut">
              <a:rPr lang="en-US" smtClean="0"/>
              <a:t>28/4/2026</a:t>
            </a:fld>
            <a:endParaRPr lang="en-US"/>
          </a:p>
        </p:txBody>
      </p:sp>
      <p:sp>
        <p:nvSpPr>
          <p:cNvPr id="4" name="Slide Image Placeholder 3"/>
          <p:cNvSpPr>
            <a:spLocks noGrp="1" noRot="1" noChangeAspect="1"/>
          </p:cNvSpPr>
          <p:nvPr>
            <p:ph type="sldImg" idx="2"/>
          </p:nvPr>
        </p:nvSpPr>
        <p:spPr>
          <a:xfrm>
            <a:off x="214313" y="685800"/>
            <a:ext cx="6429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0B0F4-E90C-4A67-B1A5-E7F532848CE4}" type="slidenum">
              <a:rPr lang="en-US" smtClean="0"/>
              <a:t>‹#›</a:t>
            </a:fld>
            <a:endParaRPr lang="en-US"/>
          </a:p>
        </p:txBody>
      </p:sp>
    </p:spTree>
    <p:extLst>
      <p:ext uri="{BB962C8B-B14F-4D97-AF65-F5344CB8AC3E}">
        <p14:creationId xmlns:p14="http://schemas.microsoft.com/office/powerpoint/2010/main" val="587904761"/>
      </p:ext>
    </p:extLst>
  </p:cSld>
  <p:clrMap bg1="lt1" tx1="dk1" bg2="lt2" tx2="dk2" accent1="accent1" accent2="accent2" accent3="accent3" accent4="accent4" accent5="accent5" accent6="accent6" hlink="hlink" folHlink="folHlink"/>
  <p:notesStyle>
    <a:lvl1pPr marL="0" algn="l" defTabSz="1201704" rtl="0" eaLnBrk="1" latinLnBrk="0" hangingPunct="1">
      <a:defRPr sz="1600" kern="1200">
        <a:solidFill>
          <a:schemeClr val="tx1"/>
        </a:solidFill>
        <a:latin typeface="+mn-lt"/>
        <a:ea typeface="+mn-ea"/>
        <a:cs typeface="+mn-cs"/>
      </a:defRPr>
    </a:lvl1pPr>
    <a:lvl2pPr marL="600852" algn="l" defTabSz="1201704" rtl="0" eaLnBrk="1" latinLnBrk="0" hangingPunct="1">
      <a:defRPr sz="1600" kern="1200">
        <a:solidFill>
          <a:schemeClr val="tx1"/>
        </a:solidFill>
        <a:latin typeface="+mn-lt"/>
        <a:ea typeface="+mn-ea"/>
        <a:cs typeface="+mn-cs"/>
      </a:defRPr>
    </a:lvl2pPr>
    <a:lvl3pPr marL="1201704" algn="l" defTabSz="1201704" rtl="0" eaLnBrk="1" latinLnBrk="0" hangingPunct="1">
      <a:defRPr sz="1600" kern="1200">
        <a:solidFill>
          <a:schemeClr val="tx1"/>
        </a:solidFill>
        <a:latin typeface="+mn-lt"/>
        <a:ea typeface="+mn-ea"/>
        <a:cs typeface="+mn-cs"/>
      </a:defRPr>
    </a:lvl3pPr>
    <a:lvl4pPr marL="1802557" algn="l" defTabSz="1201704" rtl="0" eaLnBrk="1" latinLnBrk="0" hangingPunct="1">
      <a:defRPr sz="1600" kern="1200">
        <a:solidFill>
          <a:schemeClr val="tx1"/>
        </a:solidFill>
        <a:latin typeface="+mn-lt"/>
        <a:ea typeface="+mn-ea"/>
        <a:cs typeface="+mn-cs"/>
      </a:defRPr>
    </a:lvl4pPr>
    <a:lvl5pPr marL="2403409" algn="l" defTabSz="1201704" rtl="0" eaLnBrk="1" latinLnBrk="0" hangingPunct="1">
      <a:defRPr sz="1600" kern="1200">
        <a:solidFill>
          <a:schemeClr val="tx1"/>
        </a:solidFill>
        <a:latin typeface="+mn-lt"/>
        <a:ea typeface="+mn-ea"/>
        <a:cs typeface="+mn-cs"/>
      </a:defRPr>
    </a:lvl5pPr>
    <a:lvl6pPr marL="3004261" algn="l" defTabSz="1201704" rtl="0" eaLnBrk="1" latinLnBrk="0" hangingPunct="1">
      <a:defRPr sz="1600" kern="1200">
        <a:solidFill>
          <a:schemeClr val="tx1"/>
        </a:solidFill>
        <a:latin typeface="+mn-lt"/>
        <a:ea typeface="+mn-ea"/>
        <a:cs typeface="+mn-cs"/>
      </a:defRPr>
    </a:lvl6pPr>
    <a:lvl7pPr marL="3605113" algn="l" defTabSz="1201704" rtl="0" eaLnBrk="1" latinLnBrk="0" hangingPunct="1">
      <a:defRPr sz="1600" kern="1200">
        <a:solidFill>
          <a:schemeClr val="tx1"/>
        </a:solidFill>
        <a:latin typeface="+mn-lt"/>
        <a:ea typeface="+mn-ea"/>
        <a:cs typeface="+mn-cs"/>
      </a:defRPr>
    </a:lvl7pPr>
    <a:lvl8pPr marL="4205966" algn="l" defTabSz="1201704" rtl="0" eaLnBrk="1" latinLnBrk="0" hangingPunct="1">
      <a:defRPr sz="1600" kern="1200">
        <a:solidFill>
          <a:schemeClr val="tx1"/>
        </a:solidFill>
        <a:latin typeface="+mn-lt"/>
        <a:ea typeface="+mn-ea"/>
        <a:cs typeface="+mn-cs"/>
      </a:defRPr>
    </a:lvl8pPr>
    <a:lvl9pPr marL="4806818" algn="l" defTabSz="12017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EE942-96A8-4958-B7B1-0271A602F99F}" type="slidenum">
              <a:rPr lang="en-US"/>
              <a:pPr/>
              <a:t>39</a:t>
            </a:fld>
            <a:endParaRPr lang="en-US"/>
          </a:p>
        </p:txBody>
      </p:sp>
      <p:sp>
        <p:nvSpPr>
          <p:cNvPr id="130050" name="Rectangle 2"/>
          <p:cNvSpPr>
            <a:spLocks noGrp="1" noRot="1" noChangeAspect="1" noChangeArrowheads="1" noTextEdit="1"/>
          </p:cNvSpPr>
          <p:nvPr>
            <p:ph type="sldImg"/>
          </p:nvPr>
        </p:nvSpPr>
        <p:spPr>
          <a:xfrm>
            <a:off x="214313" y="685800"/>
            <a:ext cx="6429375" cy="3429000"/>
          </a:xfrm>
          <a:ln/>
        </p:spPr>
      </p:sp>
      <p:sp>
        <p:nvSpPr>
          <p:cNvPr id="1300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272454"/>
            <a:ext cx="11658600" cy="1568027"/>
          </a:xfrm>
        </p:spPr>
        <p:txBody>
          <a:bodyPr/>
          <a:lstStyle/>
          <a:p>
            <a:r>
              <a:rPr lang="en-US"/>
              <a:t>Click to edit Master title style</a:t>
            </a:r>
          </a:p>
        </p:txBody>
      </p:sp>
      <p:sp>
        <p:nvSpPr>
          <p:cNvPr id="3" name="Subtitle 2"/>
          <p:cNvSpPr>
            <a:spLocks noGrp="1"/>
          </p:cNvSpPr>
          <p:nvPr>
            <p:ph type="subTitle" idx="1"/>
          </p:nvPr>
        </p:nvSpPr>
        <p:spPr>
          <a:xfrm>
            <a:off x="2057400" y="4145280"/>
            <a:ext cx="9601200" cy="1869440"/>
          </a:xfrm>
        </p:spPr>
        <p:txBody>
          <a:bodyPr/>
          <a:lstStyle>
            <a:lvl1pPr marL="0" indent="0" algn="ctr">
              <a:buNone/>
              <a:defRPr>
                <a:solidFill>
                  <a:schemeClr val="tx1">
                    <a:tint val="75000"/>
                  </a:schemeClr>
                </a:solidFill>
              </a:defRPr>
            </a:lvl1pPr>
            <a:lvl2pPr marL="600852" indent="0" algn="ctr">
              <a:buNone/>
              <a:defRPr>
                <a:solidFill>
                  <a:schemeClr val="tx1">
                    <a:tint val="75000"/>
                  </a:schemeClr>
                </a:solidFill>
              </a:defRPr>
            </a:lvl2pPr>
            <a:lvl3pPr marL="1201704" indent="0" algn="ctr">
              <a:buNone/>
              <a:defRPr>
                <a:solidFill>
                  <a:schemeClr val="tx1">
                    <a:tint val="75000"/>
                  </a:schemeClr>
                </a:solidFill>
              </a:defRPr>
            </a:lvl3pPr>
            <a:lvl4pPr marL="1802557" indent="0" algn="ctr">
              <a:buNone/>
              <a:defRPr>
                <a:solidFill>
                  <a:schemeClr val="tx1">
                    <a:tint val="75000"/>
                  </a:schemeClr>
                </a:solidFill>
              </a:defRPr>
            </a:lvl4pPr>
            <a:lvl5pPr marL="2403409" indent="0" algn="ctr">
              <a:buNone/>
              <a:defRPr>
                <a:solidFill>
                  <a:schemeClr val="tx1">
                    <a:tint val="75000"/>
                  </a:schemeClr>
                </a:solidFill>
              </a:defRPr>
            </a:lvl5pPr>
            <a:lvl6pPr marL="3004261" indent="0" algn="ctr">
              <a:buNone/>
              <a:defRPr>
                <a:solidFill>
                  <a:schemeClr val="tx1">
                    <a:tint val="75000"/>
                  </a:schemeClr>
                </a:solidFill>
              </a:defRPr>
            </a:lvl6pPr>
            <a:lvl7pPr marL="3605113" indent="0" algn="ctr">
              <a:buNone/>
              <a:defRPr>
                <a:solidFill>
                  <a:schemeClr val="tx1">
                    <a:tint val="75000"/>
                  </a:schemeClr>
                </a:solidFill>
              </a:defRPr>
            </a:lvl7pPr>
            <a:lvl8pPr marL="4205966" indent="0" algn="ctr">
              <a:buNone/>
              <a:defRPr>
                <a:solidFill>
                  <a:schemeClr val="tx1">
                    <a:tint val="75000"/>
                  </a:schemeClr>
                </a:solidFill>
              </a:defRPr>
            </a:lvl8pPr>
            <a:lvl9pPr marL="48068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8B069D-410C-4344-BDD8-F826873E643C}" type="datetimeFigureOut">
              <a:rPr lang="en-US" smtClean="0"/>
              <a:pPr/>
              <a:t>28/4/2026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B069D-410C-4344-BDD8-F826873E643C}" type="datetimeFigureOut">
              <a:rPr lang="en-US" smtClean="0"/>
              <a:pPr/>
              <a:t>28/4/2026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292948"/>
            <a:ext cx="3086100" cy="62416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92948"/>
            <a:ext cx="9029700" cy="6241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B069D-410C-4344-BDD8-F826873E643C}" type="datetimeFigureOut">
              <a:rPr lang="en-US" smtClean="0"/>
              <a:pPr/>
              <a:t>28/4/2026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B069D-410C-4344-BDD8-F826873E643C}" type="datetimeFigureOut">
              <a:rPr lang="en-US" smtClean="0"/>
              <a:pPr/>
              <a:t>28/4/2026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700694"/>
            <a:ext cx="11658600" cy="145288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1083470" y="3100495"/>
            <a:ext cx="11658600" cy="1600199"/>
          </a:xfrm>
        </p:spPr>
        <p:txBody>
          <a:bodyPr anchor="b"/>
          <a:lstStyle>
            <a:lvl1pPr marL="0" indent="0">
              <a:buNone/>
              <a:defRPr sz="2600">
                <a:solidFill>
                  <a:schemeClr val="tx1">
                    <a:tint val="75000"/>
                  </a:schemeClr>
                </a:solidFill>
              </a:defRPr>
            </a:lvl1pPr>
            <a:lvl2pPr marL="600852" indent="0">
              <a:buNone/>
              <a:defRPr sz="2400">
                <a:solidFill>
                  <a:schemeClr val="tx1">
                    <a:tint val="75000"/>
                  </a:schemeClr>
                </a:solidFill>
              </a:defRPr>
            </a:lvl2pPr>
            <a:lvl3pPr marL="1201704" indent="0">
              <a:buNone/>
              <a:defRPr sz="2100">
                <a:solidFill>
                  <a:schemeClr val="tx1">
                    <a:tint val="75000"/>
                  </a:schemeClr>
                </a:solidFill>
              </a:defRPr>
            </a:lvl3pPr>
            <a:lvl4pPr marL="1802557" indent="0">
              <a:buNone/>
              <a:defRPr sz="1800">
                <a:solidFill>
                  <a:schemeClr val="tx1">
                    <a:tint val="75000"/>
                  </a:schemeClr>
                </a:solidFill>
              </a:defRPr>
            </a:lvl4pPr>
            <a:lvl5pPr marL="2403409" indent="0">
              <a:buNone/>
              <a:defRPr sz="1800">
                <a:solidFill>
                  <a:schemeClr val="tx1">
                    <a:tint val="75000"/>
                  </a:schemeClr>
                </a:solidFill>
              </a:defRPr>
            </a:lvl5pPr>
            <a:lvl6pPr marL="3004261" indent="0">
              <a:buNone/>
              <a:defRPr sz="1800">
                <a:solidFill>
                  <a:schemeClr val="tx1">
                    <a:tint val="75000"/>
                  </a:schemeClr>
                </a:solidFill>
              </a:defRPr>
            </a:lvl6pPr>
            <a:lvl7pPr marL="3605113" indent="0">
              <a:buNone/>
              <a:defRPr sz="1800">
                <a:solidFill>
                  <a:schemeClr val="tx1">
                    <a:tint val="75000"/>
                  </a:schemeClr>
                </a:solidFill>
              </a:defRPr>
            </a:lvl7pPr>
            <a:lvl8pPr marL="4205966" indent="0">
              <a:buNone/>
              <a:defRPr sz="1800">
                <a:solidFill>
                  <a:schemeClr val="tx1">
                    <a:tint val="75000"/>
                  </a:schemeClr>
                </a:solidFill>
              </a:defRPr>
            </a:lvl8pPr>
            <a:lvl9pPr marL="4806818"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B069D-410C-4344-BDD8-F826873E643C}" type="datetimeFigureOut">
              <a:rPr lang="en-US" smtClean="0"/>
              <a:pPr/>
              <a:t>28/4/2026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06880"/>
            <a:ext cx="6057900" cy="482769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72300" y="1706880"/>
            <a:ext cx="6057900" cy="482769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8B069D-410C-4344-BDD8-F826873E643C}" type="datetimeFigureOut">
              <a:rPr lang="en-US" smtClean="0"/>
              <a:pPr/>
              <a:t>28/4/2026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637454"/>
            <a:ext cx="6060282" cy="682413"/>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a:t>Click to edit Master text styles</a:t>
            </a:r>
          </a:p>
        </p:txBody>
      </p:sp>
      <p:sp>
        <p:nvSpPr>
          <p:cNvPr id="4" name="Content Placeholder 3"/>
          <p:cNvSpPr>
            <a:spLocks noGrp="1"/>
          </p:cNvSpPr>
          <p:nvPr>
            <p:ph sz="half" idx="2"/>
          </p:nvPr>
        </p:nvSpPr>
        <p:spPr>
          <a:xfrm>
            <a:off x="685800" y="2319867"/>
            <a:ext cx="6060282" cy="4214707"/>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67538" y="1637454"/>
            <a:ext cx="6062663" cy="682413"/>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967538" y="2319867"/>
            <a:ext cx="6062663" cy="4214707"/>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8B069D-410C-4344-BDD8-F826873E643C}" type="datetimeFigureOut">
              <a:rPr lang="en-US" smtClean="0"/>
              <a:pPr/>
              <a:t>28/4/2026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8B069D-410C-4344-BDD8-F826873E643C}" type="datetimeFigureOut">
              <a:rPr lang="en-US" smtClean="0"/>
              <a:pPr/>
              <a:t>28/4/2026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B069D-410C-4344-BDD8-F826873E643C}" type="datetimeFigureOut">
              <a:rPr lang="en-US" smtClean="0"/>
              <a:pPr/>
              <a:t>28/4/2026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91253"/>
            <a:ext cx="4512470" cy="123952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362575" y="291254"/>
            <a:ext cx="7667625" cy="6243321"/>
          </a:xfrm>
        </p:spPr>
        <p:txBody>
          <a:bodyPr/>
          <a:lstStyle>
            <a:lvl1pPr>
              <a:defRPr sz="4200"/>
            </a:lvl1pPr>
            <a:lvl2pPr>
              <a:defRPr sz="37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1" y="1530774"/>
            <a:ext cx="4512470" cy="5003801"/>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8B069D-410C-4344-BDD8-F826873E643C}" type="datetimeFigureOut">
              <a:rPr lang="en-US" smtClean="0"/>
              <a:pPr/>
              <a:t>28/4/2026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120640"/>
            <a:ext cx="8229600" cy="604521"/>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688432" y="653627"/>
            <a:ext cx="8229600" cy="4389120"/>
          </a:xfrm>
        </p:spPr>
        <p:txBody>
          <a:bodyPr/>
          <a:lstStyle>
            <a:lvl1pPr marL="0" indent="0">
              <a:buNone/>
              <a:defRPr sz="4200"/>
            </a:lvl1pPr>
            <a:lvl2pPr marL="600852" indent="0">
              <a:buNone/>
              <a:defRPr sz="3700"/>
            </a:lvl2pPr>
            <a:lvl3pPr marL="1201704" indent="0">
              <a:buNone/>
              <a:defRPr sz="3200"/>
            </a:lvl3pPr>
            <a:lvl4pPr marL="1802557" indent="0">
              <a:buNone/>
              <a:defRPr sz="2600"/>
            </a:lvl4pPr>
            <a:lvl5pPr marL="2403409" indent="0">
              <a:buNone/>
              <a:defRPr sz="2600"/>
            </a:lvl5pPr>
            <a:lvl6pPr marL="3004261" indent="0">
              <a:buNone/>
              <a:defRPr sz="2600"/>
            </a:lvl6pPr>
            <a:lvl7pPr marL="3605113" indent="0">
              <a:buNone/>
              <a:defRPr sz="2600"/>
            </a:lvl7pPr>
            <a:lvl8pPr marL="4205966" indent="0">
              <a:buNone/>
              <a:defRPr sz="2600"/>
            </a:lvl8pPr>
            <a:lvl9pPr marL="4806818" indent="0">
              <a:buNone/>
              <a:defRPr sz="2600"/>
            </a:lvl9pPr>
          </a:lstStyle>
          <a:p>
            <a:endParaRPr lang="en-US"/>
          </a:p>
        </p:txBody>
      </p:sp>
      <p:sp>
        <p:nvSpPr>
          <p:cNvPr id="4" name="Text Placeholder 3"/>
          <p:cNvSpPr>
            <a:spLocks noGrp="1"/>
          </p:cNvSpPr>
          <p:nvPr>
            <p:ph type="body" sz="half" idx="2"/>
          </p:nvPr>
        </p:nvSpPr>
        <p:spPr>
          <a:xfrm>
            <a:off x="2688432" y="5725161"/>
            <a:ext cx="8229600" cy="858519"/>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B8B069D-410C-4344-BDD8-F826873E643C}" type="datetimeFigureOut">
              <a:rPr lang="en-US" smtClean="0"/>
              <a:pPr/>
              <a:t>28/4/2026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0CF6A-689A-4130-9F61-B7160884C2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77B767-8F15-4F10-1182-DC4475CB09CF}"/>
              </a:ext>
            </a:extLst>
          </p:cNvPr>
          <p:cNvGrpSpPr/>
          <p:nvPr userDrawn="1"/>
        </p:nvGrpSpPr>
        <p:grpSpPr>
          <a:xfrm>
            <a:off x="0" y="0"/>
            <a:ext cx="13882688" cy="7452147"/>
            <a:chOff x="-177296" y="34504"/>
            <a:chExt cx="12282488" cy="6918747"/>
          </a:xfrm>
        </p:grpSpPr>
        <p:pic>
          <p:nvPicPr>
            <p:cNvPr id="8" name="Picture 4">
              <a:extLst>
                <a:ext uri="{FF2B5EF4-FFF2-40B4-BE49-F238E27FC236}">
                  <a16:creationId xmlns:a16="http://schemas.microsoft.com/office/drawing/2014/main" id="{D538FDDC-B93D-1E54-B830-52E17686B8E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7296" y="34504"/>
              <a:ext cx="12282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a:extLst>
                <a:ext uri="{FF2B5EF4-FFF2-40B4-BE49-F238E27FC236}">
                  <a16:creationId xmlns:a16="http://schemas.microsoft.com/office/drawing/2014/main" id="{50990D24-CDDB-6A0D-EA33-70BCBF92B0E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0488" y="6009923"/>
              <a:ext cx="1127718" cy="94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Placeholder 1"/>
          <p:cNvSpPr>
            <a:spLocks noGrp="1"/>
          </p:cNvSpPr>
          <p:nvPr>
            <p:ph type="title"/>
          </p:nvPr>
        </p:nvSpPr>
        <p:spPr>
          <a:xfrm>
            <a:off x="685800" y="292947"/>
            <a:ext cx="12344400" cy="1219200"/>
          </a:xfrm>
          <a:prstGeom prst="rect">
            <a:avLst/>
          </a:prstGeom>
        </p:spPr>
        <p:txBody>
          <a:bodyPr vert="horz" lIns="120170" tIns="60085" rIns="120170" bIns="60085" rtlCol="0" anchor="ctr">
            <a:normAutofit/>
          </a:bodyPr>
          <a:lstStyle/>
          <a:p>
            <a:r>
              <a:rPr lang="en-US"/>
              <a:t>Click to edit Master title style</a:t>
            </a:r>
          </a:p>
        </p:txBody>
      </p:sp>
      <p:sp>
        <p:nvSpPr>
          <p:cNvPr id="3" name="Text Placeholder 2"/>
          <p:cNvSpPr>
            <a:spLocks noGrp="1"/>
          </p:cNvSpPr>
          <p:nvPr>
            <p:ph type="body" idx="1"/>
          </p:nvPr>
        </p:nvSpPr>
        <p:spPr>
          <a:xfrm>
            <a:off x="685800" y="1706880"/>
            <a:ext cx="12344400" cy="4827694"/>
          </a:xfrm>
          <a:prstGeom prst="rect">
            <a:avLst/>
          </a:prstGeom>
        </p:spPr>
        <p:txBody>
          <a:bodyPr vert="horz" lIns="120170" tIns="60085" rIns="120170" bIns="600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780107"/>
            <a:ext cx="3200400" cy="389467"/>
          </a:xfrm>
          <a:prstGeom prst="rect">
            <a:avLst/>
          </a:prstGeom>
        </p:spPr>
        <p:txBody>
          <a:bodyPr vert="horz" lIns="120170" tIns="60085" rIns="120170" bIns="60085" rtlCol="0" anchor="ctr"/>
          <a:lstStyle>
            <a:lvl1pPr algn="l">
              <a:defRPr sz="1600">
                <a:solidFill>
                  <a:schemeClr val="tx1">
                    <a:tint val="75000"/>
                  </a:schemeClr>
                </a:solidFill>
              </a:defRPr>
            </a:lvl1pPr>
          </a:lstStyle>
          <a:p>
            <a:fld id="{5B8B069D-410C-4344-BDD8-F826873E643C}" type="datetimeFigureOut">
              <a:rPr lang="en-US" smtClean="0"/>
              <a:pPr/>
              <a:t>28/4/2026</a:t>
            </a:fld>
            <a:endParaRPr lang="en-US"/>
          </a:p>
        </p:txBody>
      </p:sp>
      <p:sp>
        <p:nvSpPr>
          <p:cNvPr id="5" name="Footer Placeholder 4"/>
          <p:cNvSpPr>
            <a:spLocks noGrp="1"/>
          </p:cNvSpPr>
          <p:nvPr>
            <p:ph type="ftr" sz="quarter" idx="3"/>
          </p:nvPr>
        </p:nvSpPr>
        <p:spPr>
          <a:xfrm>
            <a:off x="4686300" y="6780107"/>
            <a:ext cx="4343400" cy="389467"/>
          </a:xfrm>
          <a:prstGeom prst="rect">
            <a:avLst/>
          </a:prstGeom>
        </p:spPr>
        <p:txBody>
          <a:bodyPr vert="horz" lIns="120170" tIns="60085" rIns="120170" bIns="60085"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6780107"/>
            <a:ext cx="3200400" cy="389467"/>
          </a:xfrm>
          <a:prstGeom prst="rect">
            <a:avLst/>
          </a:prstGeom>
        </p:spPr>
        <p:txBody>
          <a:bodyPr vert="horz" lIns="120170" tIns="60085" rIns="120170" bIns="60085" rtlCol="0" anchor="ctr"/>
          <a:lstStyle>
            <a:lvl1pPr algn="r">
              <a:defRPr sz="1600">
                <a:solidFill>
                  <a:schemeClr val="tx1">
                    <a:tint val="75000"/>
                  </a:schemeClr>
                </a:solidFill>
              </a:defRPr>
            </a:lvl1pPr>
          </a:lstStyle>
          <a:p>
            <a:fld id="{AD10CF6A-689A-4130-9F61-B7160884C2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01704" rtl="0" eaLnBrk="1" latinLnBrk="0" hangingPunct="1">
        <a:spcBef>
          <a:spcPct val="0"/>
        </a:spcBef>
        <a:buNone/>
        <a:defRPr sz="5800" kern="1200">
          <a:solidFill>
            <a:schemeClr val="tx1"/>
          </a:solidFill>
          <a:latin typeface="+mj-lt"/>
          <a:ea typeface="+mj-ea"/>
          <a:cs typeface="+mj-cs"/>
        </a:defRPr>
      </a:lvl1pPr>
    </p:titleStyle>
    <p:bodyStyle>
      <a:lvl1pPr marL="450639" indent="-450639" algn="l" defTabSz="1201704" rtl="0" eaLnBrk="1" latinLnBrk="0" hangingPunct="1">
        <a:spcBef>
          <a:spcPct val="20000"/>
        </a:spcBef>
        <a:buFont typeface="Arial" pitchFamily="34" charset="0"/>
        <a:buChar char="•"/>
        <a:defRPr sz="4200" kern="1200">
          <a:solidFill>
            <a:schemeClr val="tx1"/>
          </a:solidFill>
          <a:latin typeface="+mn-lt"/>
          <a:ea typeface="+mn-ea"/>
          <a:cs typeface="+mn-cs"/>
        </a:defRPr>
      </a:lvl1pPr>
      <a:lvl2pPr marL="976385" indent="-375533" algn="l" defTabSz="120170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2131" indent="-300426" algn="l" defTabSz="12017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02983"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703835"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304687"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905540"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506392"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5107244"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201704" rtl="0" eaLnBrk="1" latinLnBrk="0" hangingPunct="1">
        <a:defRPr sz="2400" kern="1200">
          <a:solidFill>
            <a:schemeClr val="tx1"/>
          </a:solidFill>
          <a:latin typeface="+mn-lt"/>
          <a:ea typeface="+mn-ea"/>
          <a:cs typeface="+mn-cs"/>
        </a:defRPr>
      </a:lvl1pPr>
      <a:lvl2pPr marL="600852" algn="l" defTabSz="1201704" rtl="0" eaLnBrk="1" latinLnBrk="0" hangingPunct="1">
        <a:defRPr sz="2400" kern="1200">
          <a:solidFill>
            <a:schemeClr val="tx1"/>
          </a:solidFill>
          <a:latin typeface="+mn-lt"/>
          <a:ea typeface="+mn-ea"/>
          <a:cs typeface="+mn-cs"/>
        </a:defRPr>
      </a:lvl2pPr>
      <a:lvl3pPr marL="1201704" algn="l" defTabSz="1201704" rtl="0" eaLnBrk="1" latinLnBrk="0" hangingPunct="1">
        <a:defRPr sz="2400" kern="1200">
          <a:solidFill>
            <a:schemeClr val="tx1"/>
          </a:solidFill>
          <a:latin typeface="+mn-lt"/>
          <a:ea typeface="+mn-ea"/>
          <a:cs typeface="+mn-cs"/>
        </a:defRPr>
      </a:lvl3pPr>
      <a:lvl4pPr marL="1802557" algn="l" defTabSz="1201704" rtl="0" eaLnBrk="1" latinLnBrk="0" hangingPunct="1">
        <a:defRPr sz="2400" kern="1200">
          <a:solidFill>
            <a:schemeClr val="tx1"/>
          </a:solidFill>
          <a:latin typeface="+mn-lt"/>
          <a:ea typeface="+mn-ea"/>
          <a:cs typeface="+mn-cs"/>
        </a:defRPr>
      </a:lvl4pPr>
      <a:lvl5pPr marL="2403409" algn="l" defTabSz="1201704" rtl="0" eaLnBrk="1" latinLnBrk="0" hangingPunct="1">
        <a:defRPr sz="2400" kern="1200">
          <a:solidFill>
            <a:schemeClr val="tx1"/>
          </a:solidFill>
          <a:latin typeface="+mn-lt"/>
          <a:ea typeface="+mn-ea"/>
          <a:cs typeface="+mn-cs"/>
        </a:defRPr>
      </a:lvl5pPr>
      <a:lvl6pPr marL="3004261" algn="l" defTabSz="1201704" rtl="0" eaLnBrk="1" latinLnBrk="0" hangingPunct="1">
        <a:defRPr sz="2400" kern="1200">
          <a:solidFill>
            <a:schemeClr val="tx1"/>
          </a:solidFill>
          <a:latin typeface="+mn-lt"/>
          <a:ea typeface="+mn-ea"/>
          <a:cs typeface="+mn-cs"/>
        </a:defRPr>
      </a:lvl6pPr>
      <a:lvl7pPr marL="3605113" algn="l" defTabSz="1201704" rtl="0" eaLnBrk="1" latinLnBrk="0" hangingPunct="1">
        <a:defRPr sz="2400" kern="1200">
          <a:solidFill>
            <a:schemeClr val="tx1"/>
          </a:solidFill>
          <a:latin typeface="+mn-lt"/>
          <a:ea typeface="+mn-ea"/>
          <a:cs typeface="+mn-cs"/>
        </a:defRPr>
      </a:lvl7pPr>
      <a:lvl8pPr marL="4205966" algn="l" defTabSz="1201704" rtl="0" eaLnBrk="1" latinLnBrk="0" hangingPunct="1">
        <a:defRPr sz="2400" kern="1200">
          <a:solidFill>
            <a:schemeClr val="tx1"/>
          </a:solidFill>
          <a:latin typeface="+mn-lt"/>
          <a:ea typeface="+mn-ea"/>
          <a:cs typeface="+mn-cs"/>
        </a:defRPr>
      </a:lvl8pPr>
      <a:lvl9pPr marL="4806818" algn="l" defTabSz="12017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05C61F-9005-4F14-AAC5-86C48AA5DAAE}"/>
              </a:ext>
            </a:extLst>
          </p:cNvPr>
          <p:cNvSpPr txBox="1">
            <a:spLocks/>
          </p:cNvSpPr>
          <p:nvPr/>
        </p:nvSpPr>
        <p:spPr>
          <a:xfrm>
            <a:off x="2057400" y="487680"/>
            <a:ext cx="10972800" cy="2789745"/>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lIns="120170" tIns="60085" rIns="120170" bIns="60085">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solidFill>
                  <a:srgbClr val="C00000"/>
                </a:solidFill>
                <a:latin typeface="Times New Roman" pitchFamily="18" charset="0"/>
                <a:ea typeface="Tahoma" panose="020B0604030504040204" pitchFamily="34" charset="0"/>
                <a:cs typeface="Times New Roman" pitchFamily="18" charset="0"/>
              </a:rPr>
              <a:t/>
            </a:r>
            <a:br>
              <a:rPr lang="en-US" dirty="0">
                <a:solidFill>
                  <a:srgbClr val="C00000"/>
                </a:solidFill>
                <a:latin typeface="Times New Roman" pitchFamily="18" charset="0"/>
                <a:ea typeface="Tahoma" panose="020B0604030504040204" pitchFamily="34" charset="0"/>
                <a:cs typeface="Times New Roman" pitchFamily="18" charset="0"/>
              </a:rPr>
            </a:br>
            <a:r>
              <a:rPr lang="vi-VN" dirty="0">
                <a:solidFill>
                  <a:srgbClr val="C00000"/>
                </a:solidFill>
                <a:latin typeface="Times New Roman" pitchFamily="18" charset="0"/>
                <a:ea typeface="Tahoma" panose="020B0604030504040204" pitchFamily="34" charset="0"/>
                <a:cs typeface="Times New Roman" pitchFamily="18" charset="0"/>
              </a:rPr>
              <a:t> </a:t>
            </a:r>
            <a:r>
              <a:rPr lang="vi-VN" sz="5300" b="1" dirty="0">
                <a:solidFill>
                  <a:srgbClr val="C00000"/>
                </a:solidFill>
                <a:latin typeface="Times New Roman" pitchFamily="18" charset="0"/>
                <a:cs typeface="Times New Roman" pitchFamily="18" charset="0"/>
              </a:rPr>
              <a:t>B</a:t>
            </a:r>
            <a:r>
              <a:rPr lang="en-US" sz="5300" b="1" dirty="0" err="1">
                <a:solidFill>
                  <a:srgbClr val="C00000"/>
                </a:solidFill>
                <a:latin typeface="Times New Roman" pitchFamily="18" charset="0"/>
                <a:cs typeface="Times New Roman" pitchFamily="18" charset="0"/>
              </a:rPr>
              <a:t>ài</a:t>
            </a:r>
            <a:r>
              <a:rPr lang="en-US" sz="5300" b="1" dirty="0">
                <a:solidFill>
                  <a:srgbClr val="C00000"/>
                </a:solidFill>
                <a:latin typeface="Times New Roman" pitchFamily="18" charset="0"/>
                <a:cs typeface="Times New Roman" pitchFamily="18" charset="0"/>
              </a:rPr>
              <a:t> 45. </a:t>
            </a:r>
            <a:r>
              <a:rPr lang="vi-VN" sz="5300" b="1" dirty="0">
                <a:solidFill>
                  <a:srgbClr val="C00000"/>
                </a:solidFill>
                <a:latin typeface="Times New Roman" pitchFamily="18" charset="0"/>
                <a:cs typeface="Times New Roman" pitchFamily="18" charset="0"/>
              </a:rPr>
              <a:t/>
            </a:r>
            <a:br>
              <a:rPr lang="vi-VN" sz="5300" b="1" dirty="0">
                <a:solidFill>
                  <a:srgbClr val="C00000"/>
                </a:solidFill>
                <a:latin typeface="Times New Roman" pitchFamily="18" charset="0"/>
                <a:cs typeface="Times New Roman" pitchFamily="18" charset="0"/>
              </a:rPr>
            </a:br>
            <a:r>
              <a:rPr lang="en-US" sz="5300" b="1" dirty="0">
                <a:solidFill>
                  <a:srgbClr val="C00000"/>
                </a:solidFill>
                <a:latin typeface="Times New Roman" pitchFamily="18" charset="0"/>
                <a:cs typeface="Times New Roman" pitchFamily="18" charset="0"/>
              </a:rPr>
              <a:t>HỆ MẶT TRỜI VÀ NGÂN HÀ</a:t>
            </a:r>
            <a:endParaRPr lang="vi-VN" b="1" dirty="0">
              <a:solidFill>
                <a:srgbClr val="C0000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601035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516" y="1425993"/>
            <a:ext cx="12915900" cy="860007"/>
          </a:xfrm>
          <a:prstGeom prst="rect">
            <a:avLst/>
          </a:prstGeom>
        </p:spPr>
        <p:txBody>
          <a:bodyPr wrap="square" lIns="120170" tIns="60085" rIns="120170" bIns="60085">
            <a:spAutoFit/>
          </a:bodyPr>
          <a:lstStyle/>
          <a:p>
            <a:pPr marL="375533" indent="-375533">
              <a:buFontTx/>
              <a:buChar char="-"/>
            </a:pPr>
            <a:r>
              <a:rPr lang="vi-VN" b="1" dirty="0">
                <a:solidFill>
                  <a:srgbClr val="FF0000"/>
                </a:solidFill>
              </a:rPr>
              <a:t>Hệ Mặt Trời (hay Thái Dương hệ) là một hệ hành tinh có:</a:t>
            </a:r>
          </a:p>
          <a:p>
            <a:r>
              <a:rPr lang="vi-VN" b="1" dirty="0">
                <a:solidFill>
                  <a:srgbClr val="FF0000"/>
                </a:solidFill>
              </a:rPr>
              <a:t>Mặt Trời ở trung tâm và các thiên thể nằm trong phạm vi lực hấp dẫn của Mặt Trời.</a:t>
            </a:r>
            <a:endParaRPr lang="en-US" b="1" dirty="0">
              <a:solidFill>
                <a:srgbClr val="FF0000"/>
              </a:solidFill>
            </a:endParaRPr>
          </a:p>
        </p:txBody>
      </p:sp>
      <p:sp>
        <p:nvSpPr>
          <p:cNvPr id="6" name="Rectangle 5"/>
          <p:cNvSpPr/>
          <p:nvPr/>
        </p:nvSpPr>
        <p:spPr>
          <a:xfrm>
            <a:off x="631134" y="2564528"/>
            <a:ext cx="12687300" cy="1321672"/>
          </a:xfrm>
          <a:prstGeom prst="rect">
            <a:avLst/>
          </a:prstGeom>
        </p:spPr>
        <p:txBody>
          <a:bodyPr wrap="square" lIns="120170" tIns="60085" rIns="120170" bIns="60085">
            <a:spAutoFit/>
          </a:bodyPr>
          <a:lstStyle/>
          <a:p>
            <a:r>
              <a:rPr lang="en-US" sz="2600" b="1" dirty="0">
                <a:solidFill>
                  <a:srgbClr val="FF0000"/>
                </a:solidFill>
                <a:latin typeface="Time New Roman"/>
              </a:rPr>
              <a:t>- </a:t>
            </a:r>
            <a:r>
              <a:rPr lang="en-US" sz="2600" b="1" dirty="0" err="1">
                <a:solidFill>
                  <a:srgbClr val="FF0000"/>
                </a:solidFill>
                <a:latin typeface="Time New Roman"/>
              </a:rPr>
              <a:t>Trong</a:t>
            </a:r>
            <a:r>
              <a:rPr lang="en-US" sz="2600" b="1" dirty="0">
                <a:solidFill>
                  <a:srgbClr val="FF0000"/>
                </a:solidFill>
                <a:latin typeface="Time New Roman"/>
              </a:rPr>
              <a:t> </a:t>
            </a:r>
            <a:r>
              <a:rPr lang="en-US" sz="2600" b="1" dirty="0" err="1">
                <a:solidFill>
                  <a:srgbClr val="FF0000"/>
                </a:solidFill>
                <a:latin typeface="Time New Roman"/>
              </a:rPr>
              <a:t>hệ</a:t>
            </a:r>
            <a:r>
              <a:rPr lang="en-US" sz="2600" b="1" dirty="0">
                <a:solidFill>
                  <a:srgbClr val="FF0000"/>
                </a:solidFill>
                <a:latin typeface="Time New Roman"/>
              </a:rPr>
              <a:t> </a:t>
            </a:r>
            <a:r>
              <a:rPr lang="en-US" sz="2600" b="1" dirty="0" err="1">
                <a:solidFill>
                  <a:srgbClr val="FF0000"/>
                </a:solidFill>
                <a:latin typeface="Time New Roman"/>
              </a:rPr>
              <a:t>Mặt</a:t>
            </a:r>
            <a:r>
              <a:rPr lang="en-US" sz="2600" b="1" dirty="0">
                <a:solidFill>
                  <a:srgbClr val="FF0000"/>
                </a:solidFill>
                <a:latin typeface="Time New Roman"/>
              </a:rPr>
              <a:t> </a:t>
            </a:r>
            <a:r>
              <a:rPr lang="en-US" sz="2600" b="1" dirty="0" err="1">
                <a:solidFill>
                  <a:srgbClr val="FF0000"/>
                </a:solidFill>
                <a:latin typeface="Time New Roman"/>
              </a:rPr>
              <a:t>Trời</a:t>
            </a:r>
            <a:r>
              <a:rPr lang="en-US" sz="2600" b="1" dirty="0">
                <a:solidFill>
                  <a:srgbClr val="FF0000"/>
                </a:solidFill>
                <a:latin typeface="Time New Roman"/>
              </a:rPr>
              <a:t>, </a:t>
            </a:r>
            <a:r>
              <a:rPr lang="en-US" sz="2600" b="1" dirty="0" err="1">
                <a:solidFill>
                  <a:srgbClr val="FF0000"/>
                </a:solidFill>
                <a:latin typeface="Time New Roman"/>
              </a:rPr>
              <a:t>ngoài</a:t>
            </a:r>
            <a:r>
              <a:rPr lang="en-US" sz="2600" b="1" dirty="0">
                <a:solidFill>
                  <a:srgbClr val="FF0000"/>
                </a:solidFill>
                <a:latin typeface="Time New Roman"/>
              </a:rPr>
              <a:t> </a:t>
            </a:r>
            <a:r>
              <a:rPr lang="en-US" sz="2600" b="1" dirty="0" err="1">
                <a:solidFill>
                  <a:srgbClr val="FF0000"/>
                </a:solidFill>
                <a:latin typeface="Time New Roman"/>
              </a:rPr>
              <a:t>Mặt</a:t>
            </a:r>
            <a:r>
              <a:rPr lang="en-US" sz="2600" b="1" dirty="0">
                <a:solidFill>
                  <a:srgbClr val="FF0000"/>
                </a:solidFill>
                <a:latin typeface="Time New Roman"/>
              </a:rPr>
              <a:t> </a:t>
            </a:r>
            <a:r>
              <a:rPr lang="en-US" sz="2600" b="1" dirty="0" err="1">
                <a:solidFill>
                  <a:srgbClr val="FF0000"/>
                </a:solidFill>
                <a:latin typeface="Time New Roman"/>
              </a:rPr>
              <a:t>Trời</a:t>
            </a:r>
            <a:r>
              <a:rPr lang="en-US" sz="2600" b="1" dirty="0">
                <a:solidFill>
                  <a:srgbClr val="FF0000"/>
                </a:solidFill>
                <a:latin typeface="Time New Roman"/>
              </a:rPr>
              <a:t> </a:t>
            </a:r>
            <a:r>
              <a:rPr lang="en-US" sz="2600" b="1" dirty="0" err="1">
                <a:solidFill>
                  <a:srgbClr val="FF0000"/>
                </a:solidFill>
                <a:latin typeface="Time New Roman"/>
              </a:rPr>
              <a:t>còn</a:t>
            </a:r>
            <a:r>
              <a:rPr lang="en-US" sz="2600" b="1" dirty="0">
                <a:solidFill>
                  <a:srgbClr val="FF0000"/>
                </a:solidFill>
                <a:latin typeface="Time New Roman"/>
              </a:rPr>
              <a:t> </a:t>
            </a:r>
            <a:r>
              <a:rPr lang="en-US" sz="2600" b="1" dirty="0" err="1">
                <a:solidFill>
                  <a:srgbClr val="FF0000"/>
                </a:solidFill>
                <a:latin typeface="Time New Roman"/>
              </a:rPr>
              <a:t>có</a:t>
            </a:r>
            <a:r>
              <a:rPr lang="en-US" sz="2600" b="1" dirty="0">
                <a:solidFill>
                  <a:srgbClr val="FF0000"/>
                </a:solidFill>
                <a:latin typeface="Time New Roman"/>
              </a:rPr>
              <a:t> </a:t>
            </a:r>
            <a:r>
              <a:rPr lang="en-US" sz="2600" b="1" dirty="0" err="1">
                <a:solidFill>
                  <a:srgbClr val="FF0000"/>
                </a:solidFill>
                <a:latin typeface="Time New Roman"/>
              </a:rPr>
              <a:t>hai</a:t>
            </a:r>
            <a:r>
              <a:rPr lang="en-US" sz="2600" b="1" dirty="0">
                <a:solidFill>
                  <a:srgbClr val="FF0000"/>
                </a:solidFill>
                <a:latin typeface="Time New Roman"/>
              </a:rPr>
              <a:t> </a:t>
            </a:r>
            <a:r>
              <a:rPr lang="en-US" sz="2600" b="1" dirty="0" err="1">
                <a:solidFill>
                  <a:srgbClr val="FF0000"/>
                </a:solidFill>
                <a:latin typeface="Time New Roman"/>
              </a:rPr>
              <a:t>nhóm</a:t>
            </a:r>
            <a:r>
              <a:rPr lang="en-US" sz="2600" b="1" dirty="0">
                <a:solidFill>
                  <a:srgbClr val="FF0000"/>
                </a:solidFill>
                <a:latin typeface="Time New Roman"/>
              </a:rPr>
              <a:t>:</a:t>
            </a:r>
          </a:p>
          <a:p>
            <a:r>
              <a:rPr lang="en-US" sz="2600" b="1" dirty="0">
                <a:solidFill>
                  <a:srgbClr val="FF0000"/>
                </a:solidFill>
                <a:latin typeface="Time New Roman"/>
              </a:rPr>
              <a:t>+ </a:t>
            </a:r>
            <a:r>
              <a:rPr lang="en-US" sz="2600" b="1" dirty="0" err="1">
                <a:solidFill>
                  <a:srgbClr val="FF0000"/>
                </a:solidFill>
                <a:latin typeface="Time New Roman"/>
              </a:rPr>
              <a:t>Nhóm</a:t>
            </a:r>
            <a:r>
              <a:rPr lang="en-US" sz="2600" b="1" dirty="0">
                <a:solidFill>
                  <a:srgbClr val="FF0000"/>
                </a:solidFill>
                <a:latin typeface="Time New Roman"/>
              </a:rPr>
              <a:t> 1: </a:t>
            </a:r>
            <a:r>
              <a:rPr lang="en-US" sz="2600" b="1" dirty="0" err="1">
                <a:solidFill>
                  <a:srgbClr val="FF0000"/>
                </a:solidFill>
                <a:latin typeface="Time New Roman"/>
              </a:rPr>
              <a:t>gồm</a:t>
            </a:r>
            <a:r>
              <a:rPr lang="en-US" sz="2600" b="1" dirty="0">
                <a:solidFill>
                  <a:srgbClr val="FF0000"/>
                </a:solidFill>
                <a:latin typeface="Time New Roman"/>
              </a:rPr>
              <a:t> 8 </a:t>
            </a:r>
            <a:r>
              <a:rPr lang="en-US" sz="2600" b="1" dirty="0" err="1">
                <a:solidFill>
                  <a:srgbClr val="FF0000"/>
                </a:solidFill>
                <a:latin typeface="Time New Roman"/>
              </a:rPr>
              <a:t>hành</a:t>
            </a:r>
            <a:r>
              <a:rPr lang="en-US" sz="2600" b="1" dirty="0">
                <a:solidFill>
                  <a:srgbClr val="FF0000"/>
                </a:solidFill>
                <a:latin typeface="Time New Roman"/>
              </a:rPr>
              <a:t> </a:t>
            </a:r>
            <a:r>
              <a:rPr lang="en-US" sz="2600" b="1" dirty="0" err="1">
                <a:solidFill>
                  <a:srgbClr val="FF0000"/>
                </a:solidFill>
                <a:latin typeface="Time New Roman"/>
              </a:rPr>
              <a:t>tinh</a:t>
            </a:r>
            <a:r>
              <a:rPr lang="en-US" sz="2600" b="1" dirty="0">
                <a:solidFill>
                  <a:srgbClr val="FF0000"/>
                </a:solidFill>
                <a:latin typeface="Time New Roman"/>
              </a:rPr>
              <a:t> </a:t>
            </a:r>
            <a:r>
              <a:rPr lang="en-US" sz="2600" b="1" dirty="0" err="1">
                <a:solidFill>
                  <a:srgbClr val="FF0000"/>
                </a:solidFill>
                <a:latin typeface="Time New Roman"/>
              </a:rPr>
              <a:t>và</a:t>
            </a:r>
            <a:r>
              <a:rPr lang="en-US" sz="2600" b="1" dirty="0">
                <a:solidFill>
                  <a:srgbClr val="FF0000"/>
                </a:solidFill>
                <a:latin typeface="Time New Roman"/>
              </a:rPr>
              <a:t> </a:t>
            </a:r>
            <a:r>
              <a:rPr lang="en-US" sz="2600" b="1" dirty="0" err="1">
                <a:solidFill>
                  <a:srgbClr val="FF0000"/>
                </a:solidFill>
                <a:latin typeface="Time New Roman"/>
              </a:rPr>
              <a:t>các</a:t>
            </a:r>
            <a:r>
              <a:rPr lang="en-US" sz="2600" b="1" dirty="0">
                <a:solidFill>
                  <a:srgbClr val="FF0000"/>
                </a:solidFill>
                <a:latin typeface="Time New Roman"/>
              </a:rPr>
              <a:t> </a:t>
            </a:r>
            <a:r>
              <a:rPr lang="en-US" sz="2600" b="1" dirty="0" err="1">
                <a:solidFill>
                  <a:srgbClr val="FF0000"/>
                </a:solidFill>
                <a:latin typeface="Time New Roman"/>
              </a:rPr>
              <a:t>vệ</a:t>
            </a:r>
            <a:r>
              <a:rPr lang="en-US" sz="2600" b="1" dirty="0">
                <a:solidFill>
                  <a:srgbClr val="FF0000"/>
                </a:solidFill>
                <a:latin typeface="Time New Roman"/>
              </a:rPr>
              <a:t> </a:t>
            </a:r>
            <a:r>
              <a:rPr lang="en-US" sz="2600" b="1" dirty="0" err="1">
                <a:solidFill>
                  <a:srgbClr val="FF0000"/>
                </a:solidFill>
                <a:latin typeface="Time New Roman"/>
              </a:rPr>
              <a:t>tinh</a:t>
            </a:r>
            <a:r>
              <a:rPr lang="en-US" sz="2600" b="1" dirty="0">
                <a:solidFill>
                  <a:srgbClr val="FF0000"/>
                </a:solidFill>
                <a:latin typeface="Time New Roman"/>
              </a:rPr>
              <a:t> </a:t>
            </a:r>
            <a:r>
              <a:rPr lang="en-US" sz="2600" b="1" dirty="0" err="1">
                <a:solidFill>
                  <a:srgbClr val="FF0000"/>
                </a:solidFill>
                <a:latin typeface="Time New Roman"/>
              </a:rPr>
              <a:t>của</a:t>
            </a:r>
            <a:r>
              <a:rPr lang="en-US" sz="2600" b="1" dirty="0">
                <a:solidFill>
                  <a:srgbClr val="FF0000"/>
                </a:solidFill>
                <a:latin typeface="Time New Roman"/>
              </a:rPr>
              <a:t> </a:t>
            </a:r>
            <a:r>
              <a:rPr lang="en-US" sz="2600" b="1" dirty="0" err="1">
                <a:solidFill>
                  <a:srgbClr val="FF0000"/>
                </a:solidFill>
                <a:latin typeface="Time New Roman"/>
              </a:rPr>
              <a:t>chúng</a:t>
            </a:r>
            <a:r>
              <a:rPr lang="en-US" sz="2600" b="1" dirty="0">
                <a:solidFill>
                  <a:srgbClr val="FF0000"/>
                </a:solidFill>
                <a:latin typeface="Time New Roman"/>
              </a:rPr>
              <a:t>.</a:t>
            </a:r>
          </a:p>
          <a:p>
            <a:r>
              <a:rPr lang="en-US" sz="2600" b="1" dirty="0">
                <a:solidFill>
                  <a:srgbClr val="FF0000"/>
                </a:solidFill>
                <a:latin typeface="Time New Roman"/>
              </a:rPr>
              <a:t>+ </a:t>
            </a:r>
            <a:r>
              <a:rPr lang="en-US" sz="2600" b="1" dirty="0" err="1">
                <a:solidFill>
                  <a:srgbClr val="FF0000"/>
                </a:solidFill>
                <a:latin typeface="Time New Roman"/>
              </a:rPr>
              <a:t>Nhóm</a:t>
            </a:r>
            <a:r>
              <a:rPr lang="en-US" sz="2600" b="1" dirty="0">
                <a:solidFill>
                  <a:srgbClr val="FF0000"/>
                </a:solidFill>
                <a:latin typeface="Time New Roman"/>
              </a:rPr>
              <a:t> 2: </a:t>
            </a:r>
            <a:r>
              <a:rPr lang="en-US" sz="2600" b="1" dirty="0" err="1">
                <a:solidFill>
                  <a:srgbClr val="FF0000"/>
                </a:solidFill>
                <a:latin typeface="Time New Roman"/>
              </a:rPr>
              <a:t>gồm</a:t>
            </a:r>
            <a:r>
              <a:rPr lang="en-US" sz="2600" b="1" dirty="0">
                <a:solidFill>
                  <a:srgbClr val="FF0000"/>
                </a:solidFill>
                <a:latin typeface="Time New Roman"/>
              </a:rPr>
              <a:t> </a:t>
            </a:r>
            <a:r>
              <a:rPr lang="en-US" sz="2600" b="1" dirty="0" err="1">
                <a:solidFill>
                  <a:srgbClr val="FF0000"/>
                </a:solidFill>
                <a:latin typeface="Time New Roman"/>
              </a:rPr>
              <a:t>các</a:t>
            </a:r>
            <a:r>
              <a:rPr lang="en-US" sz="2600" b="1" dirty="0">
                <a:solidFill>
                  <a:srgbClr val="FF0000"/>
                </a:solidFill>
                <a:latin typeface="Time New Roman"/>
              </a:rPr>
              <a:t> </a:t>
            </a:r>
            <a:r>
              <a:rPr lang="en-US" sz="2600" b="1" dirty="0" err="1">
                <a:solidFill>
                  <a:srgbClr val="FF0000"/>
                </a:solidFill>
                <a:latin typeface="Time New Roman"/>
              </a:rPr>
              <a:t>tiểu</a:t>
            </a:r>
            <a:r>
              <a:rPr lang="en-US" sz="2600" b="1" dirty="0">
                <a:solidFill>
                  <a:srgbClr val="FF0000"/>
                </a:solidFill>
                <a:latin typeface="Time New Roman"/>
              </a:rPr>
              <a:t> </a:t>
            </a:r>
            <a:r>
              <a:rPr lang="en-US" sz="2600" b="1" dirty="0" err="1">
                <a:solidFill>
                  <a:srgbClr val="FF0000"/>
                </a:solidFill>
                <a:latin typeface="Time New Roman"/>
              </a:rPr>
              <a:t>hành</a:t>
            </a:r>
            <a:r>
              <a:rPr lang="en-US" sz="2600" b="1" dirty="0">
                <a:solidFill>
                  <a:srgbClr val="FF0000"/>
                </a:solidFill>
                <a:latin typeface="Time New Roman"/>
              </a:rPr>
              <a:t> </a:t>
            </a:r>
            <a:r>
              <a:rPr lang="en-US" sz="2600" b="1" dirty="0" err="1">
                <a:solidFill>
                  <a:srgbClr val="FF0000"/>
                </a:solidFill>
                <a:latin typeface="Time New Roman"/>
              </a:rPr>
              <a:t>tinh</a:t>
            </a:r>
            <a:r>
              <a:rPr lang="en-US" sz="2600" b="1" dirty="0">
                <a:solidFill>
                  <a:srgbClr val="FF0000"/>
                </a:solidFill>
                <a:latin typeface="Time New Roman"/>
              </a:rPr>
              <a:t>, </a:t>
            </a:r>
            <a:r>
              <a:rPr lang="en-US" sz="2600" b="1" dirty="0" err="1">
                <a:solidFill>
                  <a:srgbClr val="FF0000"/>
                </a:solidFill>
                <a:latin typeface="Time New Roman"/>
              </a:rPr>
              <a:t>sao</a:t>
            </a:r>
            <a:r>
              <a:rPr lang="en-US" sz="2600" b="1" dirty="0">
                <a:solidFill>
                  <a:srgbClr val="FF0000"/>
                </a:solidFill>
                <a:latin typeface="Time New Roman"/>
              </a:rPr>
              <a:t> </a:t>
            </a:r>
            <a:r>
              <a:rPr lang="en-US" sz="2600" b="1" dirty="0" err="1">
                <a:solidFill>
                  <a:srgbClr val="FF0000"/>
                </a:solidFill>
                <a:latin typeface="Time New Roman"/>
              </a:rPr>
              <a:t>chổi</a:t>
            </a:r>
            <a:r>
              <a:rPr lang="en-US" sz="2600" b="1" dirty="0">
                <a:solidFill>
                  <a:srgbClr val="FF0000"/>
                </a:solidFill>
                <a:latin typeface="Time New Roman"/>
              </a:rPr>
              <a:t> </a:t>
            </a:r>
            <a:r>
              <a:rPr lang="en-US" sz="2600" b="1" dirty="0" err="1">
                <a:solidFill>
                  <a:srgbClr val="FF0000"/>
                </a:solidFill>
                <a:latin typeface="Time New Roman"/>
              </a:rPr>
              <a:t>và</a:t>
            </a:r>
            <a:r>
              <a:rPr lang="en-US" sz="2600" b="1" dirty="0">
                <a:solidFill>
                  <a:srgbClr val="FF0000"/>
                </a:solidFill>
                <a:latin typeface="Time New Roman"/>
              </a:rPr>
              <a:t> </a:t>
            </a:r>
            <a:r>
              <a:rPr lang="en-US" sz="2600" b="1" dirty="0" err="1">
                <a:solidFill>
                  <a:srgbClr val="FF0000"/>
                </a:solidFill>
                <a:latin typeface="Time New Roman"/>
              </a:rPr>
              <a:t>các</a:t>
            </a:r>
            <a:r>
              <a:rPr lang="en-US" sz="2600" b="1" dirty="0">
                <a:solidFill>
                  <a:srgbClr val="FF0000"/>
                </a:solidFill>
                <a:latin typeface="Time New Roman"/>
              </a:rPr>
              <a:t> </a:t>
            </a:r>
            <a:r>
              <a:rPr lang="en-US" sz="2600" b="1" dirty="0" err="1">
                <a:solidFill>
                  <a:srgbClr val="FF0000"/>
                </a:solidFill>
                <a:latin typeface="Time New Roman"/>
              </a:rPr>
              <a:t>khối</a:t>
            </a:r>
            <a:r>
              <a:rPr lang="en-US" sz="2600" b="1" dirty="0">
                <a:solidFill>
                  <a:srgbClr val="FF0000"/>
                </a:solidFill>
                <a:latin typeface="Time New Roman"/>
              </a:rPr>
              <a:t> </a:t>
            </a:r>
            <a:r>
              <a:rPr lang="en-US" sz="2600" b="1" dirty="0" err="1">
                <a:solidFill>
                  <a:srgbClr val="FF0000"/>
                </a:solidFill>
                <a:latin typeface="Time New Roman"/>
              </a:rPr>
              <a:t>bụi</a:t>
            </a:r>
            <a:r>
              <a:rPr lang="en-US" sz="2600" b="1" dirty="0">
                <a:solidFill>
                  <a:srgbClr val="FF0000"/>
                </a:solidFill>
                <a:latin typeface="Time New Roman"/>
              </a:rPr>
              <a:t> </a:t>
            </a:r>
            <a:r>
              <a:rPr lang="en-US" sz="2600" b="1" dirty="0" err="1">
                <a:solidFill>
                  <a:srgbClr val="FF0000"/>
                </a:solidFill>
                <a:latin typeface="Time New Roman"/>
              </a:rPr>
              <a:t>thiên</a:t>
            </a:r>
            <a:r>
              <a:rPr lang="en-US" sz="2600" b="1" dirty="0">
                <a:solidFill>
                  <a:srgbClr val="FF0000"/>
                </a:solidFill>
                <a:latin typeface="Time New Roman"/>
              </a:rPr>
              <a:t> </a:t>
            </a:r>
            <a:r>
              <a:rPr lang="en-US" sz="2600" b="1" dirty="0" err="1">
                <a:solidFill>
                  <a:srgbClr val="FF0000"/>
                </a:solidFill>
                <a:latin typeface="Time New Roman"/>
              </a:rPr>
              <a:t>thạch</a:t>
            </a:r>
            <a:r>
              <a:rPr lang="en-US" sz="2600" b="1" dirty="0">
                <a:solidFill>
                  <a:srgbClr val="FF0000"/>
                </a:solidFill>
                <a:latin typeface="Time New Roman"/>
              </a:rPr>
              <a:t>.</a:t>
            </a:r>
          </a:p>
        </p:txBody>
      </p:sp>
      <p:pic>
        <p:nvPicPr>
          <p:cNvPr id="2" name="Picture 9" descr="viet3">
            <a:extLst>
              <a:ext uri="{FF2B5EF4-FFF2-40B4-BE49-F238E27FC236}">
                <a16:creationId xmlns:a16="http://schemas.microsoft.com/office/drawing/2014/main" id="{5F99E513-EC78-11B4-0263-F9DC2CCE3B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20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100" y="162560"/>
            <a:ext cx="8545153" cy="690730"/>
          </a:xfrm>
          <a:prstGeom prst="rect">
            <a:avLst/>
          </a:prstGeom>
        </p:spPr>
        <p:txBody>
          <a:bodyPr wrap="none" lIns="120170" tIns="60085" rIns="120170" bIns="60085">
            <a:spAutoFit/>
          </a:bodyPr>
          <a:lstStyle/>
          <a:p>
            <a:r>
              <a:rPr lang="en-US" sz="3700" b="1" dirty="0">
                <a:latin typeface="Time New Roman"/>
              </a:rPr>
              <a:t> </a:t>
            </a:r>
            <a:r>
              <a:rPr lang="vi-VN" sz="3700" b="1" dirty="0">
                <a:latin typeface="Time New Roman"/>
              </a:rPr>
              <a:t>b.</a:t>
            </a:r>
            <a:r>
              <a:rPr lang="en-US" sz="3700" b="1" dirty="0"/>
              <a:t> </a:t>
            </a:r>
            <a:r>
              <a:rPr lang="en-US" sz="3700" b="1" dirty="0" err="1"/>
              <a:t>Tìm</a:t>
            </a:r>
            <a:r>
              <a:rPr lang="en-US" sz="3700" b="1" dirty="0"/>
              <a:t> </a:t>
            </a:r>
            <a:r>
              <a:rPr lang="en-US" sz="3700" b="1" dirty="0" err="1"/>
              <a:t>hiểu</a:t>
            </a:r>
            <a:r>
              <a:rPr lang="en-US" sz="3700" b="1" dirty="0"/>
              <a:t> </a:t>
            </a:r>
            <a:r>
              <a:rPr lang="en-US" sz="3700" b="1" dirty="0" err="1"/>
              <a:t>các</a:t>
            </a:r>
            <a:r>
              <a:rPr lang="en-US" sz="3700" b="1" dirty="0"/>
              <a:t> </a:t>
            </a:r>
            <a:r>
              <a:rPr lang="en-US" sz="3700" b="1" dirty="0" err="1"/>
              <a:t>đặc</a:t>
            </a:r>
            <a:r>
              <a:rPr lang="en-US" sz="3700" b="1" dirty="0"/>
              <a:t> </a:t>
            </a:r>
            <a:r>
              <a:rPr lang="en-US" sz="3700" b="1" dirty="0" err="1"/>
              <a:t>trưng</a:t>
            </a:r>
            <a:r>
              <a:rPr lang="en-US" sz="3700" b="1" dirty="0"/>
              <a:t> </a:t>
            </a:r>
            <a:r>
              <a:rPr lang="en-US" sz="3700" b="1" dirty="0" err="1"/>
              <a:t>của</a:t>
            </a:r>
            <a:r>
              <a:rPr lang="en-US" sz="3700" b="1" dirty="0"/>
              <a:t> 8 </a:t>
            </a:r>
            <a:r>
              <a:rPr lang="en-US" sz="3700" b="1" dirty="0" err="1"/>
              <a:t>hành</a:t>
            </a:r>
            <a:r>
              <a:rPr lang="en-US" sz="3700" b="1" dirty="0"/>
              <a:t> </a:t>
            </a:r>
            <a:r>
              <a:rPr lang="en-US" sz="3700" b="1" dirty="0" err="1"/>
              <a:t>tinh</a:t>
            </a:r>
            <a:endParaRPr lang="en-US" sz="3700" dirty="0"/>
          </a:p>
        </p:txBody>
      </p:sp>
      <p:sp>
        <p:nvSpPr>
          <p:cNvPr id="5" name="Rectangle 4"/>
          <p:cNvSpPr/>
          <p:nvPr/>
        </p:nvSpPr>
        <p:spPr>
          <a:xfrm>
            <a:off x="1028700" y="812800"/>
            <a:ext cx="11430000" cy="2091114"/>
          </a:xfrm>
          <a:prstGeom prst="rect">
            <a:avLst/>
          </a:prstGeom>
        </p:spPr>
        <p:txBody>
          <a:bodyPr wrap="square" lIns="120170" tIns="60085" rIns="120170" bIns="60085">
            <a:spAutoFit/>
          </a:bodyPr>
          <a:lstStyle/>
          <a:p>
            <a:r>
              <a:rPr lang="vi-VN" sz="3200" dirty="0">
                <a:latin typeface="+mj-lt"/>
              </a:rPr>
              <a:t>? </a:t>
            </a:r>
            <a:r>
              <a:rPr lang="en-US" sz="3200" dirty="0">
                <a:latin typeface="+mj-lt"/>
              </a:rPr>
              <a:t>4. </a:t>
            </a:r>
            <a:r>
              <a:rPr lang="en-US" sz="3200" dirty="0" err="1">
                <a:latin typeface="+mj-lt"/>
              </a:rPr>
              <a:t>Dựa</a:t>
            </a:r>
            <a:r>
              <a:rPr lang="en-US" sz="3200" dirty="0">
                <a:latin typeface="+mj-lt"/>
              </a:rPr>
              <a:t> </a:t>
            </a:r>
            <a:r>
              <a:rPr lang="en-US" sz="3200" dirty="0" err="1">
                <a:latin typeface="+mj-lt"/>
              </a:rPr>
              <a:t>vào</a:t>
            </a:r>
            <a:r>
              <a:rPr lang="en-US" sz="3200" dirty="0">
                <a:latin typeface="+mj-lt"/>
              </a:rPr>
              <a:t> </a:t>
            </a:r>
            <a:r>
              <a:rPr lang="vi-VN" sz="3200" dirty="0">
                <a:latin typeface="+mj-lt"/>
              </a:rPr>
              <a:t> số</a:t>
            </a:r>
            <a:r>
              <a:rPr lang="en-US" sz="3200" dirty="0">
                <a:latin typeface="+mj-lt"/>
              </a:rPr>
              <a:t> </a:t>
            </a:r>
            <a:r>
              <a:rPr lang="en-US" sz="3200" dirty="0" err="1">
                <a:latin typeface="+mj-lt"/>
              </a:rPr>
              <a:t>liệu</a:t>
            </a:r>
            <a:r>
              <a:rPr lang="en-US" sz="3200" dirty="0">
                <a:latin typeface="+mj-lt"/>
              </a:rPr>
              <a:t> </a:t>
            </a:r>
            <a:r>
              <a:rPr lang="en-US" sz="3200" dirty="0" err="1">
                <a:latin typeface="+mj-lt"/>
              </a:rPr>
              <a:t>trong</a:t>
            </a:r>
            <a:r>
              <a:rPr lang="en-US" sz="3200" dirty="0">
                <a:latin typeface="+mj-lt"/>
              </a:rPr>
              <a:t> </a:t>
            </a:r>
            <a:r>
              <a:rPr lang="en-US" sz="3200" dirty="0" err="1">
                <a:latin typeface="+mj-lt"/>
              </a:rPr>
              <a:t>bảng</a:t>
            </a:r>
            <a:r>
              <a:rPr lang="en-US" sz="3200" dirty="0">
                <a:latin typeface="+mj-lt"/>
              </a:rPr>
              <a:t> 45.1, </a:t>
            </a:r>
            <a:r>
              <a:rPr lang="en-US" sz="3200" dirty="0" err="1">
                <a:latin typeface="+mj-lt"/>
              </a:rPr>
              <a:t>em</a:t>
            </a:r>
            <a:r>
              <a:rPr lang="en-US" sz="3200" dirty="0">
                <a:latin typeface="+mj-lt"/>
              </a:rPr>
              <a:t> </a:t>
            </a:r>
            <a:r>
              <a:rPr lang="en-US" sz="3200" dirty="0" err="1">
                <a:latin typeface="+mj-lt"/>
              </a:rPr>
              <a:t>hãy</a:t>
            </a:r>
            <a:r>
              <a:rPr lang="en-US" sz="3200" dirty="0">
                <a:latin typeface="+mj-lt"/>
              </a:rPr>
              <a:t> so </a:t>
            </a:r>
            <a:r>
              <a:rPr lang="en-US" sz="3200" dirty="0" err="1">
                <a:latin typeface="+mj-lt"/>
              </a:rPr>
              <a:t>sánh</a:t>
            </a:r>
            <a:r>
              <a:rPr lang="en-US" sz="3200" dirty="0">
                <a:latin typeface="+mj-lt"/>
              </a:rPr>
              <a:t> </a:t>
            </a:r>
            <a:r>
              <a:rPr lang="en-US" sz="3200" dirty="0" err="1">
                <a:latin typeface="+mj-lt"/>
              </a:rPr>
              <a:t>khoảng</a:t>
            </a:r>
            <a:r>
              <a:rPr lang="en-US" sz="3200" dirty="0">
                <a:latin typeface="+mj-lt"/>
              </a:rPr>
              <a:t> </a:t>
            </a:r>
            <a:r>
              <a:rPr lang="en-US" sz="3200" dirty="0" err="1">
                <a:latin typeface="+mj-lt"/>
              </a:rPr>
              <a:t>cách</a:t>
            </a:r>
            <a:r>
              <a:rPr lang="en-US" sz="3200" dirty="0">
                <a:latin typeface="+mj-lt"/>
              </a:rPr>
              <a:t> </a:t>
            </a:r>
            <a:r>
              <a:rPr lang="en-US" sz="3200" dirty="0" err="1">
                <a:latin typeface="+mj-lt"/>
              </a:rPr>
              <a:t>từ</a:t>
            </a:r>
            <a:r>
              <a:rPr lang="en-US" sz="3200" dirty="0">
                <a:latin typeface="+mj-lt"/>
              </a:rPr>
              <a:t> </a:t>
            </a:r>
            <a:r>
              <a:rPr lang="en-US" sz="3200" dirty="0" err="1">
                <a:latin typeface="+mj-lt"/>
              </a:rPr>
              <a:t>các</a:t>
            </a:r>
            <a:r>
              <a:rPr lang="en-US" sz="3200" dirty="0">
                <a:latin typeface="+mj-lt"/>
              </a:rPr>
              <a:t> </a:t>
            </a:r>
            <a:r>
              <a:rPr lang="en-US" sz="3200" dirty="0" err="1">
                <a:latin typeface="+mj-lt"/>
              </a:rPr>
              <a:t>hành</a:t>
            </a:r>
            <a:r>
              <a:rPr lang="en-US" sz="3200" dirty="0">
                <a:latin typeface="+mj-lt"/>
              </a:rPr>
              <a:t> </a:t>
            </a:r>
            <a:r>
              <a:rPr lang="en-US" sz="3200" dirty="0" err="1">
                <a:latin typeface="+mj-lt"/>
              </a:rPr>
              <a:t>tỉnh</a:t>
            </a:r>
            <a:r>
              <a:rPr lang="en-US" sz="3200" dirty="0">
                <a:latin typeface="+mj-lt"/>
              </a:rPr>
              <a:t> </a:t>
            </a:r>
            <a:r>
              <a:rPr lang="en-US" sz="3200" dirty="0" err="1">
                <a:latin typeface="+mj-lt"/>
              </a:rPr>
              <a:t>tới</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với</a:t>
            </a:r>
            <a:r>
              <a:rPr lang="en-US" sz="3200" dirty="0">
                <a:latin typeface="+mj-lt"/>
              </a:rPr>
              <a:t> </a:t>
            </a:r>
            <a:r>
              <a:rPr lang="en-US" sz="3200" dirty="0" err="1">
                <a:latin typeface="+mj-lt"/>
              </a:rPr>
              <a:t>khoảng</a:t>
            </a:r>
            <a:r>
              <a:rPr lang="en-US" sz="3200" dirty="0">
                <a:latin typeface="+mj-lt"/>
              </a:rPr>
              <a:t> </a:t>
            </a:r>
            <a:r>
              <a:rPr lang="en-US" sz="3200" dirty="0" err="1">
                <a:latin typeface="+mj-lt"/>
              </a:rPr>
              <a:t>cách</a:t>
            </a:r>
            <a:r>
              <a:rPr lang="en-US" sz="3200" dirty="0">
                <a:latin typeface="+mj-lt"/>
              </a:rPr>
              <a:t> </a:t>
            </a:r>
            <a:r>
              <a:rPr lang="en-US" sz="3200" dirty="0" err="1">
                <a:latin typeface="+mj-lt"/>
              </a:rPr>
              <a:t>từ</a:t>
            </a:r>
            <a:r>
              <a:rPr lang="en-US" sz="3200" dirty="0">
                <a:latin typeface="+mj-lt"/>
              </a:rPr>
              <a:t> </a:t>
            </a:r>
            <a:r>
              <a:rPr lang="en-US" sz="3200" dirty="0" err="1">
                <a:latin typeface="+mj-lt"/>
              </a:rPr>
              <a:t>Trái</a:t>
            </a:r>
            <a:r>
              <a:rPr lang="en-US" sz="3200" dirty="0">
                <a:latin typeface="+mj-lt"/>
              </a:rPr>
              <a:t> </a:t>
            </a:r>
            <a:r>
              <a:rPr lang="en-US" sz="3200" dirty="0" err="1">
                <a:latin typeface="+mj-lt"/>
              </a:rPr>
              <a:t>Đất</a:t>
            </a:r>
            <a:r>
              <a:rPr lang="en-US" sz="3200" dirty="0">
                <a:latin typeface="+mj-lt"/>
              </a:rPr>
              <a:t> </a:t>
            </a:r>
            <a:r>
              <a:rPr lang="en-US" sz="3200" dirty="0" err="1">
                <a:latin typeface="+mj-lt"/>
              </a:rPr>
              <a:t>tới</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Hành</a:t>
            </a:r>
            <a:r>
              <a:rPr lang="en-US" sz="3200" dirty="0">
                <a:latin typeface="+mj-lt"/>
              </a:rPr>
              <a:t> </a:t>
            </a:r>
            <a:r>
              <a:rPr lang="en-US" sz="3200" dirty="0" err="1">
                <a:latin typeface="+mj-lt"/>
              </a:rPr>
              <a:t>tỉnh</a:t>
            </a:r>
            <a:r>
              <a:rPr lang="en-US" sz="3200" dirty="0">
                <a:latin typeface="+mj-lt"/>
              </a:rPr>
              <a:t> </a:t>
            </a:r>
            <a:r>
              <a:rPr lang="en-US" sz="3200" dirty="0" err="1">
                <a:latin typeface="+mj-lt"/>
              </a:rPr>
              <a:t>nào</a:t>
            </a:r>
            <a:r>
              <a:rPr lang="en-US" sz="3200" dirty="0">
                <a:latin typeface="+mj-lt"/>
              </a:rPr>
              <a:t> </a:t>
            </a:r>
            <a:r>
              <a:rPr lang="en-US" sz="3200" dirty="0" err="1">
                <a:latin typeface="+mj-lt"/>
              </a:rPr>
              <a:t>gần</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nhất</a:t>
            </a:r>
            <a:r>
              <a:rPr lang="en-US" sz="3200" dirty="0">
                <a:latin typeface="+mj-lt"/>
              </a:rPr>
              <a:t>, </a:t>
            </a:r>
            <a:r>
              <a:rPr lang="en-US" sz="3200" dirty="0" err="1">
                <a:latin typeface="+mj-lt"/>
              </a:rPr>
              <a:t>hành</a:t>
            </a:r>
            <a:r>
              <a:rPr lang="en-US" sz="3200" dirty="0">
                <a:latin typeface="+mj-lt"/>
              </a:rPr>
              <a:t> </a:t>
            </a:r>
            <a:r>
              <a:rPr lang="en-US" sz="3200" dirty="0" err="1">
                <a:latin typeface="+mj-lt"/>
              </a:rPr>
              <a:t>tỉnh</a:t>
            </a:r>
            <a:r>
              <a:rPr lang="en-US" sz="3200" dirty="0">
                <a:latin typeface="+mj-lt"/>
              </a:rPr>
              <a:t> </a:t>
            </a:r>
            <a:r>
              <a:rPr lang="en-US" sz="3200" dirty="0" err="1">
                <a:latin typeface="+mj-lt"/>
              </a:rPr>
              <a:t>nào</a:t>
            </a:r>
            <a:r>
              <a:rPr lang="en-US" sz="3200" dirty="0">
                <a:latin typeface="+mj-lt"/>
              </a:rPr>
              <a:t> </a:t>
            </a:r>
            <a:r>
              <a:rPr lang="en-US" sz="3200" dirty="0" err="1">
                <a:latin typeface="+mj-lt"/>
              </a:rPr>
              <a:t>xa</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nhất</a:t>
            </a:r>
            <a:r>
              <a:rPr lang="en-US" sz="3200" dirty="0">
                <a:latin typeface="+mj-lt"/>
              </a:rPr>
              <a:t>?</a:t>
            </a:r>
          </a:p>
        </p:txBody>
      </p:sp>
      <p:pic>
        <p:nvPicPr>
          <p:cNvPr id="6" name="B.-Tìm-hiểu-8-hành-ti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21" y="720662"/>
            <a:ext cx="13716000" cy="7320978"/>
          </a:xfrm>
          <a:prstGeom prst="rect">
            <a:avLst/>
          </a:prstGeom>
        </p:spPr>
      </p:pic>
    </p:spTree>
    <p:extLst>
      <p:ext uri="{BB962C8B-B14F-4D97-AF65-F5344CB8AC3E}">
        <p14:creationId xmlns:p14="http://schemas.microsoft.com/office/powerpoint/2010/main" val="11032173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i-45-he-mat-troi-va-ngan-ha-56940.png"/>
          <p:cNvPicPr>
            <a:picLocks noChangeAspect="1"/>
          </p:cNvPicPr>
          <p:nvPr/>
        </p:nvPicPr>
        <p:blipFill>
          <a:blip r:embed="rId2"/>
          <a:stretch>
            <a:fillRect/>
          </a:stretch>
        </p:blipFill>
        <p:spPr>
          <a:xfrm>
            <a:off x="114300" y="96234"/>
            <a:ext cx="8648700" cy="5633721"/>
          </a:xfrm>
          <a:prstGeom prst="rect">
            <a:avLst/>
          </a:prstGeom>
        </p:spPr>
      </p:pic>
      <p:sp>
        <p:nvSpPr>
          <p:cNvPr id="5" name="Rectangle 4"/>
          <p:cNvSpPr/>
          <p:nvPr/>
        </p:nvSpPr>
        <p:spPr>
          <a:xfrm>
            <a:off x="8991600" y="358716"/>
            <a:ext cx="4495800" cy="4060884"/>
          </a:xfrm>
          <a:prstGeom prst="rect">
            <a:avLst/>
          </a:prstGeom>
        </p:spPr>
        <p:txBody>
          <a:bodyPr wrap="square" lIns="120170" tIns="60085" rIns="120170" bIns="60085">
            <a:spAutoFit/>
          </a:bodyPr>
          <a:lstStyle/>
          <a:p>
            <a:r>
              <a:rPr lang="vi-VN" sz="3200" b="1" dirty="0">
                <a:latin typeface="+mj-lt"/>
              </a:rPr>
              <a:t>? 4. </a:t>
            </a:r>
            <a:r>
              <a:rPr lang="en-US" sz="3200" b="1" dirty="0" err="1">
                <a:latin typeface="+mj-lt"/>
              </a:rPr>
              <a:t>Dựa</a:t>
            </a:r>
            <a:r>
              <a:rPr lang="en-US" sz="3200" b="1" dirty="0">
                <a:latin typeface="+mj-lt"/>
              </a:rPr>
              <a:t> </a:t>
            </a:r>
            <a:r>
              <a:rPr lang="en-US" sz="3200" b="1" dirty="0" err="1">
                <a:latin typeface="+mj-lt"/>
              </a:rPr>
              <a:t>vào</a:t>
            </a:r>
            <a:r>
              <a:rPr lang="en-US" sz="3200" b="1" dirty="0">
                <a:latin typeface="+mj-lt"/>
              </a:rPr>
              <a:t> </a:t>
            </a:r>
            <a:r>
              <a:rPr lang="en-US" sz="3200" b="1" dirty="0" err="1">
                <a:latin typeface="+mj-lt"/>
              </a:rPr>
              <a:t>bảng</a:t>
            </a:r>
            <a:r>
              <a:rPr lang="en-US" sz="3200" b="1" dirty="0">
                <a:latin typeface="+mj-lt"/>
              </a:rPr>
              <a:t> </a:t>
            </a:r>
            <a:r>
              <a:rPr lang="en-US" sz="3200" b="1" dirty="0" err="1">
                <a:latin typeface="+mj-lt"/>
              </a:rPr>
              <a:t>số</a:t>
            </a:r>
            <a:r>
              <a:rPr lang="en-US" sz="3200" b="1" dirty="0">
                <a:latin typeface="+mj-lt"/>
              </a:rPr>
              <a:t> </a:t>
            </a:r>
            <a:r>
              <a:rPr lang="en-US" sz="3200" b="1" dirty="0" err="1">
                <a:latin typeface="+mj-lt"/>
              </a:rPr>
              <a:t>liệu</a:t>
            </a:r>
            <a:r>
              <a:rPr lang="en-US" sz="3200" b="1" dirty="0">
                <a:latin typeface="+mj-lt"/>
              </a:rPr>
              <a:t> </a:t>
            </a:r>
            <a:r>
              <a:rPr lang="en-US" sz="3200" b="1" dirty="0" err="1">
                <a:latin typeface="+mj-lt"/>
              </a:rPr>
              <a:t>em</a:t>
            </a:r>
            <a:r>
              <a:rPr lang="en-US" sz="3200" b="1" dirty="0">
                <a:latin typeface="+mj-lt"/>
              </a:rPr>
              <a:t> </a:t>
            </a:r>
            <a:r>
              <a:rPr lang="en-US" sz="3200" b="1" dirty="0" err="1">
                <a:latin typeface="+mj-lt"/>
              </a:rPr>
              <a:t>hãy</a:t>
            </a:r>
            <a:r>
              <a:rPr lang="en-US" sz="3200" b="1" dirty="0">
                <a:latin typeface="+mj-lt"/>
              </a:rPr>
              <a:t> so </a:t>
            </a:r>
            <a:r>
              <a:rPr lang="en-US" sz="3200" b="1" dirty="0" err="1">
                <a:latin typeface="+mj-lt"/>
              </a:rPr>
              <a:t>sánh</a:t>
            </a:r>
            <a:r>
              <a:rPr lang="en-US" sz="3200" b="1" dirty="0">
                <a:latin typeface="+mj-lt"/>
              </a:rPr>
              <a:t> </a:t>
            </a:r>
            <a:r>
              <a:rPr lang="en-US" sz="3200" b="1" dirty="0" err="1">
                <a:latin typeface="+mj-lt"/>
              </a:rPr>
              <a:t>khoảng</a:t>
            </a:r>
            <a:r>
              <a:rPr lang="en-US" sz="3200" b="1" dirty="0">
                <a:latin typeface="+mj-lt"/>
              </a:rPr>
              <a:t> </a:t>
            </a:r>
            <a:r>
              <a:rPr lang="en-US" sz="3200" b="1" dirty="0" err="1">
                <a:latin typeface="+mj-lt"/>
              </a:rPr>
              <a:t>cách</a:t>
            </a:r>
            <a:r>
              <a:rPr lang="en-US" sz="3200" b="1" dirty="0">
                <a:latin typeface="+mj-lt"/>
              </a:rPr>
              <a:t> </a:t>
            </a:r>
            <a:r>
              <a:rPr lang="en-US" sz="3200" b="1" dirty="0" err="1">
                <a:latin typeface="+mj-lt"/>
              </a:rPr>
              <a:t>từ</a:t>
            </a:r>
            <a:r>
              <a:rPr lang="en-US" sz="3200" b="1" dirty="0">
                <a:latin typeface="+mj-lt"/>
              </a:rPr>
              <a:t> </a:t>
            </a:r>
            <a:r>
              <a:rPr lang="en-US" sz="3200" b="1" dirty="0" err="1">
                <a:latin typeface="+mj-lt"/>
              </a:rPr>
              <a:t>các</a:t>
            </a:r>
            <a:r>
              <a:rPr lang="en-US" sz="3200" b="1" dirty="0">
                <a:latin typeface="+mj-lt"/>
              </a:rPr>
              <a:t> </a:t>
            </a:r>
            <a:r>
              <a:rPr lang="en-US" sz="3200" b="1" dirty="0" err="1">
                <a:latin typeface="+mj-lt"/>
              </a:rPr>
              <a:t>hành</a:t>
            </a:r>
            <a:r>
              <a:rPr lang="en-US" sz="3200" b="1" dirty="0">
                <a:latin typeface="+mj-lt"/>
              </a:rPr>
              <a:t> </a:t>
            </a:r>
            <a:r>
              <a:rPr lang="en-US" sz="3200" b="1" dirty="0" err="1">
                <a:latin typeface="+mj-lt"/>
              </a:rPr>
              <a:t>tinh</a:t>
            </a:r>
            <a:r>
              <a:rPr lang="en-US" sz="3200" b="1" dirty="0">
                <a:latin typeface="+mj-lt"/>
              </a:rPr>
              <a:t> </a:t>
            </a:r>
            <a:r>
              <a:rPr lang="en-US" sz="3200" b="1" dirty="0" err="1">
                <a:latin typeface="+mj-lt"/>
              </a:rPr>
              <a:t>tới</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với</a:t>
            </a:r>
            <a:r>
              <a:rPr lang="en-US" sz="3200" b="1" dirty="0">
                <a:latin typeface="+mj-lt"/>
              </a:rPr>
              <a:t> </a:t>
            </a:r>
            <a:r>
              <a:rPr lang="en-US" sz="3200" b="1" dirty="0" err="1">
                <a:latin typeface="+mj-lt"/>
              </a:rPr>
              <a:t>khoảng</a:t>
            </a:r>
            <a:r>
              <a:rPr lang="en-US" sz="3200" b="1" dirty="0">
                <a:latin typeface="+mj-lt"/>
              </a:rPr>
              <a:t> </a:t>
            </a:r>
            <a:r>
              <a:rPr lang="en-US" sz="3200" b="1" dirty="0" err="1">
                <a:latin typeface="+mj-lt"/>
              </a:rPr>
              <a:t>cách</a:t>
            </a:r>
            <a:r>
              <a:rPr lang="en-US" sz="3200" b="1" dirty="0">
                <a:latin typeface="+mj-lt"/>
              </a:rPr>
              <a:t> </a:t>
            </a:r>
            <a:r>
              <a:rPr lang="en-US" sz="3200" b="1" dirty="0" err="1">
                <a:latin typeface="+mj-lt"/>
              </a:rPr>
              <a:t>từ</a:t>
            </a:r>
            <a:r>
              <a:rPr lang="en-US" sz="3200" b="1" dirty="0">
                <a:latin typeface="+mj-lt"/>
              </a:rPr>
              <a:t> </a:t>
            </a:r>
            <a:r>
              <a:rPr lang="en-US" sz="3200" b="1" dirty="0" err="1">
                <a:latin typeface="+mj-lt"/>
              </a:rPr>
              <a:t>Trái</a:t>
            </a:r>
            <a:r>
              <a:rPr lang="en-US" sz="3200" b="1" dirty="0">
                <a:latin typeface="+mj-lt"/>
              </a:rPr>
              <a:t> </a:t>
            </a:r>
            <a:r>
              <a:rPr lang="en-US" sz="3200" b="1" dirty="0" err="1">
                <a:latin typeface="+mj-lt"/>
              </a:rPr>
              <a:t>đất</a:t>
            </a:r>
            <a:r>
              <a:rPr lang="en-US" sz="3200" b="1" dirty="0">
                <a:latin typeface="+mj-lt"/>
              </a:rPr>
              <a:t> </a:t>
            </a:r>
            <a:r>
              <a:rPr lang="en-US" sz="3200" b="1" dirty="0" err="1">
                <a:latin typeface="+mj-lt"/>
              </a:rPr>
              <a:t>tới</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Hành</a:t>
            </a:r>
            <a:r>
              <a:rPr lang="en-US" sz="3200" b="1" dirty="0">
                <a:latin typeface="+mj-lt"/>
              </a:rPr>
              <a:t> t</a:t>
            </a:r>
            <a:r>
              <a:rPr lang="vi-VN" sz="3200" b="1" dirty="0">
                <a:latin typeface="+mj-lt"/>
              </a:rPr>
              <a:t>i</a:t>
            </a:r>
            <a:r>
              <a:rPr lang="en-US" sz="3200" b="1" dirty="0" err="1">
                <a:latin typeface="+mj-lt"/>
              </a:rPr>
              <a:t>nh</a:t>
            </a:r>
            <a:r>
              <a:rPr lang="en-US" sz="3200" b="1" dirty="0">
                <a:latin typeface="+mj-lt"/>
              </a:rPr>
              <a:t> </a:t>
            </a:r>
            <a:r>
              <a:rPr lang="en-US" sz="3200" b="1" dirty="0" err="1">
                <a:latin typeface="+mj-lt"/>
              </a:rPr>
              <a:t>nào</a:t>
            </a:r>
            <a:r>
              <a:rPr lang="en-US" sz="3200" b="1" dirty="0">
                <a:latin typeface="+mj-lt"/>
              </a:rPr>
              <a:t> </a:t>
            </a:r>
            <a:r>
              <a:rPr lang="en-US" sz="3200" b="1" dirty="0" err="1">
                <a:latin typeface="+mj-lt"/>
              </a:rPr>
              <a:t>gần</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nhất</a:t>
            </a:r>
            <a:r>
              <a:rPr lang="en-US" sz="3200" b="1" dirty="0">
                <a:latin typeface="+mj-lt"/>
              </a:rPr>
              <a:t>, </a:t>
            </a:r>
            <a:r>
              <a:rPr lang="en-US" sz="3200" b="1" dirty="0" err="1">
                <a:latin typeface="+mj-lt"/>
              </a:rPr>
              <a:t>hành</a:t>
            </a:r>
            <a:r>
              <a:rPr lang="en-US" sz="3200" b="1" dirty="0">
                <a:latin typeface="+mj-lt"/>
              </a:rPr>
              <a:t> t</a:t>
            </a:r>
            <a:r>
              <a:rPr lang="vi-VN" sz="3200" b="1" dirty="0">
                <a:latin typeface="+mj-lt"/>
              </a:rPr>
              <a:t>i</a:t>
            </a:r>
            <a:r>
              <a:rPr lang="en-US" sz="3200" b="1" dirty="0" err="1">
                <a:latin typeface="+mj-lt"/>
              </a:rPr>
              <a:t>nh</a:t>
            </a:r>
            <a:r>
              <a:rPr lang="en-US" sz="3200" b="1" dirty="0">
                <a:latin typeface="+mj-lt"/>
              </a:rPr>
              <a:t> </a:t>
            </a:r>
            <a:r>
              <a:rPr lang="en-US" sz="3200" b="1" dirty="0" err="1">
                <a:latin typeface="+mj-lt"/>
              </a:rPr>
              <a:t>nào</a:t>
            </a:r>
            <a:r>
              <a:rPr lang="en-US" sz="3200" b="1" dirty="0">
                <a:latin typeface="+mj-lt"/>
              </a:rPr>
              <a:t> xa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nhất</a:t>
            </a:r>
            <a:r>
              <a:rPr lang="vi-VN" sz="3200" b="1" dirty="0">
                <a:latin typeface="+mj-lt"/>
              </a:rPr>
              <a:t> ?</a:t>
            </a:r>
            <a:endParaRPr lang="en-US" sz="3200" b="1" dirty="0">
              <a:latin typeface="+mj-lt"/>
            </a:endParaRPr>
          </a:p>
        </p:txBody>
      </p:sp>
      <p:sp>
        <p:nvSpPr>
          <p:cNvPr id="6" name="Rectangle 5"/>
          <p:cNvSpPr/>
          <p:nvPr/>
        </p:nvSpPr>
        <p:spPr>
          <a:xfrm>
            <a:off x="457200" y="5645737"/>
            <a:ext cx="12344400" cy="1598671"/>
          </a:xfrm>
          <a:prstGeom prst="rect">
            <a:avLst/>
          </a:prstGeom>
        </p:spPr>
        <p:txBody>
          <a:bodyPr wrap="square" lIns="120170" tIns="60085" rIns="120170" bIns="60085">
            <a:spAutoFit/>
          </a:bodyPr>
          <a:lstStyle/>
          <a:p>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bằng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Thuỷ</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tỉnh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tỉnh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0625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i-45-he-mat-troi-va-ngan-ha-56940.png"/>
          <p:cNvPicPr>
            <a:picLocks noChangeAspect="1"/>
          </p:cNvPicPr>
          <p:nvPr/>
        </p:nvPicPr>
        <p:blipFill>
          <a:blip r:embed="rId2"/>
          <a:stretch>
            <a:fillRect/>
          </a:stretch>
        </p:blipFill>
        <p:spPr>
          <a:xfrm>
            <a:off x="213689" y="73984"/>
            <a:ext cx="9715501" cy="5633721"/>
          </a:xfrm>
          <a:prstGeom prst="rect">
            <a:avLst/>
          </a:prstGeom>
        </p:spPr>
      </p:pic>
      <p:sp>
        <p:nvSpPr>
          <p:cNvPr id="5" name="Rectangle 4"/>
          <p:cNvSpPr/>
          <p:nvPr/>
        </p:nvSpPr>
        <p:spPr>
          <a:xfrm>
            <a:off x="10058401" y="975360"/>
            <a:ext cx="3443909" cy="3644075"/>
          </a:xfrm>
          <a:prstGeom prst="rect">
            <a:avLst/>
          </a:prstGeom>
        </p:spPr>
        <p:txBody>
          <a:bodyPr wrap="square" lIns="120170" tIns="60085" rIns="120170" bIns="60085">
            <a:spAutoFit/>
          </a:bodyPr>
          <a:lstStyle/>
          <a:p>
            <a:r>
              <a:rPr lang="vi-VN" sz="3200" b="1" dirty="0">
                <a:latin typeface="+mj-lt"/>
              </a:rPr>
              <a:t>?5. </a:t>
            </a:r>
            <a:r>
              <a:rPr lang="en-US" sz="3200" b="1" dirty="0" err="1">
                <a:latin typeface="+mj-lt"/>
              </a:rPr>
              <a:t>Nêu</a:t>
            </a:r>
            <a:r>
              <a:rPr lang="en-US" sz="3200" b="1" dirty="0">
                <a:latin typeface="+mj-lt"/>
              </a:rPr>
              <a:t> </a:t>
            </a:r>
            <a:r>
              <a:rPr lang="en-US" sz="3200" b="1" dirty="0" err="1">
                <a:latin typeface="+mj-lt"/>
              </a:rPr>
              <a:t>sự</a:t>
            </a:r>
            <a:r>
              <a:rPr lang="en-US" sz="3200" b="1" dirty="0">
                <a:latin typeface="+mj-lt"/>
              </a:rPr>
              <a:t> </a:t>
            </a:r>
            <a:r>
              <a:rPr lang="en-US" sz="3200" b="1" dirty="0" err="1">
                <a:latin typeface="+mj-lt"/>
              </a:rPr>
              <a:t>liên</a:t>
            </a:r>
            <a:r>
              <a:rPr lang="en-US" sz="3200" b="1" dirty="0">
                <a:latin typeface="+mj-lt"/>
              </a:rPr>
              <a:t> </a:t>
            </a:r>
            <a:r>
              <a:rPr lang="en-US" sz="3200" b="1" dirty="0" err="1">
                <a:latin typeface="+mj-lt"/>
              </a:rPr>
              <a:t>hệ</a:t>
            </a:r>
            <a:r>
              <a:rPr lang="en-US" sz="3200" b="1" dirty="0">
                <a:latin typeface="+mj-lt"/>
              </a:rPr>
              <a:t> </a:t>
            </a:r>
            <a:r>
              <a:rPr lang="en-US" sz="3200" b="1" dirty="0" err="1">
                <a:latin typeface="+mj-lt"/>
              </a:rPr>
              <a:t>giữa</a:t>
            </a:r>
            <a:r>
              <a:rPr lang="en-US" sz="3200" b="1" dirty="0">
                <a:latin typeface="+mj-lt"/>
              </a:rPr>
              <a:t> </a:t>
            </a:r>
            <a:r>
              <a:rPr lang="en-US" sz="3200" b="1" dirty="0" err="1">
                <a:latin typeface="+mj-lt"/>
              </a:rPr>
              <a:t>chu</a:t>
            </a:r>
            <a:r>
              <a:rPr lang="en-US" sz="3200" b="1" dirty="0">
                <a:latin typeface="+mj-lt"/>
              </a:rPr>
              <a:t> </a:t>
            </a:r>
            <a:r>
              <a:rPr lang="en-US" sz="3200" b="1" dirty="0" err="1">
                <a:latin typeface="+mj-lt"/>
              </a:rPr>
              <a:t>kì</a:t>
            </a:r>
            <a:r>
              <a:rPr lang="en-US" sz="3200" b="1" dirty="0">
                <a:latin typeface="+mj-lt"/>
              </a:rPr>
              <a:t> </a:t>
            </a:r>
            <a:r>
              <a:rPr lang="en-US" sz="3200" b="1" dirty="0" err="1">
                <a:latin typeface="+mj-lt"/>
              </a:rPr>
              <a:t>chuyển</a:t>
            </a:r>
            <a:r>
              <a:rPr lang="en-US" sz="3200" b="1" dirty="0">
                <a:latin typeface="+mj-lt"/>
              </a:rPr>
              <a:t> </a:t>
            </a:r>
            <a:r>
              <a:rPr lang="en-US" sz="3200" b="1" dirty="0" err="1">
                <a:latin typeface="+mj-lt"/>
              </a:rPr>
              <a:t>động</a:t>
            </a:r>
            <a:r>
              <a:rPr lang="en-US" sz="3200" b="1" dirty="0">
                <a:latin typeface="+mj-lt"/>
              </a:rPr>
              <a:t> </a:t>
            </a:r>
            <a:r>
              <a:rPr lang="en-US" sz="3200" b="1" dirty="0" err="1">
                <a:latin typeface="+mj-lt"/>
              </a:rPr>
              <a:t>quanh</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của</a:t>
            </a:r>
            <a:r>
              <a:rPr lang="en-US" sz="3200" b="1" dirty="0">
                <a:latin typeface="+mj-lt"/>
              </a:rPr>
              <a:t> </a:t>
            </a:r>
            <a:r>
              <a:rPr lang="en-US" sz="3200" b="1" dirty="0" err="1">
                <a:latin typeface="+mj-lt"/>
              </a:rPr>
              <a:t>các</a:t>
            </a:r>
            <a:r>
              <a:rPr lang="en-US" sz="3200" b="1" dirty="0">
                <a:latin typeface="+mj-lt"/>
              </a:rPr>
              <a:t> </a:t>
            </a:r>
            <a:r>
              <a:rPr lang="en-US" sz="3200" b="1" dirty="0" err="1">
                <a:latin typeface="+mj-lt"/>
              </a:rPr>
              <a:t>hành</a:t>
            </a:r>
            <a:r>
              <a:rPr lang="en-US" sz="3200" b="1" dirty="0">
                <a:latin typeface="+mj-lt"/>
              </a:rPr>
              <a:t> </a:t>
            </a:r>
            <a:r>
              <a:rPr lang="en-US" sz="3200" b="1" dirty="0" err="1">
                <a:latin typeface="+mj-lt"/>
              </a:rPr>
              <a:t>tinh</a:t>
            </a:r>
            <a:r>
              <a:rPr lang="en-US" sz="3200" b="1" dirty="0">
                <a:latin typeface="+mj-lt"/>
              </a:rPr>
              <a:t> </a:t>
            </a:r>
            <a:r>
              <a:rPr lang="en-US" sz="3200" b="1" dirty="0" err="1">
                <a:latin typeface="+mj-lt"/>
              </a:rPr>
              <a:t>và</a:t>
            </a:r>
            <a:r>
              <a:rPr lang="en-US" sz="3200" b="1" dirty="0">
                <a:latin typeface="+mj-lt"/>
              </a:rPr>
              <a:t> </a:t>
            </a:r>
            <a:r>
              <a:rPr lang="en-US" sz="3200" b="1" dirty="0" err="1">
                <a:latin typeface="+mj-lt"/>
              </a:rPr>
              <a:t>khoảng</a:t>
            </a:r>
            <a:r>
              <a:rPr lang="en-US" sz="3200" b="1" dirty="0">
                <a:latin typeface="+mj-lt"/>
              </a:rPr>
              <a:t> </a:t>
            </a:r>
            <a:r>
              <a:rPr lang="en-US" sz="3200" b="1" dirty="0" err="1">
                <a:latin typeface="+mj-lt"/>
              </a:rPr>
              <a:t>cách</a:t>
            </a:r>
            <a:r>
              <a:rPr lang="en-US" sz="3200" b="1" dirty="0">
                <a:latin typeface="+mj-lt"/>
              </a:rPr>
              <a:t> </a:t>
            </a:r>
            <a:r>
              <a:rPr lang="en-US" sz="3200" b="1" dirty="0" err="1">
                <a:latin typeface="+mj-lt"/>
              </a:rPr>
              <a:t>từ</a:t>
            </a:r>
            <a:r>
              <a:rPr lang="en-US" sz="3200" b="1" dirty="0">
                <a:latin typeface="+mj-lt"/>
              </a:rPr>
              <a:t> </a:t>
            </a:r>
            <a:r>
              <a:rPr lang="en-US" sz="3200" b="1" dirty="0" err="1">
                <a:latin typeface="+mj-lt"/>
              </a:rPr>
              <a:t>các</a:t>
            </a:r>
            <a:r>
              <a:rPr lang="en-US" sz="3200" b="1" dirty="0">
                <a:latin typeface="+mj-lt"/>
              </a:rPr>
              <a:t> </a:t>
            </a:r>
            <a:r>
              <a:rPr lang="en-US" sz="3200" b="1" dirty="0" err="1">
                <a:latin typeface="+mj-lt"/>
              </a:rPr>
              <a:t>hành</a:t>
            </a:r>
            <a:r>
              <a:rPr lang="en-US" sz="3200" b="1" dirty="0">
                <a:latin typeface="+mj-lt"/>
              </a:rPr>
              <a:t> t</a:t>
            </a:r>
            <a:r>
              <a:rPr lang="vi-VN" sz="3200" b="1" dirty="0">
                <a:latin typeface="+mj-lt"/>
              </a:rPr>
              <a:t>i</a:t>
            </a:r>
            <a:r>
              <a:rPr lang="en-US" sz="3200" b="1" dirty="0" err="1">
                <a:latin typeface="+mj-lt"/>
              </a:rPr>
              <a:t>nh</a:t>
            </a:r>
            <a:r>
              <a:rPr lang="en-US" sz="3200" b="1" dirty="0">
                <a:latin typeface="+mj-lt"/>
              </a:rPr>
              <a:t> </a:t>
            </a:r>
            <a:r>
              <a:rPr lang="en-US" sz="3200" b="1" dirty="0" err="1">
                <a:latin typeface="+mj-lt"/>
              </a:rPr>
              <a:t>tới</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vi-VN" sz="3200" b="1" dirty="0">
                <a:latin typeface="+mj-lt"/>
              </a:rPr>
              <a:t> ?</a:t>
            </a:r>
            <a:endParaRPr lang="en-US" sz="3200" b="1" dirty="0">
              <a:latin typeface="+mj-lt"/>
            </a:endParaRPr>
          </a:p>
        </p:txBody>
      </p:sp>
      <p:sp>
        <p:nvSpPr>
          <p:cNvPr id="6" name="Rectangle 5"/>
          <p:cNvSpPr/>
          <p:nvPr/>
        </p:nvSpPr>
        <p:spPr>
          <a:xfrm>
            <a:off x="609600" y="5707705"/>
            <a:ext cx="12263562" cy="1598671"/>
          </a:xfrm>
          <a:prstGeom prst="rect">
            <a:avLst/>
          </a:prstGeom>
        </p:spPr>
        <p:txBody>
          <a:bodyPr wrap="square" lIns="120170" tIns="60085" rIns="120170" bIns="60085">
            <a:spAutoFit/>
          </a:bodyPr>
          <a:lstStyle/>
          <a:p>
            <a:r>
              <a:rPr lang="en-US" sz="3200" b="1" dirty="0">
                <a:solidFill>
                  <a:srgbClr val="FF0000"/>
                </a:solidFill>
                <a:latin typeface="Times New Roman" pitchFamily="18" charset="0"/>
                <a:cs typeface="Times New Roman" pitchFamily="18" charset="0"/>
              </a:rPr>
              <a:t>Chu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chuyển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càng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 quay </a:t>
            </a:r>
            <a:r>
              <a:rPr lang="en-US" sz="3200" b="1" dirty="0" err="1">
                <a:solidFill>
                  <a:srgbClr val="FF0000"/>
                </a:solidFill>
                <a:latin typeface="Times New Roman" pitchFamily="18" charset="0"/>
                <a:cs typeface="Times New Roman" pitchFamily="18" charset="0"/>
              </a:rPr>
              <a:t>quanh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càng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lớn</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030255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i-45-he-mat-troi-va-ngan-ha-56940.png"/>
          <p:cNvPicPr>
            <a:picLocks noChangeAspect="1"/>
          </p:cNvPicPr>
          <p:nvPr/>
        </p:nvPicPr>
        <p:blipFill>
          <a:blip r:embed="rId2"/>
          <a:stretch>
            <a:fillRect/>
          </a:stretch>
        </p:blipFill>
        <p:spPr>
          <a:xfrm>
            <a:off x="40751" y="-26949"/>
            <a:ext cx="9944100" cy="5633721"/>
          </a:xfrm>
          <a:prstGeom prst="rect">
            <a:avLst/>
          </a:prstGeom>
        </p:spPr>
      </p:pic>
      <p:sp>
        <p:nvSpPr>
          <p:cNvPr id="5" name="Rectangle 4"/>
          <p:cNvSpPr/>
          <p:nvPr/>
        </p:nvSpPr>
        <p:spPr>
          <a:xfrm>
            <a:off x="10035046" y="1788160"/>
            <a:ext cx="3701828" cy="2583556"/>
          </a:xfrm>
          <a:prstGeom prst="rect">
            <a:avLst/>
          </a:prstGeom>
        </p:spPr>
        <p:txBody>
          <a:bodyPr wrap="square" lIns="120170" tIns="60085" rIns="120170" bIns="60085">
            <a:spAutoFit/>
          </a:bodyPr>
          <a:lstStyle/>
          <a:p>
            <a:r>
              <a:rPr lang="vi-VN" sz="3200" b="1" dirty="0">
                <a:latin typeface="+mj-lt"/>
              </a:rPr>
              <a:t>? </a:t>
            </a:r>
            <a:r>
              <a:rPr lang="en-US" sz="3200" b="1" dirty="0" err="1">
                <a:latin typeface="+mj-lt"/>
              </a:rPr>
              <a:t>Hành</a:t>
            </a:r>
            <a:r>
              <a:rPr lang="en-US" sz="3200" b="1" dirty="0">
                <a:latin typeface="+mj-lt"/>
              </a:rPr>
              <a:t> </a:t>
            </a:r>
            <a:r>
              <a:rPr lang="en-US" sz="3200" b="1" dirty="0" err="1">
                <a:latin typeface="+mj-lt"/>
              </a:rPr>
              <a:t>tinh</a:t>
            </a:r>
            <a:r>
              <a:rPr lang="en-US" sz="3200" b="1" dirty="0">
                <a:latin typeface="+mj-lt"/>
              </a:rPr>
              <a:t> </a:t>
            </a:r>
            <a:r>
              <a:rPr lang="en-US" sz="3200" b="1" dirty="0" err="1">
                <a:latin typeface="+mj-lt"/>
              </a:rPr>
              <a:t>nào</a:t>
            </a:r>
            <a:r>
              <a:rPr lang="en-US" sz="3200" b="1" dirty="0">
                <a:latin typeface="+mj-lt"/>
              </a:rPr>
              <a:t> </a:t>
            </a:r>
            <a:r>
              <a:rPr lang="en-US" sz="3200" b="1" dirty="0" err="1">
                <a:latin typeface="+mj-lt"/>
              </a:rPr>
              <a:t>trong</a:t>
            </a:r>
            <a:r>
              <a:rPr lang="en-US" sz="3200" b="1" dirty="0">
                <a:latin typeface="+mj-lt"/>
              </a:rPr>
              <a:t> </a:t>
            </a:r>
            <a:r>
              <a:rPr lang="en-US" sz="3200" b="1" dirty="0" err="1">
                <a:latin typeface="+mj-lt"/>
              </a:rPr>
              <a:t>hệ</a:t>
            </a:r>
            <a:r>
              <a:rPr lang="en-US" sz="3200" b="1" dirty="0">
                <a:latin typeface="+mj-lt"/>
              </a:rPr>
              <a:t> </a:t>
            </a:r>
            <a:r>
              <a:rPr lang="en-US" sz="3200" b="1" dirty="0" err="1">
                <a:latin typeface="+mj-lt"/>
              </a:rPr>
              <a:t>Mặt</a:t>
            </a:r>
            <a:r>
              <a:rPr lang="en-US" sz="3200" b="1" dirty="0">
                <a:latin typeface="+mj-lt"/>
              </a:rPr>
              <a:t> </a:t>
            </a:r>
            <a:r>
              <a:rPr lang="en-US" sz="3200" b="1" dirty="0" err="1">
                <a:latin typeface="+mj-lt"/>
              </a:rPr>
              <a:t>Trời</a:t>
            </a:r>
            <a:r>
              <a:rPr lang="en-US" sz="3200" b="1" dirty="0">
                <a:latin typeface="+mj-lt"/>
              </a:rPr>
              <a:t> </a:t>
            </a:r>
            <a:r>
              <a:rPr lang="en-US" sz="3200" b="1" dirty="0" err="1">
                <a:latin typeface="+mj-lt"/>
              </a:rPr>
              <a:t>gần</a:t>
            </a:r>
            <a:r>
              <a:rPr lang="en-US" sz="3200" b="1" dirty="0">
                <a:latin typeface="+mj-lt"/>
              </a:rPr>
              <a:t> </a:t>
            </a:r>
            <a:r>
              <a:rPr lang="en-US" sz="3200" b="1" dirty="0" err="1">
                <a:latin typeface="+mj-lt"/>
              </a:rPr>
              <a:t>Trái</a:t>
            </a:r>
            <a:r>
              <a:rPr lang="en-US" sz="3200" b="1" dirty="0">
                <a:latin typeface="+mj-lt"/>
              </a:rPr>
              <a:t> </a:t>
            </a:r>
            <a:r>
              <a:rPr lang="en-US" sz="3200" b="1" dirty="0" err="1">
                <a:latin typeface="+mj-lt"/>
              </a:rPr>
              <a:t>Đất</a:t>
            </a:r>
            <a:r>
              <a:rPr lang="en-US" sz="3200" b="1" dirty="0">
                <a:latin typeface="+mj-lt"/>
              </a:rPr>
              <a:t> </a:t>
            </a:r>
            <a:r>
              <a:rPr lang="en-US" sz="3200" b="1" dirty="0" err="1">
                <a:latin typeface="+mj-lt"/>
              </a:rPr>
              <a:t>nhất</a:t>
            </a:r>
            <a:r>
              <a:rPr lang="en-US" sz="3200" b="1" dirty="0">
                <a:latin typeface="+mj-lt"/>
              </a:rPr>
              <a:t>? </a:t>
            </a:r>
            <a:r>
              <a:rPr lang="en-US" sz="3200" b="1" dirty="0" err="1">
                <a:latin typeface="+mj-lt"/>
              </a:rPr>
              <a:t>Nó</a:t>
            </a:r>
            <a:r>
              <a:rPr lang="en-US" sz="3200" b="1" dirty="0">
                <a:latin typeface="+mj-lt"/>
              </a:rPr>
              <a:t> </a:t>
            </a:r>
            <a:r>
              <a:rPr lang="en-US" sz="3200" b="1" dirty="0" err="1">
                <a:latin typeface="+mj-lt"/>
              </a:rPr>
              <a:t>cách</a:t>
            </a:r>
            <a:r>
              <a:rPr lang="en-US" sz="3200" b="1" dirty="0">
                <a:latin typeface="+mj-lt"/>
              </a:rPr>
              <a:t> </a:t>
            </a:r>
            <a:r>
              <a:rPr lang="en-US" sz="3200" b="1" dirty="0" err="1">
                <a:latin typeface="+mj-lt"/>
              </a:rPr>
              <a:t>Trái</a:t>
            </a:r>
            <a:r>
              <a:rPr lang="en-US" sz="3200" b="1" dirty="0">
                <a:latin typeface="+mj-lt"/>
              </a:rPr>
              <a:t> </a:t>
            </a:r>
            <a:r>
              <a:rPr lang="en-US" sz="3200" b="1" dirty="0" err="1">
                <a:latin typeface="+mj-lt"/>
              </a:rPr>
              <a:t>Đất</a:t>
            </a:r>
            <a:r>
              <a:rPr lang="en-US" sz="3200" b="1" dirty="0">
                <a:latin typeface="+mj-lt"/>
              </a:rPr>
              <a:t> </a:t>
            </a:r>
            <a:r>
              <a:rPr lang="en-US" sz="3200" b="1" dirty="0" err="1">
                <a:latin typeface="+mj-lt"/>
              </a:rPr>
              <a:t>bao</a:t>
            </a:r>
            <a:r>
              <a:rPr lang="en-US" sz="3200" b="1" dirty="0">
                <a:latin typeface="+mj-lt"/>
              </a:rPr>
              <a:t> </a:t>
            </a:r>
            <a:r>
              <a:rPr lang="en-US" sz="3200" b="1" dirty="0" err="1">
                <a:latin typeface="+mj-lt"/>
              </a:rPr>
              <a:t>nhiêu</a:t>
            </a:r>
            <a:r>
              <a:rPr lang="en-US" sz="3200" b="1" dirty="0">
                <a:latin typeface="+mj-lt"/>
              </a:rPr>
              <a:t> </a:t>
            </a:r>
            <a:r>
              <a:rPr lang="en-US" sz="3200" b="1" dirty="0" err="1">
                <a:latin typeface="+mj-lt"/>
              </a:rPr>
              <a:t>kilômét</a:t>
            </a:r>
            <a:r>
              <a:rPr lang="en-US" sz="3200" b="1" dirty="0">
                <a:latin typeface="+mj-lt"/>
              </a:rPr>
              <a:t>?</a:t>
            </a:r>
          </a:p>
        </p:txBody>
      </p:sp>
      <p:sp>
        <p:nvSpPr>
          <p:cNvPr id="6" name="Rectangle 5"/>
          <p:cNvSpPr/>
          <p:nvPr/>
        </p:nvSpPr>
        <p:spPr>
          <a:xfrm>
            <a:off x="228600" y="5734082"/>
            <a:ext cx="13487400" cy="1106229"/>
          </a:xfrm>
          <a:prstGeom prst="rect">
            <a:avLst/>
          </a:prstGeom>
        </p:spPr>
        <p:txBody>
          <a:bodyPr wrap="square" lIns="120170" tIns="60085" rIns="120170" bIns="60085">
            <a:spAutoFit/>
          </a:bodyPr>
          <a:lstStyle/>
          <a:p>
            <a:r>
              <a:rPr lang="en-US" sz="3200" b="1" dirty="0" smtClean="0">
                <a:solidFill>
                  <a:srgbClr val="FF0000"/>
                </a:solidFill>
                <a:latin typeface="Times New Roman" pitchFamily="18" charset="0"/>
                <a:cs typeface="Times New Roman" pitchFamily="18" charset="0"/>
              </a:rPr>
              <a:t>?</a:t>
            </a:r>
            <a:r>
              <a:rPr lang="en-US" sz="3200" b="1" smtClean="0">
                <a:solidFill>
                  <a:srgbClr val="FF0000"/>
                </a:solidFill>
                <a:latin typeface="Times New Roman" pitchFamily="18" charset="0"/>
                <a:cs typeface="Times New Roman" pitchFamily="18" charset="0"/>
              </a:rPr>
              <a:t>Thủy</a:t>
            </a:r>
            <a:r>
              <a:rPr lang="en-US" sz="3200" b="1"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khoảng</a:t>
            </a:r>
            <a:r>
              <a:rPr lang="en-US" sz="3200" b="1" dirty="0">
                <a:solidFill>
                  <a:srgbClr val="FF0000"/>
                </a:solidFill>
                <a:latin typeface="Times New Roman" pitchFamily="18" charset="0"/>
                <a:cs typeface="Times New Roman" pitchFamily="18" charset="0"/>
              </a:rPr>
              <a:t> 0,28 Au = 42 </a:t>
            </a:r>
            <a:r>
              <a:rPr lang="en-US" sz="3200" b="1" dirty="0" err="1">
                <a:solidFill>
                  <a:srgbClr val="FF0000"/>
                </a:solidFill>
                <a:latin typeface="Times New Roman" pitchFamily="18" charset="0"/>
                <a:cs typeface="Times New Roman" pitchFamily="18" charset="0"/>
              </a:rPr>
              <a:t>triệu</a:t>
            </a:r>
            <a:r>
              <a:rPr lang="en-US" sz="3200" b="1" dirty="0">
                <a:solidFill>
                  <a:srgbClr val="FF0000"/>
                </a:solidFill>
                <a:latin typeface="Times New Roman" pitchFamily="18" charset="0"/>
                <a:cs typeface="Times New Roman" pitchFamily="18" charset="0"/>
              </a:rPr>
              <a:t> km.</a:t>
            </a:r>
          </a:p>
        </p:txBody>
      </p:sp>
    </p:spTree>
    <p:extLst>
      <p:ext uri="{BB962C8B-B14F-4D97-AF65-F5344CB8AC3E}">
        <p14:creationId xmlns:p14="http://schemas.microsoft.com/office/powerpoint/2010/main" val="15485169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BDFD-9670-DF00-4B05-5C7D4ACD32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844F30-4A63-C270-AD0A-577D7336DA4A}"/>
              </a:ext>
            </a:extLst>
          </p:cNvPr>
          <p:cNvSpPr/>
          <p:nvPr/>
        </p:nvSpPr>
        <p:spPr>
          <a:xfrm>
            <a:off x="786516" y="1425993"/>
            <a:ext cx="9805284" cy="490675"/>
          </a:xfrm>
          <a:prstGeom prst="rect">
            <a:avLst/>
          </a:prstGeom>
        </p:spPr>
        <p:txBody>
          <a:bodyPr wrap="square" lIns="120170" tIns="60085" rIns="120170" bIns="60085">
            <a:spAutoFit/>
          </a:bodyPr>
          <a:lstStyle/>
          <a:p>
            <a:pPr marL="375533" indent="-375533">
              <a:buFontTx/>
              <a:buChar char="-"/>
            </a:pPr>
            <a:r>
              <a:rPr lang="en-US" b="1" dirty="0" err="1">
                <a:solidFill>
                  <a:srgbClr val="FF0000"/>
                </a:solidFill>
              </a:rPr>
              <a:t>Khoảng</a:t>
            </a:r>
            <a:r>
              <a:rPr lang="en-US" b="1" dirty="0">
                <a:solidFill>
                  <a:srgbClr val="FF0000"/>
                </a:solidFill>
              </a:rPr>
              <a:t> </a:t>
            </a:r>
            <a:r>
              <a:rPr lang="en-US" b="1" dirty="0" err="1">
                <a:solidFill>
                  <a:srgbClr val="FF0000"/>
                </a:solidFill>
              </a:rPr>
              <a:t>cách</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hành</a:t>
            </a:r>
            <a:r>
              <a:rPr lang="en-US" b="1" dirty="0">
                <a:solidFill>
                  <a:srgbClr val="FF0000"/>
                </a:solidFill>
              </a:rPr>
              <a:t> </a:t>
            </a:r>
            <a:r>
              <a:rPr lang="en-US" b="1" dirty="0" err="1">
                <a:solidFill>
                  <a:srgbClr val="FF0000"/>
                </a:solidFill>
              </a:rPr>
              <a:t>tinh</a:t>
            </a:r>
            <a:r>
              <a:rPr lang="en-US" b="1" dirty="0">
                <a:solidFill>
                  <a:srgbClr val="FF0000"/>
                </a:solidFill>
              </a:rPr>
              <a:t> </a:t>
            </a:r>
            <a:r>
              <a:rPr lang="en-US" b="1" dirty="0" err="1">
                <a:solidFill>
                  <a:srgbClr val="FF0000"/>
                </a:solidFill>
              </a:rPr>
              <a:t>khác</a:t>
            </a:r>
            <a:r>
              <a:rPr lang="en-US" b="1" dirty="0">
                <a:solidFill>
                  <a:srgbClr val="FF0000"/>
                </a:solidFill>
              </a:rPr>
              <a:t> </a:t>
            </a:r>
            <a:r>
              <a:rPr lang="en-US" b="1" dirty="0" err="1">
                <a:solidFill>
                  <a:srgbClr val="FF0000"/>
                </a:solidFill>
              </a:rPr>
              <a:t>nhau</a:t>
            </a:r>
            <a:r>
              <a:rPr lang="en-US" b="1" dirty="0">
                <a:solidFill>
                  <a:srgbClr val="FF0000"/>
                </a:solidFill>
              </a:rPr>
              <a:t> </a:t>
            </a:r>
            <a:r>
              <a:rPr lang="en-US" b="1" dirty="0" err="1">
                <a:solidFill>
                  <a:srgbClr val="FF0000"/>
                </a:solidFill>
              </a:rPr>
              <a:t>tới</a:t>
            </a:r>
            <a:r>
              <a:rPr lang="en-US" b="1" dirty="0">
                <a:solidFill>
                  <a:srgbClr val="FF0000"/>
                </a:solidFill>
              </a:rPr>
              <a:t> </a:t>
            </a:r>
            <a:r>
              <a:rPr lang="en-US" b="1" dirty="0" err="1">
                <a:solidFill>
                  <a:srgbClr val="FF0000"/>
                </a:solidFill>
              </a:rPr>
              <a:t>Mặt</a:t>
            </a:r>
            <a:r>
              <a:rPr lang="en-US" b="1" dirty="0">
                <a:solidFill>
                  <a:srgbClr val="FF0000"/>
                </a:solidFill>
              </a:rPr>
              <a:t> </a:t>
            </a:r>
            <a:r>
              <a:rPr lang="en-US" b="1" dirty="0" err="1">
                <a:solidFill>
                  <a:srgbClr val="FF0000"/>
                </a:solidFill>
              </a:rPr>
              <a:t>trời</a:t>
            </a:r>
            <a:r>
              <a:rPr lang="en-US" b="1" dirty="0">
                <a:solidFill>
                  <a:srgbClr val="FF0000"/>
                </a:solidFill>
              </a:rPr>
              <a:t> </a:t>
            </a:r>
            <a:r>
              <a:rPr lang="en-US" b="1" dirty="0" err="1">
                <a:solidFill>
                  <a:srgbClr val="FF0000"/>
                </a:solidFill>
              </a:rPr>
              <a:t>là</a:t>
            </a:r>
            <a:r>
              <a:rPr lang="en-US" b="1" dirty="0">
                <a:solidFill>
                  <a:srgbClr val="FF0000"/>
                </a:solidFill>
              </a:rPr>
              <a:t> </a:t>
            </a:r>
            <a:r>
              <a:rPr lang="en-US" b="1" dirty="0" err="1">
                <a:solidFill>
                  <a:srgbClr val="FF0000"/>
                </a:solidFill>
              </a:rPr>
              <a:t>khác</a:t>
            </a:r>
            <a:r>
              <a:rPr lang="en-US" b="1" dirty="0">
                <a:solidFill>
                  <a:srgbClr val="FF0000"/>
                </a:solidFill>
              </a:rPr>
              <a:t> </a:t>
            </a:r>
            <a:r>
              <a:rPr lang="en-US" b="1" dirty="0" err="1">
                <a:solidFill>
                  <a:srgbClr val="FF0000"/>
                </a:solidFill>
              </a:rPr>
              <a:t>nhau</a:t>
            </a:r>
            <a:endParaRPr lang="en-US" b="1" dirty="0">
              <a:solidFill>
                <a:srgbClr val="FF0000"/>
              </a:solidFill>
            </a:endParaRPr>
          </a:p>
        </p:txBody>
      </p:sp>
      <p:sp>
        <p:nvSpPr>
          <p:cNvPr id="6" name="Rectangle 5">
            <a:extLst>
              <a:ext uri="{FF2B5EF4-FFF2-40B4-BE49-F238E27FC236}">
                <a16:creationId xmlns:a16="http://schemas.microsoft.com/office/drawing/2014/main" id="{7A9079AA-8CC4-0831-629C-2C1704383434}"/>
              </a:ext>
            </a:extLst>
          </p:cNvPr>
          <p:cNvSpPr/>
          <p:nvPr/>
        </p:nvSpPr>
        <p:spPr>
          <a:xfrm>
            <a:off x="631134" y="2564528"/>
            <a:ext cx="12687300" cy="521453"/>
          </a:xfrm>
          <a:prstGeom prst="rect">
            <a:avLst/>
          </a:prstGeom>
        </p:spPr>
        <p:txBody>
          <a:bodyPr wrap="square" lIns="120170" tIns="60085" rIns="120170" bIns="60085">
            <a:spAutoFit/>
          </a:bodyPr>
          <a:lstStyle/>
          <a:p>
            <a:r>
              <a:rPr lang="en-US" sz="2600" b="1" dirty="0">
                <a:solidFill>
                  <a:srgbClr val="FF0000"/>
                </a:solidFill>
                <a:latin typeface="Time New Roman"/>
              </a:rPr>
              <a:t>- Các </a:t>
            </a:r>
            <a:r>
              <a:rPr lang="en-US" sz="2600" b="1" dirty="0" err="1">
                <a:solidFill>
                  <a:srgbClr val="FF0000"/>
                </a:solidFill>
                <a:latin typeface="Time New Roman"/>
              </a:rPr>
              <a:t>hành</a:t>
            </a:r>
            <a:r>
              <a:rPr lang="en-US" sz="2600" b="1" dirty="0">
                <a:solidFill>
                  <a:srgbClr val="FF0000"/>
                </a:solidFill>
                <a:latin typeface="Time New Roman"/>
              </a:rPr>
              <a:t> </a:t>
            </a:r>
            <a:r>
              <a:rPr lang="en-US" sz="2600" b="1" dirty="0" err="1">
                <a:solidFill>
                  <a:srgbClr val="FF0000"/>
                </a:solidFill>
                <a:latin typeface="Time New Roman"/>
              </a:rPr>
              <a:t>tinh</a:t>
            </a:r>
            <a:r>
              <a:rPr lang="en-US" sz="2600" b="1" dirty="0">
                <a:solidFill>
                  <a:srgbClr val="FF0000"/>
                </a:solidFill>
                <a:latin typeface="Time New Roman"/>
              </a:rPr>
              <a:t> </a:t>
            </a:r>
            <a:r>
              <a:rPr lang="en-US" sz="2600" b="1" dirty="0" err="1">
                <a:solidFill>
                  <a:srgbClr val="FF0000"/>
                </a:solidFill>
                <a:latin typeface="Time New Roman"/>
              </a:rPr>
              <a:t>chuyển</a:t>
            </a:r>
            <a:r>
              <a:rPr lang="en-US" sz="2600" b="1" dirty="0">
                <a:solidFill>
                  <a:srgbClr val="FF0000"/>
                </a:solidFill>
                <a:latin typeface="Time New Roman"/>
              </a:rPr>
              <a:t> </a:t>
            </a:r>
            <a:r>
              <a:rPr lang="en-US" sz="2600" b="1" dirty="0" err="1">
                <a:solidFill>
                  <a:srgbClr val="FF0000"/>
                </a:solidFill>
                <a:latin typeface="Time New Roman"/>
              </a:rPr>
              <a:t>động</a:t>
            </a:r>
            <a:r>
              <a:rPr lang="en-US" sz="2600" b="1" dirty="0">
                <a:solidFill>
                  <a:srgbClr val="FF0000"/>
                </a:solidFill>
                <a:latin typeface="Time New Roman"/>
              </a:rPr>
              <a:t> </a:t>
            </a:r>
            <a:r>
              <a:rPr lang="en-US" sz="2600" b="1" dirty="0" err="1">
                <a:solidFill>
                  <a:srgbClr val="FF0000"/>
                </a:solidFill>
                <a:latin typeface="Time New Roman"/>
              </a:rPr>
              <a:t>quanh</a:t>
            </a:r>
            <a:r>
              <a:rPr lang="en-US" sz="2600" b="1" dirty="0">
                <a:solidFill>
                  <a:srgbClr val="FF0000"/>
                </a:solidFill>
                <a:latin typeface="Time New Roman"/>
              </a:rPr>
              <a:t> </a:t>
            </a:r>
            <a:r>
              <a:rPr lang="en-US" sz="2600" b="1" dirty="0" err="1">
                <a:solidFill>
                  <a:srgbClr val="FF0000"/>
                </a:solidFill>
                <a:latin typeface="Time New Roman"/>
              </a:rPr>
              <a:t>Mặt</a:t>
            </a:r>
            <a:r>
              <a:rPr lang="en-US" sz="2600" b="1" dirty="0">
                <a:solidFill>
                  <a:srgbClr val="FF0000"/>
                </a:solidFill>
                <a:latin typeface="Time New Roman"/>
              </a:rPr>
              <a:t> </a:t>
            </a:r>
            <a:r>
              <a:rPr lang="en-US" sz="2600" b="1" dirty="0" err="1">
                <a:solidFill>
                  <a:srgbClr val="FF0000"/>
                </a:solidFill>
                <a:latin typeface="Time New Roman"/>
              </a:rPr>
              <a:t>trời</a:t>
            </a:r>
            <a:r>
              <a:rPr lang="en-US" sz="2600" b="1" dirty="0">
                <a:solidFill>
                  <a:srgbClr val="FF0000"/>
                </a:solidFill>
                <a:latin typeface="Time New Roman"/>
              </a:rPr>
              <a:t> </a:t>
            </a:r>
            <a:r>
              <a:rPr lang="en-US" sz="2600" b="1" dirty="0" err="1">
                <a:solidFill>
                  <a:srgbClr val="FF0000"/>
                </a:solidFill>
                <a:latin typeface="Time New Roman"/>
              </a:rPr>
              <a:t>với</a:t>
            </a:r>
            <a:r>
              <a:rPr lang="en-US" sz="2600" b="1" dirty="0">
                <a:solidFill>
                  <a:srgbClr val="FF0000"/>
                </a:solidFill>
                <a:latin typeface="Time New Roman"/>
              </a:rPr>
              <a:t> chu </a:t>
            </a:r>
            <a:r>
              <a:rPr lang="en-US" sz="2600" b="1" dirty="0" err="1">
                <a:solidFill>
                  <a:srgbClr val="FF0000"/>
                </a:solidFill>
                <a:latin typeface="Time New Roman"/>
              </a:rPr>
              <a:t>kỳ</a:t>
            </a:r>
            <a:r>
              <a:rPr lang="en-US" sz="2600" b="1" dirty="0">
                <a:solidFill>
                  <a:srgbClr val="FF0000"/>
                </a:solidFill>
                <a:latin typeface="Time New Roman"/>
              </a:rPr>
              <a:t> </a:t>
            </a:r>
            <a:r>
              <a:rPr lang="en-US" sz="2600" b="1" dirty="0" err="1">
                <a:solidFill>
                  <a:srgbClr val="FF0000"/>
                </a:solidFill>
                <a:latin typeface="Time New Roman"/>
              </a:rPr>
              <a:t>khác</a:t>
            </a:r>
            <a:r>
              <a:rPr lang="en-US" sz="2600" b="1" dirty="0">
                <a:solidFill>
                  <a:srgbClr val="FF0000"/>
                </a:solidFill>
                <a:latin typeface="Time New Roman"/>
              </a:rPr>
              <a:t> </a:t>
            </a:r>
            <a:r>
              <a:rPr lang="en-US" sz="2600" b="1" dirty="0" err="1">
                <a:solidFill>
                  <a:srgbClr val="FF0000"/>
                </a:solidFill>
                <a:latin typeface="Time New Roman"/>
              </a:rPr>
              <a:t>nhau</a:t>
            </a:r>
            <a:endParaRPr lang="en-US" sz="2600" b="1" dirty="0">
              <a:solidFill>
                <a:srgbClr val="FF0000"/>
              </a:solidFill>
              <a:latin typeface="Time New Roman"/>
            </a:endParaRPr>
          </a:p>
        </p:txBody>
      </p:sp>
      <p:pic>
        <p:nvPicPr>
          <p:cNvPr id="2" name="Picture 9" descr="viet3">
            <a:extLst>
              <a:ext uri="{FF2B5EF4-FFF2-40B4-BE49-F238E27FC236}">
                <a16:creationId xmlns:a16="http://schemas.microsoft.com/office/drawing/2014/main" id="{2E433C76-A596-F3D8-A70D-75FB02EDC8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276" y="199993"/>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068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C008-8A3E-C7EB-313E-D322D17F88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BC6649-756F-2DBA-079A-9D73053F5B09}"/>
              </a:ext>
            </a:extLst>
          </p:cNvPr>
          <p:cNvSpPr/>
          <p:nvPr/>
        </p:nvSpPr>
        <p:spPr>
          <a:xfrm>
            <a:off x="786516" y="1425993"/>
            <a:ext cx="9805284" cy="613786"/>
          </a:xfrm>
          <a:prstGeom prst="rect">
            <a:avLst/>
          </a:prstGeom>
        </p:spPr>
        <p:txBody>
          <a:bodyPr wrap="square" lIns="120170" tIns="60085" rIns="120170" bIns="60085">
            <a:spAutoFit/>
          </a:bodyPr>
          <a:lstStyle/>
          <a:p>
            <a:pPr lvl="3"/>
            <a:r>
              <a:rPr lang="en-US" sz="3200" b="1" dirty="0">
                <a:solidFill>
                  <a:srgbClr val="FF0000"/>
                </a:solidFill>
              </a:rPr>
              <a:t>2. ÁNH SÁNG CỦA CÁC THIÊN THỂ</a:t>
            </a:r>
          </a:p>
        </p:txBody>
      </p:sp>
    </p:spTree>
    <p:extLst>
      <p:ext uri="{BB962C8B-B14F-4D97-AF65-F5344CB8AC3E}">
        <p14:creationId xmlns:p14="http://schemas.microsoft.com/office/powerpoint/2010/main" val="2378007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5" name="Content Placeholder 4" descr="download (12).jpg"/>
          <p:cNvPicPr>
            <a:picLocks noGrp="1" noChangeAspect="1"/>
          </p:cNvPicPr>
          <p:nvPr>
            <p:ph sz="half" idx="1"/>
          </p:nvPr>
        </p:nvPicPr>
        <p:blipFill>
          <a:blip r:embed="rId3"/>
          <a:stretch>
            <a:fillRect/>
          </a:stretch>
        </p:blipFill>
        <p:spPr>
          <a:xfrm>
            <a:off x="0" y="304800"/>
            <a:ext cx="7200900" cy="5039360"/>
          </a:xfrm>
        </p:spPr>
      </p:pic>
      <p:pic>
        <p:nvPicPr>
          <p:cNvPr id="6" name="Content Placeholder 5" descr="download (13).jpg"/>
          <p:cNvPicPr>
            <a:picLocks noGrp="1" noChangeAspect="1"/>
          </p:cNvPicPr>
          <p:nvPr>
            <p:ph sz="half" idx="2"/>
          </p:nvPr>
        </p:nvPicPr>
        <p:blipFill>
          <a:blip r:embed="rId4"/>
          <a:stretch>
            <a:fillRect/>
          </a:stretch>
        </p:blipFill>
        <p:spPr>
          <a:xfrm>
            <a:off x="7315200" y="304800"/>
            <a:ext cx="6400800" cy="5039360"/>
          </a:xfrm>
        </p:spPr>
      </p:pic>
      <p:sp>
        <p:nvSpPr>
          <p:cNvPr id="7" name="TextBox 6">
            <a:extLst>
              <a:ext uri="{FF2B5EF4-FFF2-40B4-BE49-F238E27FC236}">
                <a16:creationId xmlns:a16="http://schemas.microsoft.com/office/drawing/2014/main" id="{D6A4F0EC-6123-EC27-B499-8D677C253539}"/>
              </a:ext>
            </a:extLst>
          </p:cNvPr>
          <p:cNvSpPr txBox="1"/>
          <p:nvPr/>
        </p:nvSpPr>
        <p:spPr>
          <a:xfrm>
            <a:off x="2362200" y="5867400"/>
            <a:ext cx="2133600" cy="461665"/>
          </a:xfrm>
          <a:prstGeom prst="rect">
            <a:avLst/>
          </a:prstGeom>
          <a:noFill/>
        </p:spPr>
        <p:txBody>
          <a:bodyPr wrap="square" rtlCol="0">
            <a:spAutoFit/>
          </a:bodyPr>
          <a:lstStyle/>
          <a:p>
            <a:r>
              <a:rPr lang="en-US" dirty="0"/>
              <a:t>a) </a:t>
            </a:r>
            <a:r>
              <a:rPr lang="en-US" dirty="0" err="1"/>
              <a:t>Mặt</a:t>
            </a:r>
            <a:r>
              <a:rPr lang="en-US" dirty="0"/>
              <a:t> </a:t>
            </a:r>
            <a:r>
              <a:rPr lang="en-US" dirty="0" err="1"/>
              <a:t>trời</a:t>
            </a:r>
            <a:endParaRPr lang="en-US" dirty="0"/>
          </a:p>
        </p:txBody>
      </p:sp>
      <p:sp>
        <p:nvSpPr>
          <p:cNvPr id="8" name="TextBox 7">
            <a:extLst>
              <a:ext uri="{FF2B5EF4-FFF2-40B4-BE49-F238E27FC236}">
                <a16:creationId xmlns:a16="http://schemas.microsoft.com/office/drawing/2014/main" id="{968D8F48-F97E-C23A-5DD9-0E2011F98721}"/>
              </a:ext>
            </a:extLst>
          </p:cNvPr>
          <p:cNvSpPr txBox="1"/>
          <p:nvPr/>
        </p:nvSpPr>
        <p:spPr>
          <a:xfrm>
            <a:off x="9220200" y="5867400"/>
            <a:ext cx="2286000" cy="461665"/>
          </a:xfrm>
          <a:prstGeom prst="rect">
            <a:avLst/>
          </a:prstGeom>
          <a:noFill/>
        </p:spPr>
        <p:txBody>
          <a:bodyPr wrap="square" rtlCol="0">
            <a:spAutoFit/>
          </a:bodyPr>
          <a:lstStyle/>
          <a:p>
            <a:r>
              <a:rPr lang="en-US" dirty="0"/>
              <a:t>b) Sao Bắc </a:t>
            </a:r>
            <a:r>
              <a:rPr lang="en-US" dirty="0" err="1"/>
              <a:t>cực</a:t>
            </a:r>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4)">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94080"/>
            <a:ext cx="12649200" cy="1568027"/>
          </a:xfrm>
        </p:spPr>
        <p:txBody>
          <a:bodyPr>
            <a:noAutofit/>
          </a:bodyPr>
          <a:lstStyle/>
          <a:p>
            <a:pPr algn="l"/>
            <a:r>
              <a:rPr lang="en-US" sz="3700" dirty="0" err="1"/>
              <a:t>Mặt</a:t>
            </a:r>
            <a:r>
              <a:rPr lang="en-US" sz="3700" dirty="0"/>
              <a:t> T</a:t>
            </a:r>
            <a:r>
              <a:rPr lang="vi-VN" sz="3700" dirty="0"/>
              <a:t>r</a:t>
            </a:r>
            <a:r>
              <a:rPr lang="en-US" sz="3700" dirty="0" err="1"/>
              <a:t>ời</a:t>
            </a:r>
            <a:r>
              <a:rPr lang="en-US" sz="3700" dirty="0"/>
              <a:t> và các ngôi sao thực chất là một khối khí có nhiệt độ bề mặt rất cao.Nhiệt độ bề mặt của Mặt Trời khoảng 6000K.Ngôi sao có nhiệt độ bề mặt thấp nhất cũng tới 3000K,nhiệt độ bề mặt cao nhất cỡ 50000K.Vì  thế,Mặt Trời và các  sao tự phát ra ánh sáng.</a:t>
            </a:r>
          </a:p>
        </p:txBody>
      </p:sp>
      <p:sp>
        <p:nvSpPr>
          <p:cNvPr id="5" name="Subtitle 4"/>
          <p:cNvSpPr>
            <a:spLocks noGrp="1"/>
          </p:cNvSpPr>
          <p:nvPr>
            <p:ph type="subTitle" idx="1"/>
          </p:nvPr>
        </p:nvSpPr>
        <p:spPr>
          <a:xfrm>
            <a:off x="914400" y="3281680"/>
            <a:ext cx="12458700" cy="3576320"/>
          </a:xfrm>
        </p:spPr>
        <p:txBody>
          <a:bodyPr>
            <a:normAutofit/>
          </a:bodyPr>
          <a:lstStyle/>
          <a:p>
            <a:pPr algn="l"/>
            <a:r>
              <a:rPr lang="en-US" dirty="0">
                <a:solidFill>
                  <a:schemeClr val="tx1"/>
                </a:solidFill>
              </a:rPr>
              <a:t>“Sao chổi là loại hành tinh”chuyển động quanh Mặt Trời theo một quỹ đạo rất dẹt.Các hành tinh và sao chổi có nhiệt độ bề mặt thấp hơn nhiệt độ các sao rất nhiều.</a:t>
            </a:r>
          </a:p>
          <a:p>
            <a:pPr algn="l"/>
            <a:r>
              <a:rPr lang="en-US" dirty="0">
                <a:solidFill>
                  <a:schemeClr val="tx1"/>
                </a:solidFill>
              </a:rPr>
              <a:t>Khi sao chổi tiến gần Mặt Trời,các phần tử hơi nước bị “thổi”ra tạo thành cái đuôi phản xạ ánh sáng Mặt Trời.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25120"/>
            <a:ext cx="13030200" cy="7523370"/>
          </a:xfrm>
          <a:prstGeom prst="rect">
            <a:avLst/>
          </a:prstGeom>
        </p:spPr>
        <p:txBody>
          <a:bodyPr wrap="square" lIns="120170" tIns="60085" rIns="120170" bIns="60085">
            <a:spAutoFit/>
          </a:bodyPr>
          <a:lstStyle/>
          <a:p>
            <a:r>
              <a:rPr lang="en-US" sz="3700" dirty="0">
                <a:latin typeface="Time New Roman"/>
              </a:rPr>
              <a:t>? 6: Quan </a:t>
            </a:r>
            <a:r>
              <a:rPr lang="en-US" sz="3700" dirty="0" err="1">
                <a:latin typeface="Time New Roman"/>
              </a:rPr>
              <a:t>sát</a:t>
            </a:r>
            <a:r>
              <a:rPr lang="en-US" sz="3700" dirty="0">
                <a:latin typeface="Time New Roman"/>
              </a:rPr>
              <a:t> H.45.3 </a:t>
            </a:r>
            <a:r>
              <a:rPr lang="en-US" sz="3700" dirty="0" err="1">
                <a:latin typeface="Time New Roman"/>
              </a:rPr>
              <a:t>và</a:t>
            </a:r>
            <a:r>
              <a:rPr lang="en-US" sz="3700" dirty="0">
                <a:latin typeface="Time New Roman"/>
              </a:rPr>
              <a:t> </a:t>
            </a:r>
            <a:r>
              <a:rPr lang="en-US" sz="3700" dirty="0" err="1">
                <a:latin typeface="Time New Roman"/>
              </a:rPr>
              <a:t>cho</a:t>
            </a:r>
            <a:r>
              <a:rPr lang="en-US" sz="3700" dirty="0">
                <a:latin typeface="Time New Roman"/>
              </a:rPr>
              <a:t> </a:t>
            </a:r>
            <a:r>
              <a:rPr lang="en-US" sz="3700" dirty="0" err="1">
                <a:latin typeface="Time New Roman"/>
              </a:rPr>
              <a:t>biết</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a:t>
            </a:r>
            <a:r>
              <a:rPr lang="en-US" sz="3700" dirty="0" err="1">
                <a:latin typeface="Time New Roman"/>
              </a:rPr>
              <a:t>tinh</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tự</a:t>
            </a:r>
            <a:r>
              <a:rPr lang="en-US" sz="3700" dirty="0">
                <a:latin typeface="Time New Roman"/>
              </a:rPr>
              <a:t> </a:t>
            </a:r>
            <a:r>
              <a:rPr lang="en-US" sz="3700" dirty="0" err="1">
                <a:latin typeface="Time New Roman"/>
              </a:rPr>
              <a:t>phát</a:t>
            </a:r>
            <a:r>
              <a:rPr lang="en-US" sz="3700" dirty="0">
                <a:latin typeface="Time New Roman"/>
              </a:rPr>
              <a:t> </a:t>
            </a:r>
            <a:r>
              <a:rPr lang="en-US" sz="3700" dirty="0" err="1">
                <a:latin typeface="Time New Roman"/>
              </a:rPr>
              <a:t>ra</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không</a:t>
            </a:r>
            <a:r>
              <a:rPr lang="en-US" sz="3700" dirty="0">
                <a:latin typeface="Time New Roman"/>
              </a:rPr>
              <a:t>. </a:t>
            </a:r>
            <a:r>
              <a:rPr lang="en-US" sz="3700" dirty="0" err="1">
                <a:latin typeface="Time New Roman"/>
              </a:rPr>
              <a:t>Vì</a:t>
            </a:r>
            <a:r>
              <a:rPr lang="en-US" sz="3700" dirty="0">
                <a:latin typeface="Time New Roman"/>
              </a:rPr>
              <a:t> </a:t>
            </a:r>
            <a:r>
              <a:rPr lang="en-US" sz="3700" dirty="0" err="1">
                <a:latin typeface="Time New Roman"/>
              </a:rPr>
              <a:t>sao</a:t>
            </a:r>
            <a:r>
              <a:rPr lang="en-US" sz="3700" dirty="0">
                <a:latin typeface="Time New Roman"/>
              </a:rPr>
              <a:t>?</a:t>
            </a:r>
            <a:r>
              <a:rPr lang="vi-VN" sz="3700" dirty="0">
                <a:latin typeface="Time New Roman"/>
              </a:rPr>
              <a:t>	</a:t>
            </a:r>
            <a:endParaRPr lang="en-US" sz="3700" dirty="0">
              <a:latin typeface="Time New Roman"/>
            </a:endParaRPr>
          </a:p>
          <a:p>
            <a:r>
              <a:rPr lang="en-US" sz="3700" dirty="0">
                <a:latin typeface="Time New Roman"/>
              </a:rPr>
              <a:t>	Các </a:t>
            </a:r>
            <a:r>
              <a:rPr lang="en-US" sz="3700" dirty="0" err="1">
                <a:latin typeface="Time New Roman"/>
              </a:rPr>
              <a:t>hành</a:t>
            </a:r>
            <a:r>
              <a:rPr lang="en-US" sz="3700" dirty="0">
                <a:latin typeface="Time New Roman"/>
              </a:rPr>
              <a:t> t</a:t>
            </a:r>
            <a:r>
              <a:rPr lang="vi-VN" sz="3700" dirty="0">
                <a:latin typeface="Time New Roman"/>
              </a:rPr>
              <a:t>i</a:t>
            </a:r>
            <a:r>
              <a:rPr lang="en-US" sz="3700" dirty="0" err="1">
                <a:latin typeface="Time New Roman"/>
              </a:rPr>
              <a:t>nh</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cả</a:t>
            </a:r>
            <a:r>
              <a:rPr lang="en-US" sz="3700" dirty="0">
                <a:latin typeface="Time New Roman"/>
              </a:rPr>
              <a:t> </a:t>
            </a:r>
            <a:r>
              <a:rPr lang="en-US" sz="3700" dirty="0" err="1">
                <a:latin typeface="Time New Roman"/>
              </a:rPr>
              <a:t>phần</a:t>
            </a:r>
            <a:r>
              <a:rPr lang="en-US" sz="3700" dirty="0">
                <a:latin typeface="Time New Roman"/>
              </a:rPr>
              <a:t> </a:t>
            </a:r>
            <a:r>
              <a:rPr lang="en-US" sz="3700" dirty="0" err="1">
                <a:latin typeface="Time New Roman"/>
              </a:rPr>
              <a:t>tối</a:t>
            </a:r>
            <a:r>
              <a:rPr lang="en-US" sz="3700" dirty="0">
                <a:latin typeface="Time New Roman"/>
              </a:rPr>
              <a:t> </a:t>
            </a:r>
            <a:r>
              <a:rPr lang="en-US" sz="3700" dirty="0" err="1">
                <a:latin typeface="Time New Roman"/>
              </a:rPr>
              <a:t>và</a:t>
            </a:r>
            <a:r>
              <a:rPr lang="en-US" sz="3700" dirty="0">
                <a:latin typeface="Time New Roman"/>
              </a:rPr>
              <a:t> </a:t>
            </a:r>
            <a:r>
              <a:rPr lang="en-US" sz="3700" dirty="0" err="1">
                <a:latin typeface="Time New Roman"/>
              </a:rPr>
              <a:t>phần</a:t>
            </a:r>
            <a:r>
              <a:rPr lang="en-US" sz="3700" dirty="0">
                <a:latin typeface="Time New Roman"/>
              </a:rPr>
              <a:t> </a:t>
            </a:r>
            <a:r>
              <a:rPr lang="en-US" sz="3700" dirty="0" err="1">
                <a:latin typeface="Time New Roman"/>
              </a:rPr>
              <a:t>sáng</a:t>
            </a:r>
            <a:r>
              <a:rPr lang="en-US" sz="3700" dirty="0">
                <a:latin typeface="Time New Roman"/>
              </a:rPr>
              <a:t>, do </a:t>
            </a:r>
            <a:r>
              <a:rPr lang="en-US" sz="3700" dirty="0" err="1">
                <a:latin typeface="Time New Roman"/>
              </a:rPr>
              <a:t>đó</a:t>
            </a:r>
            <a:r>
              <a:rPr lang="en-US" sz="3700" dirty="0">
                <a:latin typeface="Time New Roman"/>
              </a:rPr>
              <a:t> </a:t>
            </a:r>
            <a:r>
              <a:rPr lang="en-US" sz="3700" dirty="0" err="1">
                <a:latin typeface="Time New Roman"/>
              </a:rPr>
              <a:t>chúng</a:t>
            </a:r>
            <a:r>
              <a:rPr lang="en-US" sz="3700" dirty="0">
                <a:latin typeface="Time New Roman"/>
              </a:rPr>
              <a:t> </a:t>
            </a:r>
            <a:r>
              <a:rPr lang="en-US" sz="3700" dirty="0" err="1">
                <a:latin typeface="Time New Roman"/>
              </a:rPr>
              <a:t>không</a:t>
            </a:r>
            <a:r>
              <a:rPr lang="en-US" sz="3700" dirty="0">
                <a:latin typeface="Time New Roman"/>
              </a:rPr>
              <a:t> </a:t>
            </a:r>
            <a:r>
              <a:rPr lang="en-US" sz="3700" dirty="0" err="1">
                <a:latin typeface="Time New Roman"/>
              </a:rPr>
              <a:t>tự</a:t>
            </a:r>
            <a:r>
              <a:rPr lang="en-US" sz="3700" dirty="0">
                <a:latin typeface="Time New Roman"/>
              </a:rPr>
              <a:t> </a:t>
            </a:r>
            <a:r>
              <a:rPr lang="en-US" sz="3700" dirty="0" err="1">
                <a:latin typeface="Time New Roman"/>
              </a:rPr>
              <a:t>phát</a:t>
            </a:r>
            <a:r>
              <a:rPr lang="en-US" sz="3700" dirty="0">
                <a:latin typeface="Time New Roman"/>
              </a:rPr>
              <a:t> </a:t>
            </a:r>
            <a:r>
              <a:rPr lang="en-US" sz="3700" dirty="0" err="1">
                <a:latin typeface="Time New Roman"/>
              </a:rPr>
              <a:t>ra</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a:t>
            </a:r>
          </a:p>
          <a:p>
            <a:r>
              <a:rPr lang="vi-VN"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a:t>
            </a:r>
            <a:r>
              <a:rPr lang="en-US" sz="3700" dirty="0" err="1">
                <a:latin typeface="Time New Roman"/>
              </a:rPr>
              <a:t>tinh</a:t>
            </a:r>
            <a:r>
              <a:rPr lang="en-US" sz="3700" dirty="0">
                <a:latin typeface="Time New Roman"/>
              </a:rPr>
              <a:t> </a:t>
            </a:r>
            <a:r>
              <a:rPr lang="en-US" sz="3700" dirty="0" err="1">
                <a:latin typeface="Time New Roman"/>
              </a:rPr>
              <a:t>mà</a:t>
            </a:r>
            <a:r>
              <a:rPr lang="en-US" sz="3700" dirty="0">
                <a:latin typeface="Time New Roman"/>
              </a:rPr>
              <a:t> ta </a:t>
            </a:r>
            <a:r>
              <a:rPr lang="en-US" sz="3700" dirty="0" err="1">
                <a:latin typeface="Time New Roman"/>
              </a:rPr>
              <a:t>nhìn</a:t>
            </a:r>
            <a:r>
              <a:rPr lang="en-US" sz="3700" dirty="0">
                <a:latin typeface="Time New Roman"/>
              </a:rPr>
              <a:t> </a:t>
            </a:r>
            <a:r>
              <a:rPr lang="en-US" sz="3700" dirty="0" err="1">
                <a:latin typeface="Time New Roman"/>
              </a:rPr>
              <a:t>thấy</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được</a:t>
            </a:r>
            <a:r>
              <a:rPr lang="en-US" sz="3700" dirty="0">
                <a:latin typeface="Time New Roman"/>
              </a:rPr>
              <a:t> </a:t>
            </a:r>
            <a:r>
              <a:rPr lang="en-US" sz="3700" dirty="0" err="1">
                <a:latin typeface="Time New Roman"/>
              </a:rPr>
              <a:t>là</a:t>
            </a:r>
            <a:r>
              <a:rPr lang="en-US" sz="3700" dirty="0">
                <a:latin typeface="Time New Roman"/>
              </a:rPr>
              <a:t> do </a:t>
            </a:r>
            <a:r>
              <a:rPr lang="en-US" sz="3700" dirty="0" err="1">
                <a:latin typeface="Time New Roman"/>
              </a:rPr>
              <a:t>Mặt</a:t>
            </a:r>
            <a:r>
              <a:rPr lang="en-US" sz="3700" dirty="0">
                <a:latin typeface="Time New Roman"/>
              </a:rPr>
              <a:t> </a:t>
            </a:r>
            <a:r>
              <a:rPr lang="en-US" sz="3700" dirty="0" err="1">
                <a:latin typeface="Time New Roman"/>
              </a:rPr>
              <a:t>Trời</a:t>
            </a:r>
            <a:r>
              <a:rPr lang="en-US" sz="3700" dirty="0">
                <a:latin typeface="Time New Roman"/>
              </a:rPr>
              <a:t> </a:t>
            </a:r>
            <a:r>
              <a:rPr lang="en-US" sz="3700" dirty="0" err="1">
                <a:latin typeface="Time New Roman"/>
              </a:rPr>
              <a:t>chiếu</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t</a:t>
            </a:r>
            <a:r>
              <a:rPr lang="vi-VN" sz="3700" dirty="0">
                <a:latin typeface="Time New Roman"/>
              </a:rPr>
              <a:t>i</a:t>
            </a:r>
            <a:r>
              <a:rPr lang="en-US" sz="3700" dirty="0" err="1">
                <a:latin typeface="Time New Roman"/>
              </a:rPr>
              <a:t>nh</a:t>
            </a:r>
            <a:r>
              <a:rPr lang="en-US" sz="3700" dirty="0">
                <a:latin typeface="Time New Roman"/>
              </a:rPr>
              <a:t> </a:t>
            </a:r>
            <a:r>
              <a:rPr lang="en-US" sz="3700" dirty="0" err="1">
                <a:latin typeface="Time New Roman"/>
              </a:rPr>
              <a:t>và</a:t>
            </a:r>
            <a:r>
              <a:rPr lang="en-US" sz="3700" dirty="0">
                <a:latin typeface="Time New Roman"/>
              </a:rPr>
              <a:t> </a:t>
            </a:r>
            <a:r>
              <a:rPr lang="en-US" sz="3700" dirty="0" err="1">
                <a:latin typeface="Time New Roman"/>
              </a:rPr>
              <a:t>chúng</a:t>
            </a:r>
            <a:r>
              <a:rPr lang="en-US" sz="3700" dirty="0">
                <a:latin typeface="Time New Roman"/>
              </a:rPr>
              <a:t> </a:t>
            </a:r>
            <a:r>
              <a:rPr lang="en-US" sz="3700" dirty="0" err="1">
                <a:latin typeface="Time New Roman"/>
              </a:rPr>
              <a:t>lại</a:t>
            </a:r>
            <a:r>
              <a:rPr lang="en-US" sz="3700" dirty="0">
                <a:latin typeface="Time New Roman"/>
              </a:rPr>
              <a:t> </a:t>
            </a:r>
            <a:r>
              <a:rPr lang="en-US" sz="3700" dirty="0" err="1">
                <a:latin typeface="Time New Roman"/>
              </a:rPr>
              <a:t>phản</a:t>
            </a:r>
            <a:r>
              <a:rPr lang="en-US" sz="3700" dirty="0">
                <a:latin typeface="Time New Roman"/>
              </a:rPr>
              <a:t> </a:t>
            </a:r>
            <a:r>
              <a:rPr lang="en-US" sz="3700" dirty="0" err="1">
                <a:latin typeface="Time New Roman"/>
              </a:rPr>
              <a:t>xạ</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mặt</a:t>
            </a:r>
            <a:r>
              <a:rPr lang="en-US" sz="3700" dirty="0">
                <a:latin typeface="Time New Roman"/>
              </a:rPr>
              <a:t> </a:t>
            </a:r>
            <a:r>
              <a:rPr lang="en-US" sz="3700" dirty="0" err="1">
                <a:latin typeface="Time New Roman"/>
              </a:rPr>
              <a:t>trời</a:t>
            </a:r>
            <a:r>
              <a:rPr lang="en-US" sz="3700" dirty="0">
                <a:latin typeface="Time New Roman"/>
              </a:rPr>
              <a:t> </a:t>
            </a:r>
            <a:r>
              <a:rPr lang="en-US" sz="3700" dirty="0" err="1">
                <a:latin typeface="Time New Roman"/>
              </a:rPr>
              <a:t>chiếu</a:t>
            </a:r>
            <a:r>
              <a:rPr lang="en-US" sz="3700" dirty="0">
                <a:latin typeface="Time New Roman"/>
              </a:rPr>
              <a:t> </a:t>
            </a:r>
            <a:r>
              <a:rPr lang="en-US" sz="3700" dirty="0" err="1">
                <a:latin typeface="Time New Roman"/>
              </a:rPr>
              <a:t>tới</a:t>
            </a:r>
            <a:r>
              <a:rPr lang="en-US" sz="3700" dirty="0">
                <a:latin typeface="Time New Roman"/>
              </a:rPr>
              <a:t> </a:t>
            </a:r>
            <a:r>
              <a:rPr lang="en-US" sz="3700" dirty="0" err="1">
                <a:latin typeface="Time New Roman"/>
              </a:rPr>
              <a:t>Trái</a:t>
            </a:r>
            <a:r>
              <a:rPr lang="en-US" sz="3700" dirty="0">
                <a:latin typeface="Time New Roman"/>
              </a:rPr>
              <a:t> </a:t>
            </a:r>
            <a:r>
              <a:rPr lang="en-US" sz="3700" dirty="0" err="1">
                <a:latin typeface="Time New Roman"/>
              </a:rPr>
              <a:t>Đất</a:t>
            </a:r>
            <a:r>
              <a:rPr lang="en-US" sz="3700" dirty="0">
                <a:latin typeface="Time New Roman"/>
              </a:rPr>
              <a:t>.</a:t>
            </a:r>
          </a:p>
          <a:p>
            <a:r>
              <a:rPr lang="en-US" sz="3700" dirty="0">
                <a:latin typeface="Time New Roman"/>
              </a:rPr>
              <a:t> </a:t>
            </a:r>
          </a:p>
          <a:p>
            <a:r>
              <a:rPr lang="en-US" sz="3700" dirty="0">
                <a:latin typeface="Time New Roman"/>
              </a:rPr>
              <a:t>	</a:t>
            </a:r>
            <a:r>
              <a:rPr lang="en-US" sz="3700" dirty="0" err="1">
                <a:latin typeface="Time New Roman"/>
              </a:rPr>
              <a:t>Vào</a:t>
            </a:r>
            <a:r>
              <a:rPr lang="en-US" sz="3700" dirty="0">
                <a:latin typeface="Time New Roman"/>
              </a:rPr>
              <a:t> ban </a:t>
            </a:r>
            <a:r>
              <a:rPr lang="en-US" sz="3700" dirty="0" err="1">
                <a:latin typeface="Time New Roman"/>
              </a:rPr>
              <a:t>đêm</a:t>
            </a:r>
            <a:r>
              <a:rPr lang="en-US" sz="3700" dirty="0">
                <a:latin typeface="Time New Roman"/>
              </a:rPr>
              <a:t>, </a:t>
            </a:r>
            <a:r>
              <a:rPr lang="en-US" sz="3700" dirty="0" err="1">
                <a:latin typeface="Time New Roman"/>
              </a:rPr>
              <a:t>chúng</a:t>
            </a:r>
            <a:r>
              <a:rPr lang="en-US" sz="3700" dirty="0">
                <a:latin typeface="Time New Roman"/>
              </a:rPr>
              <a:t> ta </a:t>
            </a:r>
            <a:r>
              <a:rPr lang="en-US" sz="3700" dirty="0" err="1">
                <a:latin typeface="Time New Roman"/>
              </a:rPr>
              <a:t>có</a:t>
            </a:r>
            <a:r>
              <a:rPr lang="en-US" sz="3700" dirty="0">
                <a:latin typeface="Time New Roman"/>
              </a:rPr>
              <a:t> </a:t>
            </a:r>
            <a:r>
              <a:rPr lang="en-US" sz="3700" dirty="0" err="1">
                <a:latin typeface="Time New Roman"/>
              </a:rPr>
              <a:t>thể</a:t>
            </a:r>
            <a:r>
              <a:rPr lang="en-US" sz="3700" dirty="0">
                <a:latin typeface="Time New Roman"/>
              </a:rPr>
              <a:t> </a:t>
            </a:r>
            <a:r>
              <a:rPr lang="en-US" sz="3700" dirty="0" err="1">
                <a:latin typeface="Time New Roman"/>
              </a:rPr>
              <a:t>nhìn</a:t>
            </a:r>
            <a:r>
              <a:rPr lang="en-US" sz="3700" dirty="0">
                <a:latin typeface="Time New Roman"/>
              </a:rPr>
              <a:t> </a:t>
            </a:r>
            <a:r>
              <a:rPr lang="en-US" sz="3700" dirty="0" err="1">
                <a:latin typeface="Time New Roman"/>
              </a:rPr>
              <a:t>thấy</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a:t>
            </a:r>
            <a:r>
              <a:rPr lang="en-US" sz="3700" dirty="0" err="1">
                <a:latin typeface="Time New Roman"/>
              </a:rPr>
              <a:t>tinh</a:t>
            </a:r>
            <a:r>
              <a:rPr lang="en-US" sz="3700" dirty="0">
                <a:latin typeface="Time New Roman"/>
              </a:rPr>
              <a:t> </a:t>
            </a:r>
            <a:r>
              <a:rPr lang="en-US" sz="3700" dirty="0" err="1">
                <a:latin typeface="Time New Roman"/>
              </a:rPr>
              <a:t>như</a:t>
            </a:r>
            <a:r>
              <a:rPr lang="en-US" sz="3700" dirty="0">
                <a:latin typeface="Time New Roman"/>
              </a:rPr>
              <a:t> Kim </a:t>
            </a:r>
            <a:r>
              <a:rPr lang="en-US" sz="3700" dirty="0" err="1">
                <a:latin typeface="Time New Roman"/>
              </a:rPr>
              <a:t>tinh</a:t>
            </a:r>
            <a:r>
              <a:rPr lang="en-US" sz="3700" dirty="0">
                <a:latin typeface="Time New Roman"/>
              </a:rPr>
              <a:t>, </a:t>
            </a:r>
            <a:r>
              <a:rPr lang="en-US" sz="3700" dirty="0" err="1">
                <a:latin typeface="Time New Roman"/>
              </a:rPr>
              <a:t>Hoả</a:t>
            </a:r>
            <a:r>
              <a:rPr lang="en-US" sz="3700" dirty="0">
                <a:latin typeface="Time New Roman"/>
              </a:rPr>
              <a:t> </a:t>
            </a:r>
            <a:r>
              <a:rPr lang="en-US" sz="3700" dirty="0" err="1">
                <a:latin typeface="Time New Roman"/>
              </a:rPr>
              <a:t>tinh</a:t>
            </a:r>
            <a:r>
              <a:rPr lang="en-US" sz="3700" dirty="0">
                <a:latin typeface="Time New Roman"/>
              </a:rPr>
              <a:t>, ...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đó</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được</a:t>
            </a:r>
            <a:r>
              <a:rPr lang="en-US" sz="3700" dirty="0">
                <a:latin typeface="Time New Roman"/>
              </a:rPr>
              <a:t> </a:t>
            </a:r>
            <a:r>
              <a:rPr lang="en-US" sz="3700" dirty="0" err="1">
                <a:latin typeface="Time New Roman"/>
              </a:rPr>
              <a:t>là</a:t>
            </a:r>
            <a:r>
              <a:rPr lang="en-US" sz="3700" dirty="0">
                <a:latin typeface="Time New Roman"/>
              </a:rPr>
              <a:t> do </a:t>
            </a:r>
            <a:r>
              <a:rPr lang="en-US" sz="3700" dirty="0" err="1">
                <a:latin typeface="Time New Roman"/>
              </a:rPr>
              <a:t>chúng</a:t>
            </a:r>
            <a:r>
              <a:rPr lang="en-US" sz="3700" dirty="0">
                <a:latin typeface="Time New Roman"/>
              </a:rPr>
              <a:t> </a:t>
            </a:r>
            <a:r>
              <a:rPr lang="en-US" sz="3700" dirty="0" err="1">
                <a:latin typeface="Time New Roman"/>
              </a:rPr>
              <a:t>phản</a:t>
            </a:r>
            <a:r>
              <a:rPr lang="en-US" sz="3700" dirty="0">
                <a:latin typeface="Time New Roman"/>
              </a:rPr>
              <a:t> </a:t>
            </a:r>
            <a:r>
              <a:rPr lang="en-US" sz="3700" dirty="0" err="1">
                <a:latin typeface="Time New Roman"/>
              </a:rPr>
              <a:t>xạ</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Mặt</a:t>
            </a:r>
            <a:r>
              <a:rPr lang="en-US" sz="3700" dirty="0">
                <a:latin typeface="Time New Roman"/>
              </a:rPr>
              <a:t> </a:t>
            </a:r>
            <a:r>
              <a:rPr lang="en-US" sz="3700" dirty="0" err="1">
                <a:latin typeface="Time New Roman"/>
              </a:rPr>
              <a:t>Trời</a:t>
            </a:r>
            <a:r>
              <a:rPr lang="en-US" sz="3700" dirty="0">
                <a:latin typeface="Time New Roman"/>
              </a:rPr>
              <a:t> </a:t>
            </a:r>
            <a:r>
              <a:rPr lang="en-US" sz="3700" dirty="0" err="1">
                <a:latin typeface="Time New Roman"/>
              </a:rPr>
              <a:t>và</a:t>
            </a:r>
            <a:r>
              <a:rPr lang="en-US" sz="3700" dirty="0">
                <a:latin typeface="Time New Roman"/>
              </a:rPr>
              <a:t> </a:t>
            </a:r>
            <a:r>
              <a:rPr lang="en-US" sz="3700" dirty="0" err="1">
                <a:latin typeface="Time New Roman"/>
              </a:rPr>
              <a:t>chiếu</a:t>
            </a:r>
            <a:r>
              <a:rPr lang="en-US" sz="3700" dirty="0">
                <a:latin typeface="Time New Roman"/>
              </a:rPr>
              <a:t> </a:t>
            </a:r>
            <a:r>
              <a:rPr lang="en-US" sz="3700" dirty="0" err="1">
                <a:latin typeface="Time New Roman"/>
              </a:rPr>
              <a:t>tới</a:t>
            </a:r>
            <a:r>
              <a:rPr lang="en-US" sz="3700" dirty="0">
                <a:latin typeface="Time New Roman"/>
              </a:rPr>
              <a:t> </a:t>
            </a:r>
            <a:r>
              <a:rPr lang="en-US" sz="3700" dirty="0" err="1">
                <a:latin typeface="Time New Roman"/>
              </a:rPr>
              <a:t>Trái</a:t>
            </a:r>
            <a:r>
              <a:rPr lang="en-US" sz="3700" dirty="0">
                <a:latin typeface="Time New Roman"/>
              </a:rPr>
              <a:t> </a:t>
            </a:r>
            <a:r>
              <a:rPr lang="en-US" sz="3700" dirty="0" err="1">
                <a:latin typeface="Time New Roman"/>
              </a:rPr>
              <a:t>Đất</a:t>
            </a:r>
            <a:r>
              <a:rPr lang="en-US" sz="3700" dirty="0">
                <a:latin typeface="Time New Roman"/>
              </a:rPr>
              <a:t>.</a:t>
            </a:r>
            <a:endParaRPr lang="vi-VN" sz="3700" dirty="0">
              <a:latin typeface="Time New Roman"/>
            </a:endParaRPr>
          </a:p>
          <a:p>
            <a:endParaRPr lang="vi-VN" sz="3700" dirty="0">
              <a:latin typeface="Time New Roman"/>
            </a:endParaRPr>
          </a:p>
          <a:p>
            <a:endParaRPr lang="en-US" sz="3700" dirty="0">
              <a:latin typeface="Time New Roman"/>
            </a:endParaRPr>
          </a:p>
        </p:txBody>
      </p:sp>
    </p:spTree>
    <p:extLst>
      <p:ext uri="{BB962C8B-B14F-4D97-AF65-F5344CB8AC3E}">
        <p14:creationId xmlns:p14="http://schemas.microsoft.com/office/powerpoint/2010/main" val="776950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circle(in)">
                                      <p:cBhvr>
                                        <p:cTn id="2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
            <a:ext cx="11544300" cy="1219200"/>
          </a:xfrm>
        </p:spPr>
        <p:txBody>
          <a:bodyPr/>
          <a:lstStyle/>
          <a:p>
            <a:pPr algn="l"/>
            <a:r>
              <a:rPr lang="en-US" dirty="0">
                <a:solidFill>
                  <a:srgbClr val="C00000"/>
                </a:solidFill>
              </a:rPr>
              <a:t>            </a:t>
            </a:r>
            <a:r>
              <a:rPr lang="en-US" dirty="0">
                <a:solidFill>
                  <a:srgbClr val="C00000"/>
                </a:solidFill>
                <a:latin typeface="Times New Roman" pitchFamily="18" charset="0"/>
                <a:cs typeface="Times New Roman" pitchFamily="18" charset="0"/>
              </a:rPr>
              <a:t>HỆ MẶT TRỜI LÀ GÌ ?</a:t>
            </a:r>
          </a:p>
        </p:txBody>
      </p:sp>
      <p:pic>
        <p:nvPicPr>
          <p:cNvPr id="4" name="Picture 3" descr="download (2).jpg"/>
          <p:cNvPicPr>
            <a:picLocks noChangeAspect="1"/>
          </p:cNvPicPr>
          <p:nvPr/>
        </p:nvPicPr>
        <p:blipFill>
          <a:blip r:embed="rId2"/>
          <a:stretch>
            <a:fillRect/>
          </a:stretch>
        </p:blipFill>
        <p:spPr>
          <a:xfrm>
            <a:off x="3733800" y="990600"/>
            <a:ext cx="6515100" cy="2991811"/>
          </a:xfrm>
          <a:prstGeom prst="rect">
            <a:avLst/>
          </a:prstGeom>
        </p:spPr>
      </p:pic>
      <p:sp>
        <p:nvSpPr>
          <p:cNvPr id="6" name="Subtitle 2"/>
          <p:cNvSpPr>
            <a:spLocks noGrp="1"/>
          </p:cNvSpPr>
          <p:nvPr>
            <p:ph type="subTitle" idx="1"/>
          </p:nvPr>
        </p:nvSpPr>
        <p:spPr>
          <a:xfrm>
            <a:off x="609600" y="4267200"/>
            <a:ext cx="11772900" cy="3429000"/>
          </a:xfrm>
        </p:spPr>
        <p:txBody>
          <a:bodyPr>
            <a:normAutofit fontScale="77500" lnSpcReduction="20000"/>
          </a:bodyPr>
          <a:lstStyle/>
          <a:p>
            <a:pPr algn="l"/>
            <a:r>
              <a:rPr lang="vi-VN" b="1" dirty="0">
                <a:solidFill>
                  <a:schemeClr val="bg2">
                    <a:lumMod val="10000"/>
                  </a:schemeClr>
                </a:solidFill>
                <a:latin typeface="+mj-lt"/>
              </a:rPr>
              <a:t>Hệ Mặt Trời</a:t>
            </a:r>
            <a:r>
              <a:rPr lang="vi-VN" dirty="0">
                <a:solidFill>
                  <a:schemeClr val="bg2">
                    <a:lumMod val="10000"/>
                  </a:schemeClr>
                </a:solidFill>
                <a:latin typeface="+mj-lt"/>
              </a:rPr>
              <a:t> (hay </a:t>
            </a:r>
            <a:r>
              <a:rPr lang="vi-VN" b="1" dirty="0">
                <a:solidFill>
                  <a:schemeClr val="bg2">
                    <a:lumMod val="10000"/>
                  </a:schemeClr>
                </a:solidFill>
                <a:latin typeface="+mj-lt"/>
              </a:rPr>
              <a:t>Thái Dương Hệ</a:t>
            </a:r>
            <a:r>
              <a:rPr lang="vi-VN" dirty="0">
                <a:solidFill>
                  <a:schemeClr val="bg2">
                    <a:lumMod val="10000"/>
                  </a:schemeClr>
                </a:solidFill>
                <a:latin typeface="+mj-lt"/>
              </a:rPr>
              <a:t>) là một </a:t>
            </a:r>
            <a:r>
              <a:rPr lang="en-US" dirty="0">
                <a:solidFill>
                  <a:schemeClr val="bg2">
                    <a:lumMod val="10000"/>
                  </a:schemeClr>
                </a:solidFill>
                <a:latin typeface="+mj-lt"/>
              </a:rPr>
              <a:t>hệ</a:t>
            </a:r>
            <a:r>
              <a:rPr lang="vi-VN" dirty="0">
                <a:solidFill>
                  <a:schemeClr val="bg2">
                    <a:lumMod val="10000"/>
                  </a:schemeClr>
                </a:solidFill>
                <a:latin typeface="+mj-lt"/>
              </a:rPr>
              <a:t> hành tinh có Mặt Trời ở trung tâm và các thiê</a:t>
            </a:r>
            <a:r>
              <a:rPr lang="en-US" dirty="0">
                <a:solidFill>
                  <a:schemeClr val="bg2">
                    <a:lumMod val="10000"/>
                  </a:schemeClr>
                </a:solidFill>
                <a:latin typeface="+mj-lt"/>
              </a:rPr>
              <a:t>n </a:t>
            </a:r>
            <a:r>
              <a:rPr lang="vi-VN" dirty="0">
                <a:solidFill>
                  <a:schemeClr val="bg2">
                    <a:lumMod val="10000"/>
                  </a:schemeClr>
                </a:solidFill>
                <a:latin typeface="+mj-lt"/>
              </a:rPr>
              <a:t>thể nằm trong phạm vi lực hấp dẫn của Mặt Trời, tất cả chúng được hình thành từ sự suy sụp của một đám mây phân tử khổng lồ cách đây gần 4,6 tỷ năm. Đa phần các thiên thể quay quanh Mặt Trời, và khối lượng tập trung chủ yếu vào 8 hành </a:t>
            </a:r>
            <a:r>
              <a:rPr lang="en-US" dirty="0">
                <a:solidFill>
                  <a:schemeClr val="bg2">
                    <a:lumMod val="10000"/>
                  </a:schemeClr>
                </a:solidFill>
                <a:latin typeface="+mj-lt"/>
              </a:rPr>
              <a:t>:Sao Thủy, Sao Kim, Trái Đất, Sao Hỏa, Sao Mộc, Sao Thổ, Sao Thiên Vương, Sao Hải Vương.</a:t>
            </a:r>
          </a:p>
        </p:txBody>
      </p:sp>
    </p:spTree>
    <p:extLst>
      <p:ext uri="{BB962C8B-B14F-4D97-AF65-F5344CB8AC3E}">
        <p14:creationId xmlns:p14="http://schemas.microsoft.com/office/powerpoint/2010/main" val="473941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plus(in)">
                                      <p:cBhvr>
                                        <p:cTn id="1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4CE4-E32B-58FD-A5CB-A5F8AD1D69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EE0C42D-08A2-AA18-99C2-FFC9E4E6B74C}"/>
              </a:ext>
            </a:extLst>
          </p:cNvPr>
          <p:cNvSpPr/>
          <p:nvPr/>
        </p:nvSpPr>
        <p:spPr>
          <a:xfrm>
            <a:off x="457200" y="325120"/>
            <a:ext cx="13030200" cy="4676437"/>
          </a:xfrm>
          <a:prstGeom prst="rect">
            <a:avLst/>
          </a:prstGeom>
        </p:spPr>
        <p:txBody>
          <a:bodyPr wrap="square" lIns="120170" tIns="60085" rIns="120170" bIns="60085">
            <a:spAutoFit/>
          </a:bodyPr>
          <a:lstStyle/>
          <a:p>
            <a:r>
              <a:rPr lang="en-US" sz="3700" dirty="0">
                <a:latin typeface="Time New Roman"/>
              </a:rPr>
              <a:t>? </a:t>
            </a:r>
            <a:r>
              <a:rPr lang="en-US" sz="3700" dirty="0" err="1">
                <a:latin typeface="Time New Roman"/>
              </a:rPr>
              <a:t>Vào</a:t>
            </a:r>
            <a:r>
              <a:rPr lang="en-US" sz="3700" dirty="0">
                <a:latin typeface="Time New Roman"/>
              </a:rPr>
              <a:t> ban </a:t>
            </a:r>
            <a:r>
              <a:rPr lang="en-US" sz="3700" dirty="0" err="1">
                <a:latin typeface="Time New Roman"/>
              </a:rPr>
              <a:t>đêm</a:t>
            </a:r>
            <a:r>
              <a:rPr lang="en-US" sz="3700" dirty="0">
                <a:latin typeface="Time New Roman"/>
              </a:rPr>
              <a:t>, </a:t>
            </a:r>
            <a:r>
              <a:rPr lang="en-US" sz="3700" dirty="0" err="1">
                <a:latin typeface="Time New Roman"/>
              </a:rPr>
              <a:t>chúng</a:t>
            </a:r>
            <a:r>
              <a:rPr lang="en-US" sz="3700" dirty="0">
                <a:latin typeface="Time New Roman"/>
              </a:rPr>
              <a:t> ta </a:t>
            </a:r>
            <a:r>
              <a:rPr lang="en-US" sz="3700" dirty="0" err="1">
                <a:latin typeface="Time New Roman"/>
              </a:rPr>
              <a:t>có</a:t>
            </a:r>
            <a:r>
              <a:rPr lang="en-US" sz="3700" dirty="0">
                <a:latin typeface="Time New Roman"/>
              </a:rPr>
              <a:t> </a:t>
            </a:r>
            <a:r>
              <a:rPr lang="en-US" sz="3700" dirty="0" err="1">
                <a:latin typeface="Time New Roman"/>
              </a:rPr>
              <a:t>thể</a:t>
            </a:r>
            <a:r>
              <a:rPr lang="en-US" sz="3700" dirty="0">
                <a:latin typeface="Time New Roman"/>
              </a:rPr>
              <a:t> </a:t>
            </a:r>
            <a:r>
              <a:rPr lang="en-US" sz="3700" dirty="0" err="1">
                <a:latin typeface="Time New Roman"/>
              </a:rPr>
              <a:t>nhìn</a:t>
            </a:r>
            <a:r>
              <a:rPr lang="en-US" sz="3700" dirty="0">
                <a:latin typeface="Time New Roman"/>
              </a:rPr>
              <a:t> </a:t>
            </a:r>
            <a:r>
              <a:rPr lang="en-US" sz="3700" dirty="0" err="1">
                <a:latin typeface="Time New Roman"/>
              </a:rPr>
              <a:t>thấy</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a:t>
            </a:r>
            <a:r>
              <a:rPr lang="en-US" sz="3700" dirty="0" err="1">
                <a:latin typeface="Time New Roman"/>
              </a:rPr>
              <a:t>tinh</a:t>
            </a:r>
            <a:r>
              <a:rPr lang="en-US" sz="3700" dirty="0">
                <a:latin typeface="Time New Roman"/>
              </a:rPr>
              <a:t> </a:t>
            </a:r>
            <a:r>
              <a:rPr lang="en-US" sz="3700" dirty="0" err="1">
                <a:latin typeface="Time New Roman"/>
              </a:rPr>
              <a:t>như</a:t>
            </a:r>
            <a:r>
              <a:rPr lang="en-US" sz="3700" dirty="0">
                <a:latin typeface="Time New Roman"/>
              </a:rPr>
              <a:t> Kim </a:t>
            </a:r>
            <a:r>
              <a:rPr lang="en-US" sz="3700" dirty="0" err="1">
                <a:latin typeface="Time New Roman"/>
              </a:rPr>
              <a:t>tinh</a:t>
            </a:r>
            <a:r>
              <a:rPr lang="en-US" sz="3700" dirty="0">
                <a:latin typeface="Time New Roman"/>
              </a:rPr>
              <a:t>, </a:t>
            </a:r>
            <a:r>
              <a:rPr lang="en-US" sz="3700" dirty="0" err="1">
                <a:latin typeface="Time New Roman"/>
              </a:rPr>
              <a:t>Hoả</a:t>
            </a:r>
            <a:r>
              <a:rPr lang="en-US" sz="3700" dirty="0">
                <a:latin typeface="Time New Roman"/>
              </a:rPr>
              <a:t> </a:t>
            </a:r>
            <a:r>
              <a:rPr lang="en-US" sz="3700" dirty="0" err="1">
                <a:latin typeface="Time New Roman"/>
              </a:rPr>
              <a:t>tinh</a:t>
            </a:r>
            <a:r>
              <a:rPr lang="en-US" sz="3700" dirty="0">
                <a:latin typeface="Time New Roman"/>
              </a:rPr>
              <a:t>,… Ánh </a:t>
            </a:r>
            <a:r>
              <a:rPr lang="en-US" sz="3700" dirty="0" err="1">
                <a:latin typeface="Time New Roman"/>
              </a:rPr>
              <a:t>sáng</a:t>
            </a:r>
            <a:r>
              <a:rPr lang="en-US" sz="3700" dirty="0">
                <a:latin typeface="Time New Roman"/>
              </a:rPr>
              <a:t> </a:t>
            </a:r>
            <a:r>
              <a:rPr lang="en-US" sz="3700" dirty="0" err="1">
                <a:latin typeface="Time New Roman"/>
              </a:rPr>
              <a:t>đó</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được</a:t>
            </a:r>
            <a:r>
              <a:rPr lang="en-US" sz="3700" dirty="0">
                <a:latin typeface="Time New Roman"/>
              </a:rPr>
              <a:t> </a:t>
            </a:r>
            <a:r>
              <a:rPr lang="en-US" sz="3700" dirty="0" err="1">
                <a:latin typeface="Time New Roman"/>
              </a:rPr>
              <a:t>là</a:t>
            </a:r>
            <a:r>
              <a:rPr lang="en-US" sz="3700" dirty="0">
                <a:latin typeface="Time New Roman"/>
              </a:rPr>
              <a:t> do </a:t>
            </a:r>
            <a:r>
              <a:rPr lang="en-US" sz="3700" dirty="0" err="1">
                <a:latin typeface="Time New Roman"/>
              </a:rPr>
              <a:t>đâu</a:t>
            </a:r>
            <a:r>
              <a:rPr lang="en-US" sz="3700" dirty="0">
                <a:latin typeface="Time New Roman"/>
              </a:rPr>
              <a:t>?</a:t>
            </a:r>
            <a:r>
              <a:rPr lang="vi-VN" sz="3700" dirty="0">
                <a:latin typeface="Time New Roman"/>
              </a:rPr>
              <a:t>	</a:t>
            </a:r>
            <a:endParaRPr lang="en-US" sz="3700" dirty="0">
              <a:latin typeface="Time New Roman"/>
            </a:endParaRPr>
          </a:p>
          <a:p>
            <a:r>
              <a:rPr lang="en-US" sz="3700" dirty="0">
                <a:latin typeface="Time New Roman"/>
              </a:rPr>
              <a:t>	</a:t>
            </a:r>
          </a:p>
          <a:p>
            <a:r>
              <a:rPr lang="en-US" sz="3700" dirty="0">
                <a:latin typeface="Time New Roman"/>
              </a:rPr>
              <a:t>	</a:t>
            </a:r>
            <a:r>
              <a:rPr lang="en-US" sz="3700" dirty="0" err="1">
                <a:latin typeface="Time New Roman"/>
              </a:rPr>
              <a:t>Vào</a:t>
            </a:r>
            <a:r>
              <a:rPr lang="en-US" sz="3700" dirty="0">
                <a:latin typeface="Time New Roman"/>
              </a:rPr>
              <a:t> ban </a:t>
            </a:r>
            <a:r>
              <a:rPr lang="en-US" sz="3700" dirty="0" err="1">
                <a:latin typeface="Time New Roman"/>
              </a:rPr>
              <a:t>đêm</a:t>
            </a:r>
            <a:r>
              <a:rPr lang="en-US" sz="3700" dirty="0">
                <a:latin typeface="Time New Roman"/>
              </a:rPr>
              <a:t>, </a:t>
            </a:r>
            <a:r>
              <a:rPr lang="en-US" sz="3700" dirty="0" err="1">
                <a:latin typeface="Time New Roman"/>
              </a:rPr>
              <a:t>chúng</a:t>
            </a:r>
            <a:r>
              <a:rPr lang="en-US" sz="3700" dirty="0">
                <a:latin typeface="Time New Roman"/>
              </a:rPr>
              <a:t> ta </a:t>
            </a:r>
            <a:r>
              <a:rPr lang="en-US" sz="3700" dirty="0" err="1">
                <a:latin typeface="Time New Roman"/>
              </a:rPr>
              <a:t>có</a:t>
            </a:r>
            <a:r>
              <a:rPr lang="en-US" sz="3700" dirty="0">
                <a:latin typeface="Time New Roman"/>
              </a:rPr>
              <a:t> </a:t>
            </a:r>
            <a:r>
              <a:rPr lang="en-US" sz="3700" dirty="0" err="1">
                <a:latin typeface="Time New Roman"/>
              </a:rPr>
              <a:t>thể</a:t>
            </a:r>
            <a:r>
              <a:rPr lang="en-US" sz="3700" dirty="0">
                <a:latin typeface="Time New Roman"/>
              </a:rPr>
              <a:t> </a:t>
            </a:r>
            <a:r>
              <a:rPr lang="en-US" sz="3700" dirty="0" err="1">
                <a:latin typeface="Time New Roman"/>
              </a:rPr>
              <a:t>nhìn</a:t>
            </a:r>
            <a:r>
              <a:rPr lang="en-US" sz="3700" dirty="0">
                <a:latin typeface="Time New Roman"/>
              </a:rPr>
              <a:t> </a:t>
            </a:r>
            <a:r>
              <a:rPr lang="en-US" sz="3700" dirty="0" err="1">
                <a:latin typeface="Time New Roman"/>
              </a:rPr>
              <a:t>thấy</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các</a:t>
            </a:r>
            <a:r>
              <a:rPr lang="en-US" sz="3700" dirty="0">
                <a:latin typeface="Time New Roman"/>
              </a:rPr>
              <a:t> </a:t>
            </a:r>
            <a:r>
              <a:rPr lang="en-US" sz="3700" dirty="0" err="1">
                <a:latin typeface="Time New Roman"/>
              </a:rPr>
              <a:t>hành</a:t>
            </a:r>
            <a:r>
              <a:rPr lang="en-US" sz="3700" dirty="0">
                <a:latin typeface="Time New Roman"/>
              </a:rPr>
              <a:t> </a:t>
            </a:r>
            <a:r>
              <a:rPr lang="en-US" sz="3700" dirty="0" err="1">
                <a:latin typeface="Time New Roman"/>
              </a:rPr>
              <a:t>tinh</a:t>
            </a:r>
            <a:r>
              <a:rPr lang="en-US" sz="3700" dirty="0">
                <a:latin typeface="Time New Roman"/>
              </a:rPr>
              <a:t> </a:t>
            </a:r>
            <a:r>
              <a:rPr lang="en-US" sz="3700" dirty="0" err="1">
                <a:latin typeface="Time New Roman"/>
              </a:rPr>
              <a:t>như</a:t>
            </a:r>
            <a:r>
              <a:rPr lang="en-US" sz="3700" dirty="0">
                <a:latin typeface="Time New Roman"/>
              </a:rPr>
              <a:t> Kim </a:t>
            </a:r>
            <a:r>
              <a:rPr lang="en-US" sz="3700" dirty="0" err="1">
                <a:latin typeface="Time New Roman"/>
              </a:rPr>
              <a:t>tinh</a:t>
            </a:r>
            <a:r>
              <a:rPr lang="en-US" sz="3700" dirty="0">
                <a:latin typeface="Time New Roman"/>
              </a:rPr>
              <a:t>, </a:t>
            </a:r>
            <a:r>
              <a:rPr lang="en-US" sz="3700" dirty="0" err="1">
                <a:latin typeface="Time New Roman"/>
              </a:rPr>
              <a:t>Hoả</a:t>
            </a:r>
            <a:r>
              <a:rPr lang="en-US" sz="3700" dirty="0">
                <a:latin typeface="Time New Roman"/>
              </a:rPr>
              <a:t> </a:t>
            </a:r>
            <a:r>
              <a:rPr lang="en-US" sz="3700" dirty="0" err="1">
                <a:latin typeface="Time New Roman"/>
              </a:rPr>
              <a:t>tinh</a:t>
            </a:r>
            <a:r>
              <a:rPr lang="en-US" sz="3700" dirty="0">
                <a:latin typeface="Time New Roman"/>
              </a:rPr>
              <a:t>, ...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đó</a:t>
            </a:r>
            <a:r>
              <a:rPr lang="en-US" sz="3700" dirty="0">
                <a:latin typeface="Time New Roman"/>
              </a:rPr>
              <a:t> </a:t>
            </a:r>
            <a:r>
              <a:rPr lang="en-US" sz="3700" dirty="0" err="1">
                <a:latin typeface="Time New Roman"/>
              </a:rPr>
              <a:t>có</a:t>
            </a:r>
            <a:r>
              <a:rPr lang="en-US" sz="3700" dirty="0">
                <a:latin typeface="Time New Roman"/>
              </a:rPr>
              <a:t> </a:t>
            </a:r>
            <a:r>
              <a:rPr lang="en-US" sz="3700" dirty="0" err="1">
                <a:latin typeface="Time New Roman"/>
              </a:rPr>
              <a:t>được</a:t>
            </a:r>
            <a:r>
              <a:rPr lang="en-US" sz="3700" dirty="0">
                <a:latin typeface="Time New Roman"/>
              </a:rPr>
              <a:t> </a:t>
            </a:r>
            <a:r>
              <a:rPr lang="en-US" sz="3700" dirty="0" err="1">
                <a:latin typeface="Time New Roman"/>
              </a:rPr>
              <a:t>là</a:t>
            </a:r>
            <a:r>
              <a:rPr lang="en-US" sz="3700" dirty="0">
                <a:latin typeface="Time New Roman"/>
              </a:rPr>
              <a:t> do </a:t>
            </a:r>
            <a:r>
              <a:rPr lang="en-US" sz="3700" dirty="0" err="1">
                <a:latin typeface="Time New Roman"/>
              </a:rPr>
              <a:t>chúng</a:t>
            </a:r>
            <a:r>
              <a:rPr lang="en-US" sz="3700" dirty="0">
                <a:latin typeface="Time New Roman"/>
              </a:rPr>
              <a:t> </a:t>
            </a:r>
            <a:r>
              <a:rPr lang="en-US" sz="3700" dirty="0" err="1">
                <a:latin typeface="Time New Roman"/>
              </a:rPr>
              <a:t>phản</a:t>
            </a:r>
            <a:r>
              <a:rPr lang="en-US" sz="3700" dirty="0">
                <a:latin typeface="Time New Roman"/>
              </a:rPr>
              <a:t> </a:t>
            </a:r>
            <a:r>
              <a:rPr lang="en-US" sz="3700" dirty="0" err="1">
                <a:latin typeface="Time New Roman"/>
              </a:rPr>
              <a:t>xạ</a:t>
            </a:r>
            <a:r>
              <a:rPr lang="en-US" sz="3700" dirty="0">
                <a:latin typeface="Time New Roman"/>
              </a:rPr>
              <a:t> </a:t>
            </a:r>
            <a:r>
              <a:rPr lang="en-US" sz="3700" dirty="0" err="1">
                <a:latin typeface="Time New Roman"/>
              </a:rPr>
              <a:t>ánh</a:t>
            </a:r>
            <a:r>
              <a:rPr lang="en-US" sz="3700" dirty="0">
                <a:latin typeface="Time New Roman"/>
              </a:rPr>
              <a:t> </a:t>
            </a:r>
            <a:r>
              <a:rPr lang="en-US" sz="3700" dirty="0" err="1">
                <a:latin typeface="Time New Roman"/>
              </a:rPr>
              <a:t>sáng</a:t>
            </a:r>
            <a:r>
              <a:rPr lang="en-US" sz="3700" dirty="0">
                <a:latin typeface="Time New Roman"/>
              </a:rPr>
              <a:t> </a:t>
            </a:r>
            <a:r>
              <a:rPr lang="en-US" sz="3700" dirty="0" err="1">
                <a:latin typeface="Time New Roman"/>
              </a:rPr>
              <a:t>từ</a:t>
            </a:r>
            <a:r>
              <a:rPr lang="en-US" sz="3700" dirty="0">
                <a:latin typeface="Time New Roman"/>
              </a:rPr>
              <a:t> </a:t>
            </a:r>
            <a:r>
              <a:rPr lang="en-US" sz="3700" dirty="0" err="1">
                <a:latin typeface="Time New Roman"/>
              </a:rPr>
              <a:t>Mặt</a:t>
            </a:r>
            <a:r>
              <a:rPr lang="en-US" sz="3700" dirty="0">
                <a:latin typeface="Time New Roman"/>
              </a:rPr>
              <a:t> </a:t>
            </a:r>
            <a:r>
              <a:rPr lang="en-US" sz="3700" dirty="0" err="1">
                <a:latin typeface="Time New Roman"/>
              </a:rPr>
              <a:t>Trời</a:t>
            </a:r>
            <a:r>
              <a:rPr lang="en-US" sz="3700" dirty="0">
                <a:latin typeface="Time New Roman"/>
              </a:rPr>
              <a:t> </a:t>
            </a:r>
            <a:r>
              <a:rPr lang="en-US" sz="3700" dirty="0" err="1">
                <a:latin typeface="Time New Roman"/>
              </a:rPr>
              <a:t>và</a:t>
            </a:r>
            <a:r>
              <a:rPr lang="en-US" sz="3700" dirty="0">
                <a:latin typeface="Time New Roman"/>
              </a:rPr>
              <a:t> </a:t>
            </a:r>
            <a:r>
              <a:rPr lang="en-US" sz="3700" dirty="0" err="1">
                <a:latin typeface="Time New Roman"/>
              </a:rPr>
              <a:t>chiếu</a:t>
            </a:r>
            <a:r>
              <a:rPr lang="en-US" sz="3700" dirty="0">
                <a:latin typeface="Time New Roman"/>
              </a:rPr>
              <a:t> </a:t>
            </a:r>
            <a:r>
              <a:rPr lang="en-US" sz="3700" dirty="0" err="1">
                <a:latin typeface="Time New Roman"/>
              </a:rPr>
              <a:t>tới</a:t>
            </a:r>
            <a:r>
              <a:rPr lang="en-US" sz="3700" dirty="0">
                <a:latin typeface="Time New Roman"/>
              </a:rPr>
              <a:t> </a:t>
            </a:r>
            <a:r>
              <a:rPr lang="en-US" sz="3700" dirty="0" err="1">
                <a:latin typeface="Time New Roman"/>
              </a:rPr>
              <a:t>Trái</a:t>
            </a:r>
            <a:r>
              <a:rPr lang="en-US" sz="3700" dirty="0">
                <a:latin typeface="Time New Roman"/>
              </a:rPr>
              <a:t> </a:t>
            </a:r>
            <a:r>
              <a:rPr lang="en-US" sz="3700" dirty="0" err="1">
                <a:latin typeface="Time New Roman"/>
              </a:rPr>
              <a:t>Đất</a:t>
            </a:r>
            <a:r>
              <a:rPr lang="en-US" sz="3700" dirty="0">
                <a:latin typeface="Time New Roman"/>
              </a:rPr>
              <a:t>.</a:t>
            </a:r>
            <a:endParaRPr lang="vi-VN" sz="3700" dirty="0">
              <a:latin typeface="Time New Roman"/>
            </a:endParaRPr>
          </a:p>
          <a:p>
            <a:endParaRPr lang="vi-VN" sz="3700" dirty="0">
              <a:latin typeface="Time New Roman"/>
            </a:endParaRPr>
          </a:p>
          <a:p>
            <a:endParaRPr lang="en-US" sz="3700" dirty="0">
              <a:latin typeface="Time New Roman"/>
            </a:endParaRPr>
          </a:p>
        </p:txBody>
      </p:sp>
    </p:spTree>
    <p:extLst>
      <p:ext uri="{BB962C8B-B14F-4D97-AF65-F5344CB8AC3E}">
        <p14:creationId xmlns:p14="http://schemas.microsoft.com/office/powerpoint/2010/main" val="2284893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4273" y="578149"/>
            <a:ext cx="11378728" cy="3814662"/>
          </a:xfrm>
          <a:prstGeom prst="rect">
            <a:avLst/>
          </a:prstGeom>
        </p:spPr>
        <p:txBody>
          <a:bodyPr wrap="square" lIns="120170" tIns="60085" rIns="120170" bIns="60085">
            <a:spAutoFit/>
          </a:bodyPr>
          <a:lstStyle/>
          <a:p>
            <a:r>
              <a:rPr lang="en-US" sz="4000" dirty="0">
                <a:solidFill>
                  <a:srgbClr val="FF0000"/>
                </a:solidFill>
                <a:latin typeface="Time New Roman"/>
              </a:rPr>
              <a:t>2. Ánh </a:t>
            </a:r>
            <a:r>
              <a:rPr lang="en-US" sz="4000" dirty="0" err="1">
                <a:solidFill>
                  <a:srgbClr val="FF0000"/>
                </a:solidFill>
                <a:latin typeface="Time New Roman"/>
              </a:rPr>
              <a:t>sáng</a:t>
            </a:r>
            <a:r>
              <a:rPr lang="en-US" sz="4000" dirty="0">
                <a:solidFill>
                  <a:srgbClr val="FF0000"/>
                </a:solidFill>
                <a:latin typeface="Time New Roman"/>
              </a:rPr>
              <a:t> </a:t>
            </a:r>
            <a:r>
              <a:rPr lang="en-US" sz="4000" dirty="0" err="1">
                <a:solidFill>
                  <a:srgbClr val="FF0000"/>
                </a:solidFill>
                <a:latin typeface="Time New Roman"/>
              </a:rPr>
              <a:t>của</a:t>
            </a:r>
            <a:r>
              <a:rPr lang="en-US" sz="4000" dirty="0">
                <a:solidFill>
                  <a:srgbClr val="FF0000"/>
                </a:solidFill>
                <a:latin typeface="Time New Roman"/>
              </a:rPr>
              <a:t> </a:t>
            </a:r>
            <a:r>
              <a:rPr lang="en-US" sz="4000" dirty="0" err="1">
                <a:solidFill>
                  <a:srgbClr val="FF0000"/>
                </a:solidFill>
                <a:latin typeface="Time New Roman"/>
              </a:rPr>
              <a:t>các</a:t>
            </a:r>
            <a:r>
              <a:rPr lang="en-US" sz="4000" dirty="0">
                <a:solidFill>
                  <a:srgbClr val="FF0000"/>
                </a:solidFill>
                <a:latin typeface="Time New Roman"/>
              </a:rPr>
              <a:t> </a:t>
            </a:r>
            <a:r>
              <a:rPr lang="en-US" sz="4000" dirty="0" err="1">
                <a:solidFill>
                  <a:srgbClr val="FF0000"/>
                </a:solidFill>
                <a:latin typeface="Time New Roman"/>
              </a:rPr>
              <a:t>thiên</a:t>
            </a:r>
            <a:r>
              <a:rPr lang="en-US" sz="4000" dirty="0">
                <a:solidFill>
                  <a:srgbClr val="FF0000"/>
                </a:solidFill>
                <a:latin typeface="Time New Roman"/>
              </a:rPr>
              <a:t> </a:t>
            </a:r>
            <a:r>
              <a:rPr lang="en-US" sz="4000" dirty="0" err="1">
                <a:solidFill>
                  <a:srgbClr val="FF0000"/>
                </a:solidFill>
                <a:latin typeface="Time New Roman"/>
              </a:rPr>
              <a:t>thể</a:t>
            </a:r>
            <a:endParaRPr lang="en-US" sz="4000" dirty="0">
              <a:solidFill>
                <a:srgbClr val="FF0000"/>
              </a:solidFill>
              <a:latin typeface="Time New Roman"/>
            </a:endParaRPr>
          </a:p>
          <a:p>
            <a:endParaRPr lang="en-US" sz="4000" dirty="0">
              <a:solidFill>
                <a:srgbClr val="FF0000"/>
              </a:solidFill>
              <a:latin typeface="Time New Roman"/>
            </a:endParaRPr>
          </a:p>
          <a:p>
            <a:r>
              <a:rPr lang="vi-VN" sz="4000" dirty="0">
                <a:latin typeface="Time New Roman"/>
              </a:rPr>
              <a:t>Mặt Trời và các ngôi sao là thiên thể có thể tự phát ra ánh sáng.</a:t>
            </a:r>
            <a:endParaRPr lang="en-US" sz="4000" dirty="0">
              <a:latin typeface="Time New Roman"/>
            </a:endParaRPr>
          </a:p>
          <a:p>
            <a:endParaRPr lang="vi-VN" sz="4000" dirty="0">
              <a:latin typeface="Time New Roman"/>
            </a:endParaRPr>
          </a:p>
          <a:p>
            <a:r>
              <a:rPr lang="vi-VN" sz="4000" dirty="0">
                <a:latin typeface="Time New Roman"/>
              </a:rPr>
              <a:t>Các hành tinh và sao chổi phản xạ ánh sáng Mặt Trời. </a:t>
            </a:r>
            <a:endParaRPr lang="en-US" sz="4000" dirty="0"/>
          </a:p>
        </p:txBody>
      </p:sp>
      <p:pic>
        <p:nvPicPr>
          <p:cNvPr id="2" name="Picture 9" descr="viet3">
            <a:extLst>
              <a:ext uri="{FF2B5EF4-FFF2-40B4-BE49-F238E27FC236}">
                <a16:creationId xmlns:a16="http://schemas.microsoft.com/office/drawing/2014/main" id="{81C53748-E618-ECE1-97F5-A55B436DEE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5804"/>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015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DA90-D6B2-042B-F29F-FEB742E30F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049861-0CD8-3468-B320-473DC896659C}"/>
              </a:ext>
            </a:extLst>
          </p:cNvPr>
          <p:cNvSpPr/>
          <p:nvPr/>
        </p:nvSpPr>
        <p:spPr>
          <a:xfrm>
            <a:off x="1066800" y="2194561"/>
            <a:ext cx="11430000" cy="2091114"/>
          </a:xfrm>
          <a:prstGeom prst="rect">
            <a:avLst/>
          </a:prstGeom>
        </p:spPr>
        <p:txBody>
          <a:bodyPr wrap="square" lIns="120170" tIns="60085" rIns="120170" bIns="60085">
            <a:spAutoFit/>
          </a:bodyPr>
          <a:lstStyle/>
          <a:p>
            <a:r>
              <a:rPr lang="vi-VN" sz="3200" dirty="0">
                <a:latin typeface="Time New Roman"/>
              </a:rPr>
              <a:t>*) Vận dụng:</a:t>
            </a:r>
          </a:p>
          <a:p>
            <a:r>
              <a:rPr lang="vi-VN" sz="3200" dirty="0"/>
              <a:t>Chu kì quay của Trái Đất xung quanh Mặt trời là: 365,25 ngày.</a:t>
            </a:r>
            <a:endParaRPr lang="en-US" sz="3200" dirty="0"/>
          </a:p>
          <a:p>
            <a:endParaRPr lang="vi-VN" sz="3200" dirty="0"/>
          </a:p>
          <a:p>
            <a:r>
              <a:rPr lang="vi-VN" sz="3200" dirty="0"/>
              <a:t>Một năm Hỏa tinh bằng 365,25 . 1,88 = 686,67 ngày Trái Đất.</a:t>
            </a:r>
            <a:endParaRPr lang="en-US" sz="3200" dirty="0"/>
          </a:p>
        </p:txBody>
      </p:sp>
    </p:spTree>
    <p:extLst>
      <p:ext uri="{BB962C8B-B14F-4D97-AF65-F5344CB8AC3E}">
        <p14:creationId xmlns:p14="http://schemas.microsoft.com/office/powerpoint/2010/main" val="724444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smonautics-day-4384897__340.jpg"/>
          <p:cNvPicPr>
            <a:picLocks noChangeAspect="1"/>
          </p:cNvPicPr>
          <p:nvPr/>
        </p:nvPicPr>
        <p:blipFill>
          <a:blip r:embed="rId2"/>
          <a:stretch>
            <a:fillRect/>
          </a:stretch>
        </p:blipFill>
        <p:spPr>
          <a:xfrm>
            <a:off x="113541" y="1401038"/>
            <a:ext cx="13944600" cy="7396480"/>
          </a:xfrm>
          <a:prstGeom prst="rect">
            <a:avLst/>
          </a:prstGeom>
        </p:spPr>
      </p:pic>
      <p:sp>
        <p:nvSpPr>
          <p:cNvPr id="5" name="Rectangle 4"/>
          <p:cNvSpPr/>
          <p:nvPr/>
        </p:nvSpPr>
        <p:spPr>
          <a:xfrm>
            <a:off x="761999" y="205304"/>
            <a:ext cx="10744201" cy="1013896"/>
          </a:xfrm>
          <a:prstGeom prst="rect">
            <a:avLst/>
          </a:prstGeom>
        </p:spPr>
        <p:txBody>
          <a:bodyPr wrap="square" lIns="120170" tIns="60085" rIns="120170" bIns="60085">
            <a:spAutoFit/>
          </a:bodyPr>
          <a:lstStyle/>
          <a:p>
            <a:r>
              <a:rPr lang="en-US" sz="5800" b="1" dirty="0">
                <a:solidFill>
                  <a:srgbClr val="FF0000"/>
                </a:solidFill>
                <a:latin typeface="Time New Roman"/>
              </a:rPr>
              <a:t>3. </a:t>
            </a:r>
            <a:r>
              <a:rPr lang="en-US" sz="4400" b="1" dirty="0" err="1">
                <a:solidFill>
                  <a:srgbClr val="FF0000"/>
                </a:solidFill>
                <a:latin typeface="Time New Roman"/>
              </a:rPr>
              <a:t>Hệ</a:t>
            </a:r>
            <a:r>
              <a:rPr lang="en-US" sz="5800" b="1" dirty="0">
                <a:solidFill>
                  <a:srgbClr val="FF0000"/>
                </a:solidFill>
                <a:latin typeface="Time New Roman"/>
              </a:rPr>
              <a:t> </a:t>
            </a:r>
            <a:r>
              <a:rPr lang="en-US" sz="5800" b="1" dirty="0" err="1">
                <a:solidFill>
                  <a:srgbClr val="FF0000"/>
                </a:solidFill>
                <a:latin typeface="Time New Roman"/>
              </a:rPr>
              <a:t>mặt</a:t>
            </a:r>
            <a:r>
              <a:rPr lang="en-US" sz="5800" b="1" dirty="0">
                <a:solidFill>
                  <a:srgbClr val="FF0000"/>
                </a:solidFill>
                <a:latin typeface="Time New Roman"/>
              </a:rPr>
              <a:t> </a:t>
            </a:r>
            <a:r>
              <a:rPr lang="en-US" sz="5800" b="1" dirty="0" err="1">
                <a:solidFill>
                  <a:srgbClr val="FF0000"/>
                </a:solidFill>
                <a:latin typeface="Time New Roman"/>
              </a:rPr>
              <a:t>trời</a:t>
            </a:r>
            <a:r>
              <a:rPr lang="en-US" sz="5800" b="1" dirty="0">
                <a:solidFill>
                  <a:srgbClr val="FF0000"/>
                </a:solidFill>
                <a:latin typeface="Time New Roman"/>
              </a:rPr>
              <a:t> </a:t>
            </a:r>
            <a:r>
              <a:rPr lang="en-US" sz="5800" b="1" dirty="0" err="1">
                <a:solidFill>
                  <a:srgbClr val="FF0000"/>
                </a:solidFill>
                <a:latin typeface="Time New Roman"/>
              </a:rPr>
              <a:t>trong</a:t>
            </a:r>
            <a:r>
              <a:rPr lang="en-US" sz="5800" b="1" dirty="0">
                <a:solidFill>
                  <a:srgbClr val="FF0000"/>
                </a:solidFill>
                <a:latin typeface="Time New Roman"/>
              </a:rPr>
              <a:t> </a:t>
            </a:r>
            <a:r>
              <a:rPr lang="en-US" sz="5800" b="1" dirty="0" err="1">
                <a:solidFill>
                  <a:srgbClr val="FF0000"/>
                </a:solidFill>
                <a:latin typeface="Time New Roman"/>
              </a:rPr>
              <a:t>ngân</a:t>
            </a:r>
            <a:r>
              <a:rPr lang="en-US" sz="5800" b="1" dirty="0">
                <a:solidFill>
                  <a:srgbClr val="FF0000"/>
                </a:solidFill>
                <a:latin typeface="Time New Roman"/>
              </a:rPr>
              <a:t> </a:t>
            </a:r>
            <a:r>
              <a:rPr lang="en-US" sz="5800" b="1" dirty="0" err="1">
                <a:solidFill>
                  <a:srgbClr val="FF0000"/>
                </a:solidFill>
                <a:latin typeface="Time New Roman"/>
              </a:rPr>
              <a:t>hà</a:t>
            </a:r>
            <a:endParaRPr lang="en-US" sz="5800" dirty="0">
              <a:solidFill>
                <a:srgbClr val="FF0000"/>
              </a:solidFill>
              <a:latin typeface="Time New Roman"/>
            </a:endParaRPr>
          </a:p>
        </p:txBody>
      </p:sp>
      <p:sp>
        <p:nvSpPr>
          <p:cNvPr id="6" name="Rectangle 5"/>
          <p:cNvSpPr/>
          <p:nvPr/>
        </p:nvSpPr>
        <p:spPr>
          <a:xfrm>
            <a:off x="-204747" y="1295400"/>
            <a:ext cx="11940698" cy="659953"/>
          </a:xfrm>
          <a:prstGeom prst="rect">
            <a:avLst/>
          </a:prstGeom>
        </p:spPr>
        <p:txBody>
          <a:bodyPr wrap="none" lIns="120170" tIns="60085" rIns="120170" bIns="60085">
            <a:spAutoFit/>
          </a:bodyPr>
          <a:lstStyle/>
          <a:p>
            <a:r>
              <a:rPr lang="vi-VN" sz="3500" b="1" dirty="0">
                <a:solidFill>
                  <a:schemeClr val="bg1"/>
                </a:solidFill>
                <a:latin typeface="Time New Roman"/>
              </a:rPr>
              <a:t>*) Tìm hiểu Ngân Hà và vị trí hệ Mặt Trời trong Ngân Hà</a:t>
            </a:r>
            <a:endParaRPr lang="en-US" sz="3500" dirty="0"/>
          </a:p>
        </p:txBody>
      </p:sp>
      <p:sp>
        <p:nvSpPr>
          <p:cNvPr id="7" name="Rectangle 6"/>
          <p:cNvSpPr/>
          <p:nvPr/>
        </p:nvSpPr>
        <p:spPr>
          <a:xfrm>
            <a:off x="357330" y="2624595"/>
            <a:ext cx="13144500" cy="1414005"/>
          </a:xfrm>
          <a:prstGeom prst="rect">
            <a:avLst/>
          </a:prstGeom>
        </p:spPr>
        <p:txBody>
          <a:bodyPr wrap="square" lIns="120170" tIns="60085" rIns="120170" bIns="60085">
            <a:spAutoFit/>
          </a:bodyPr>
          <a:lstStyle/>
          <a:p>
            <a:r>
              <a:rPr lang="en-US" sz="4200" i="1" dirty="0">
                <a:solidFill>
                  <a:schemeClr val="bg1"/>
                </a:solidFill>
                <a:latin typeface="Time New Roman"/>
              </a:rPr>
              <a:t>7. </a:t>
            </a:r>
            <a:r>
              <a:rPr lang="en-US" sz="4200" i="1" dirty="0" err="1">
                <a:solidFill>
                  <a:schemeClr val="bg1"/>
                </a:solidFill>
                <a:latin typeface="Time New Roman"/>
              </a:rPr>
              <a:t>Khi</a:t>
            </a:r>
            <a:r>
              <a:rPr lang="en-US" sz="4200" i="1" dirty="0">
                <a:solidFill>
                  <a:schemeClr val="bg1"/>
                </a:solidFill>
                <a:latin typeface="Time New Roman"/>
              </a:rPr>
              <a:t> </a:t>
            </a:r>
            <a:r>
              <a:rPr lang="en-US" sz="4200" i="1" dirty="0" err="1">
                <a:solidFill>
                  <a:schemeClr val="bg1"/>
                </a:solidFill>
                <a:latin typeface="Time New Roman"/>
              </a:rPr>
              <a:t>quan</a:t>
            </a:r>
            <a:r>
              <a:rPr lang="en-US" sz="4200" i="1" dirty="0">
                <a:solidFill>
                  <a:schemeClr val="bg1"/>
                </a:solidFill>
                <a:latin typeface="Time New Roman"/>
              </a:rPr>
              <a:t> </a:t>
            </a:r>
            <a:r>
              <a:rPr lang="en-US" sz="4200" i="1" dirty="0" err="1">
                <a:solidFill>
                  <a:schemeClr val="bg1"/>
                </a:solidFill>
                <a:latin typeface="Time New Roman"/>
              </a:rPr>
              <a:t>sát</a:t>
            </a:r>
            <a:r>
              <a:rPr lang="en-US" sz="4200" i="1" dirty="0">
                <a:solidFill>
                  <a:schemeClr val="bg1"/>
                </a:solidFill>
                <a:latin typeface="Time New Roman"/>
              </a:rPr>
              <a:t> </a:t>
            </a:r>
            <a:r>
              <a:rPr lang="en-US" sz="4200" i="1" dirty="0" err="1">
                <a:solidFill>
                  <a:schemeClr val="bg1"/>
                </a:solidFill>
                <a:latin typeface="Time New Roman"/>
              </a:rPr>
              <a:t>bầu</a:t>
            </a:r>
            <a:r>
              <a:rPr lang="en-US" sz="4200" i="1" dirty="0">
                <a:solidFill>
                  <a:schemeClr val="bg1"/>
                </a:solidFill>
                <a:latin typeface="Time New Roman"/>
              </a:rPr>
              <a:t> </a:t>
            </a:r>
            <a:r>
              <a:rPr lang="en-US" sz="4200" i="1" dirty="0" err="1">
                <a:solidFill>
                  <a:schemeClr val="bg1"/>
                </a:solidFill>
                <a:latin typeface="Time New Roman"/>
              </a:rPr>
              <a:t>trời</a:t>
            </a:r>
            <a:r>
              <a:rPr lang="en-US" sz="4200" i="1" dirty="0">
                <a:solidFill>
                  <a:schemeClr val="bg1"/>
                </a:solidFill>
                <a:latin typeface="Time New Roman"/>
              </a:rPr>
              <a:t> </a:t>
            </a:r>
            <a:r>
              <a:rPr lang="en-US" sz="4200" i="1" dirty="0" err="1">
                <a:solidFill>
                  <a:schemeClr val="bg1"/>
                </a:solidFill>
                <a:latin typeface="Time New Roman"/>
              </a:rPr>
              <a:t>đêm</a:t>
            </a:r>
            <a:r>
              <a:rPr lang="en-US" sz="4200" i="1" dirty="0">
                <a:solidFill>
                  <a:schemeClr val="bg1"/>
                </a:solidFill>
                <a:latin typeface="Time New Roman"/>
              </a:rPr>
              <a:t>, </a:t>
            </a:r>
            <a:r>
              <a:rPr lang="en-US" sz="4200" i="1" dirty="0" err="1">
                <a:solidFill>
                  <a:schemeClr val="bg1"/>
                </a:solidFill>
                <a:latin typeface="Time New Roman"/>
              </a:rPr>
              <a:t>vào</a:t>
            </a:r>
            <a:r>
              <a:rPr lang="en-US" sz="4200" i="1" dirty="0">
                <a:solidFill>
                  <a:schemeClr val="bg1"/>
                </a:solidFill>
                <a:latin typeface="Time New Roman"/>
              </a:rPr>
              <a:t> </a:t>
            </a:r>
            <a:r>
              <a:rPr lang="en-US" sz="4200" i="1" dirty="0" err="1">
                <a:solidFill>
                  <a:schemeClr val="bg1"/>
                </a:solidFill>
                <a:latin typeface="Time New Roman"/>
              </a:rPr>
              <a:t>những</a:t>
            </a:r>
            <a:r>
              <a:rPr lang="en-US" sz="4200" i="1" dirty="0">
                <a:solidFill>
                  <a:schemeClr val="bg1"/>
                </a:solidFill>
                <a:latin typeface="Time New Roman"/>
              </a:rPr>
              <a:t> </a:t>
            </a:r>
            <a:r>
              <a:rPr lang="en-US" sz="4200" i="1" dirty="0" err="1">
                <a:solidFill>
                  <a:schemeClr val="bg1"/>
                </a:solidFill>
                <a:latin typeface="Time New Roman"/>
              </a:rPr>
              <a:t>đêm</a:t>
            </a:r>
            <a:r>
              <a:rPr lang="en-US" sz="4200" i="1" dirty="0">
                <a:solidFill>
                  <a:schemeClr val="bg1"/>
                </a:solidFill>
                <a:latin typeface="Time New Roman"/>
              </a:rPr>
              <a:t> </a:t>
            </a:r>
            <a:r>
              <a:rPr lang="en-US" sz="4200" i="1" dirty="0" err="1">
                <a:solidFill>
                  <a:schemeClr val="bg1"/>
                </a:solidFill>
                <a:latin typeface="Time New Roman"/>
              </a:rPr>
              <a:t>không</a:t>
            </a:r>
            <a:r>
              <a:rPr lang="en-US" sz="4200" i="1" dirty="0">
                <a:solidFill>
                  <a:schemeClr val="bg1"/>
                </a:solidFill>
                <a:latin typeface="Time New Roman"/>
              </a:rPr>
              <a:t> </a:t>
            </a:r>
            <a:r>
              <a:rPr lang="en-US" sz="4200" i="1" dirty="0" err="1">
                <a:solidFill>
                  <a:schemeClr val="bg1"/>
                </a:solidFill>
                <a:latin typeface="Time New Roman"/>
              </a:rPr>
              <a:t>trăng</a:t>
            </a:r>
            <a:r>
              <a:rPr lang="en-US" sz="4200" i="1" dirty="0">
                <a:solidFill>
                  <a:schemeClr val="bg1"/>
                </a:solidFill>
                <a:latin typeface="Time New Roman"/>
              </a:rPr>
              <a:t>, </a:t>
            </a:r>
            <a:r>
              <a:rPr lang="en-US" sz="4200" i="1" dirty="0" err="1">
                <a:solidFill>
                  <a:schemeClr val="bg1"/>
                </a:solidFill>
                <a:latin typeface="Time New Roman"/>
              </a:rPr>
              <a:t>chúng</a:t>
            </a:r>
            <a:r>
              <a:rPr lang="en-US" sz="4200" i="1" dirty="0">
                <a:solidFill>
                  <a:schemeClr val="bg1"/>
                </a:solidFill>
                <a:latin typeface="Time New Roman"/>
              </a:rPr>
              <a:t> ta </a:t>
            </a:r>
            <a:r>
              <a:rPr lang="en-US" sz="4200" i="1" dirty="0" err="1">
                <a:solidFill>
                  <a:schemeClr val="bg1"/>
                </a:solidFill>
                <a:latin typeface="Time New Roman"/>
              </a:rPr>
              <a:t>thường</a:t>
            </a:r>
            <a:r>
              <a:rPr lang="en-US" sz="4200" i="1" dirty="0">
                <a:solidFill>
                  <a:schemeClr val="bg1"/>
                </a:solidFill>
                <a:latin typeface="Time New Roman"/>
              </a:rPr>
              <a:t> </a:t>
            </a:r>
            <a:r>
              <a:rPr lang="en-US" sz="4200" i="1" dirty="0" err="1">
                <a:solidFill>
                  <a:schemeClr val="bg1"/>
                </a:solidFill>
                <a:latin typeface="Time New Roman"/>
              </a:rPr>
              <a:t>nhìn</a:t>
            </a:r>
            <a:r>
              <a:rPr lang="en-US" sz="4200" i="1" dirty="0">
                <a:solidFill>
                  <a:schemeClr val="bg1"/>
                </a:solidFill>
                <a:latin typeface="Time New Roman"/>
              </a:rPr>
              <a:t> </a:t>
            </a:r>
            <a:r>
              <a:rPr lang="en-US" sz="4200" i="1" dirty="0" err="1">
                <a:solidFill>
                  <a:schemeClr val="bg1"/>
                </a:solidFill>
                <a:latin typeface="Time New Roman"/>
              </a:rPr>
              <a:t>thấy</a:t>
            </a:r>
            <a:r>
              <a:rPr lang="en-US" sz="4200" i="1" dirty="0">
                <a:solidFill>
                  <a:schemeClr val="bg1"/>
                </a:solidFill>
                <a:latin typeface="Time New Roman"/>
              </a:rPr>
              <a:t> </a:t>
            </a:r>
            <a:r>
              <a:rPr lang="en-US" sz="4200" i="1" dirty="0" err="1">
                <a:solidFill>
                  <a:schemeClr val="bg1"/>
                </a:solidFill>
                <a:latin typeface="Time New Roman"/>
              </a:rPr>
              <a:t>những</a:t>
            </a:r>
            <a:r>
              <a:rPr lang="en-US" sz="4200" i="1" dirty="0">
                <a:solidFill>
                  <a:schemeClr val="bg1"/>
                </a:solidFill>
                <a:latin typeface="Time New Roman"/>
              </a:rPr>
              <a:t> </a:t>
            </a:r>
            <a:r>
              <a:rPr lang="en-US" sz="4200" i="1" dirty="0" err="1">
                <a:solidFill>
                  <a:schemeClr val="bg1"/>
                </a:solidFill>
                <a:latin typeface="Time New Roman"/>
              </a:rPr>
              <a:t>gì</a:t>
            </a:r>
            <a:r>
              <a:rPr lang="en-US" sz="4200" i="1" dirty="0">
                <a:solidFill>
                  <a:schemeClr val="bg1"/>
                </a:solidFill>
                <a:latin typeface="Time New Roman"/>
              </a:rPr>
              <a:t>?</a:t>
            </a:r>
            <a:endParaRPr lang="en-US" sz="4200" dirty="0">
              <a:solidFill>
                <a:schemeClr val="bg1"/>
              </a:solidFill>
              <a:latin typeface="Time New Roman"/>
            </a:endParaRPr>
          </a:p>
        </p:txBody>
      </p:sp>
      <p:sp>
        <p:nvSpPr>
          <p:cNvPr id="8" name="Rectangle 7"/>
          <p:cNvSpPr/>
          <p:nvPr/>
        </p:nvSpPr>
        <p:spPr>
          <a:xfrm>
            <a:off x="571499" y="4605795"/>
            <a:ext cx="13028687" cy="1414005"/>
          </a:xfrm>
          <a:prstGeom prst="rect">
            <a:avLst/>
          </a:prstGeom>
        </p:spPr>
        <p:txBody>
          <a:bodyPr wrap="square" lIns="120170" tIns="60085" rIns="120170" bIns="60085">
            <a:spAutoFit/>
          </a:bodyPr>
          <a:lstStyle/>
          <a:p>
            <a:r>
              <a:rPr lang="en-US" sz="4200" dirty="0" err="1">
                <a:solidFill>
                  <a:srgbClr val="FF0000"/>
                </a:solidFill>
                <a:latin typeface="Time New Roman"/>
              </a:rPr>
              <a:t>Các</a:t>
            </a:r>
            <a:r>
              <a:rPr lang="en-US" sz="4200" dirty="0">
                <a:solidFill>
                  <a:srgbClr val="FF0000"/>
                </a:solidFill>
                <a:latin typeface="Time New Roman"/>
              </a:rPr>
              <a:t> </a:t>
            </a:r>
            <a:r>
              <a:rPr lang="en-US" sz="4200" dirty="0" err="1">
                <a:solidFill>
                  <a:srgbClr val="FF0000"/>
                </a:solidFill>
                <a:latin typeface="Time New Roman"/>
              </a:rPr>
              <a:t>ngôi</a:t>
            </a:r>
            <a:r>
              <a:rPr lang="en-US" sz="4200" dirty="0">
                <a:solidFill>
                  <a:srgbClr val="FF0000"/>
                </a:solidFill>
                <a:latin typeface="Time New Roman"/>
              </a:rPr>
              <a:t> </a:t>
            </a:r>
            <a:r>
              <a:rPr lang="en-US" sz="4200" dirty="0" err="1">
                <a:solidFill>
                  <a:srgbClr val="FF0000"/>
                </a:solidFill>
                <a:latin typeface="Time New Roman"/>
              </a:rPr>
              <a:t>sao</a:t>
            </a:r>
            <a:r>
              <a:rPr lang="en-US" sz="4200" dirty="0">
                <a:solidFill>
                  <a:srgbClr val="FF0000"/>
                </a:solidFill>
                <a:latin typeface="Time New Roman"/>
              </a:rPr>
              <a:t> </a:t>
            </a:r>
            <a:r>
              <a:rPr lang="en-US" sz="4200" dirty="0" err="1">
                <a:solidFill>
                  <a:srgbClr val="FF0000"/>
                </a:solidFill>
                <a:latin typeface="Time New Roman"/>
              </a:rPr>
              <a:t>và</a:t>
            </a:r>
            <a:r>
              <a:rPr lang="en-US" sz="4200" dirty="0">
                <a:solidFill>
                  <a:srgbClr val="FF0000"/>
                </a:solidFill>
                <a:latin typeface="Time New Roman"/>
              </a:rPr>
              <a:t> </a:t>
            </a:r>
            <a:r>
              <a:rPr lang="en-US" sz="4200" dirty="0" err="1">
                <a:solidFill>
                  <a:srgbClr val="FF0000"/>
                </a:solidFill>
                <a:latin typeface="Time New Roman"/>
              </a:rPr>
              <a:t>một</a:t>
            </a:r>
            <a:r>
              <a:rPr lang="en-US" sz="4200" dirty="0">
                <a:solidFill>
                  <a:srgbClr val="FF0000"/>
                </a:solidFill>
                <a:latin typeface="Time New Roman"/>
              </a:rPr>
              <a:t> </a:t>
            </a:r>
            <a:r>
              <a:rPr lang="en-US" sz="4200" dirty="0" err="1">
                <a:solidFill>
                  <a:srgbClr val="FF0000"/>
                </a:solidFill>
                <a:latin typeface="Time New Roman"/>
              </a:rPr>
              <a:t>vệt</a:t>
            </a:r>
            <a:r>
              <a:rPr lang="en-US" sz="4200" dirty="0">
                <a:solidFill>
                  <a:srgbClr val="FF0000"/>
                </a:solidFill>
                <a:latin typeface="Time New Roman"/>
              </a:rPr>
              <a:t> </a:t>
            </a:r>
            <a:r>
              <a:rPr lang="en-US" sz="4200" dirty="0" err="1">
                <a:solidFill>
                  <a:srgbClr val="FF0000"/>
                </a:solidFill>
                <a:latin typeface="Time New Roman"/>
              </a:rPr>
              <a:t>trắng</a:t>
            </a:r>
            <a:r>
              <a:rPr lang="en-US" sz="4200" dirty="0">
                <a:solidFill>
                  <a:srgbClr val="FF0000"/>
                </a:solidFill>
                <a:latin typeface="Time New Roman"/>
              </a:rPr>
              <a:t> </a:t>
            </a:r>
            <a:r>
              <a:rPr lang="en-US" sz="4200" dirty="0" err="1">
                <a:solidFill>
                  <a:srgbClr val="FF0000"/>
                </a:solidFill>
                <a:latin typeface="Time New Roman"/>
              </a:rPr>
              <a:t>mờ</a:t>
            </a:r>
            <a:r>
              <a:rPr lang="en-US" sz="4200" dirty="0">
                <a:solidFill>
                  <a:srgbClr val="FF0000"/>
                </a:solidFill>
                <a:latin typeface="Time New Roman"/>
              </a:rPr>
              <a:t> </a:t>
            </a:r>
            <a:r>
              <a:rPr lang="en-US" sz="4200" dirty="0" err="1">
                <a:solidFill>
                  <a:srgbClr val="FF0000"/>
                </a:solidFill>
                <a:latin typeface="Time New Roman"/>
              </a:rPr>
              <a:t>nằm</a:t>
            </a:r>
            <a:r>
              <a:rPr lang="en-US" sz="4200" dirty="0">
                <a:solidFill>
                  <a:srgbClr val="FF0000"/>
                </a:solidFill>
                <a:latin typeface="Time New Roman"/>
              </a:rPr>
              <a:t> </a:t>
            </a:r>
            <a:r>
              <a:rPr lang="en-US" sz="4200" dirty="0" err="1">
                <a:solidFill>
                  <a:srgbClr val="FF0000"/>
                </a:solidFill>
                <a:latin typeface="Time New Roman"/>
              </a:rPr>
              <a:t>vắt</a:t>
            </a:r>
            <a:r>
              <a:rPr lang="en-US" sz="4200" dirty="0">
                <a:solidFill>
                  <a:srgbClr val="FF0000"/>
                </a:solidFill>
                <a:latin typeface="Time New Roman"/>
              </a:rPr>
              <a:t> </a:t>
            </a:r>
            <a:r>
              <a:rPr lang="en-US" sz="4200" dirty="0" err="1">
                <a:solidFill>
                  <a:srgbClr val="FF0000"/>
                </a:solidFill>
                <a:latin typeface="Time New Roman"/>
              </a:rPr>
              <a:t>ngang</a:t>
            </a:r>
            <a:r>
              <a:rPr lang="en-US" sz="4200" dirty="0">
                <a:solidFill>
                  <a:srgbClr val="FF0000"/>
                </a:solidFill>
                <a:latin typeface="Time New Roman"/>
              </a:rPr>
              <a:t> </a:t>
            </a:r>
            <a:r>
              <a:rPr lang="en-US" sz="4200" dirty="0" err="1">
                <a:solidFill>
                  <a:srgbClr val="FF0000"/>
                </a:solidFill>
                <a:latin typeface="Time New Roman"/>
              </a:rPr>
              <a:t>trên</a:t>
            </a:r>
            <a:r>
              <a:rPr lang="en-US" sz="4200" dirty="0">
                <a:solidFill>
                  <a:srgbClr val="FF0000"/>
                </a:solidFill>
                <a:latin typeface="Time New Roman"/>
              </a:rPr>
              <a:t> </a:t>
            </a:r>
            <a:r>
              <a:rPr lang="en-US" sz="4200" dirty="0" err="1">
                <a:solidFill>
                  <a:srgbClr val="FF0000"/>
                </a:solidFill>
                <a:latin typeface="Time New Roman"/>
              </a:rPr>
              <a:t>bầu</a:t>
            </a:r>
            <a:r>
              <a:rPr lang="en-US" sz="4200" dirty="0">
                <a:solidFill>
                  <a:srgbClr val="FF0000"/>
                </a:solidFill>
                <a:latin typeface="Time New Roman"/>
              </a:rPr>
              <a:t> </a:t>
            </a:r>
            <a:r>
              <a:rPr lang="en-US" sz="4200" dirty="0" err="1">
                <a:solidFill>
                  <a:srgbClr val="FF0000"/>
                </a:solidFill>
                <a:latin typeface="Time New Roman"/>
              </a:rPr>
              <a:t>trời</a:t>
            </a:r>
            <a:r>
              <a:rPr lang="en-US" sz="4200" dirty="0">
                <a:solidFill>
                  <a:srgbClr val="FF0000"/>
                </a:solidFill>
                <a:latin typeface="Time New Roman"/>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6502400"/>
            <a:ext cx="12344400" cy="650240"/>
          </a:xfrm>
        </p:spPr>
        <p:txBody>
          <a:bodyPr>
            <a:normAutofit fontScale="90000"/>
          </a:bodyPr>
          <a:lstStyle/>
          <a:p>
            <a:pPr algn="l"/>
            <a:r>
              <a:rPr lang="en-US" dirty="0"/>
              <a:t>    Dải Ngân Hà quan sát từ Trái Đất</a:t>
            </a:r>
          </a:p>
        </p:txBody>
      </p:sp>
      <p:pic>
        <p:nvPicPr>
          <p:cNvPr id="4" name="Picture 3" descr="cosmonautics-day-4384897__340.jpg"/>
          <p:cNvPicPr>
            <a:picLocks noChangeAspect="1"/>
          </p:cNvPicPr>
          <p:nvPr/>
        </p:nvPicPr>
        <p:blipFill>
          <a:blip r:embed="rId2"/>
          <a:stretch>
            <a:fillRect/>
          </a:stretch>
        </p:blipFill>
        <p:spPr>
          <a:xfrm>
            <a:off x="114300" y="11394"/>
            <a:ext cx="13716000" cy="6421120"/>
          </a:xfrm>
          <a:prstGeom prst="rect">
            <a:avLst/>
          </a:prstGeom>
        </p:spPr>
      </p:pic>
    </p:spTree>
    <p:extLst>
      <p:ext uri="{BB962C8B-B14F-4D97-AF65-F5344CB8AC3E}">
        <p14:creationId xmlns:p14="http://schemas.microsoft.com/office/powerpoint/2010/main" val="4197810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2043" y="81281"/>
            <a:ext cx="5857857" cy="767674"/>
          </a:xfrm>
          <a:prstGeom prst="rect">
            <a:avLst/>
          </a:prstGeom>
        </p:spPr>
        <p:txBody>
          <a:bodyPr wrap="square" lIns="120170" tIns="60085" rIns="120170" bIns="60085">
            <a:spAutoFit/>
          </a:bodyPr>
          <a:lstStyle/>
          <a:p>
            <a:r>
              <a:rPr lang="en-US" sz="4200" b="1" dirty="0" err="1">
                <a:latin typeface="Time New Roman"/>
              </a:rPr>
              <a:t>Dải</a:t>
            </a:r>
            <a:r>
              <a:rPr lang="en-US" sz="4200" b="1" dirty="0">
                <a:latin typeface="Time New Roman"/>
              </a:rPr>
              <a:t> </a:t>
            </a:r>
            <a:r>
              <a:rPr lang="en-US" sz="4200" b="1" dirty="0" err="1">
                <a:latin typeface="Time New Roman"/>
              </a:rPr>
              <a:t>Ngân</a:t>
            </a:r>
            <a:r>
              <a:rPr lang="en-US" sz="4200" b="1" dirty="0">
                <a:latin typeface="Time New Roman"/>
              </a:rPr>
              <a:t> </a:t>
            </a:r>
            <a:r>
              <a:rPr lang="en-US" sz="4200" b="1" dirty="0" err="1">
                <a:latin typeface="Time New Roman"/>
              </a:rPr>
              <a:t>Hà</a:t>
            </a:r>
            <a:r>
              <a:rPr lang="vi-VN" sz="4200" b="1" dirty="0">
                <a:latin typeface="Time New Roman"/>
              </a:rPr>
              <a:t> là gì ?</a:t>
            </a:r>
            <a:r>
              <a:rPr lang="en-US" sz="4200" b="1" dirty="0">
                <a:latin typeface="Time New Roman"/>
              </a:rPr>
              <a:t> </a:t>
            </a:r>
          </a:p>
        </p:txBody>
      </p:sp>
    </p:spTree>
    <p:extLst>
      <p:ext uri="{BB962C8B-B14F-4D97-AF65-F5344CB8AC3E}">
        <p14:creationId xmlns:p14="http://schemas.microsoft.com/office/powerpoint/2010/main" val="2458617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Ngân</a:t>
            </a:r>
            <a:r>
              <a:rPr lang="en-US" dirty="0">
                <a:solidFill>
                  <a:srgbClr val="FF0000"/>
                </a:solidFill>
              </a:rPr>
              <a:t> </a:t>
            </a:r>
            <a:r>
              <a:rPr lang="en-US" dirty="0" err="1">
                <a:solidFill>
                  <a:srgbClr val="FF0000"/>
                </a:solidFill>
              </a:rPr>
              <a:t>Hà</a:t>
            </a:r>
            <a:r>
              <a:rPr lang="en-US" dirty="0">
                <a:solidFill>
                  <a:srgbClr val="FF0000"/>
                </a:solidFill>
              </a:rPr>
              <a:t> </a:t>
            </a:r>
          </a:p>
        </p:txBody>
      </p:sp>
      <p:pic>
        <p:nvPicPr>
          <p:cNvPr id="6" name="Picture 5" descr="cosmonautics-day-4384897__340.jpg"/>
          <p:cNvPicPr>
            <a:picLocks noChangeAspect="1"/>
          </p:cNvPicPr>
          <p:nvPr/>
        </p:nvPicPr>
        <p:blipFill>
          <a:blip r:embed="rId2"/>
          <a:stretch>
            <a:fillRect/>
          </a:stretch>
        </p:blipFill>
        <p:spPr>
          <a:xfrm>
            <a:off x="0" y="81280"/>
            <a:ext cx="13716000" cy="6786880"/>
          </a:xfrm>
          <a:prstGeom prst="rect">
            <a:avLst/>
          </a:prstGeom>
        </p:spPr>
      </p:pic>
      <p:pic>
        <p:nvPicPr>
          <p:cNvPr id="7" name="Picture 6" descr="cosmonautics-day-4384897__340.jpg"/>
          <p:cNvPicPr>
            <a:picLocks noChangeAspect="1"/>
          </p:cNvPicPr>
          <p:nvPr/>
        </p:nvPicPr>
        <p:blipFill>
          <a:blip r:embed="rId2"/>
          <a:stretch>
            <a:fillRect/>
          </a:stretch>
        </p:blipFill>
        <p:spPr>
          <a:xfrm>
            <a:off x="0" y="447040"/>
            <a:ext cx="13716000" cy="6421120"/>
          </a:xfrm>
          <a:prstGeom prst="rect">
            <a:avLst/>
          </a:prstGeom>
        </p:spPr>
      </p:pic>
      <p:sp>
        <p:nvSpPr>
          <p:cNvPr id="4" name="Rectangle 3"/>
          <p:cNvSpPr/>
          <p:nvPr/>
        </p:nvSpPr>
        <p:spPr>
          <a:xfrm>
            <a:off x="1028700" y="735157"/>
            <a:ext cx="11430000" cy="5291990"/>
          </a:xfrm>
          <a:prstGeom prst="rect">
            <a:avLst/>
          </a:prstGeom>
        </p:spPr>
        <p:txBody>
          <a:bodyPr wrap="square" lIns="120170" tIns="60085" rIns="120170" bIns="60085">
            <a:spAutoFit/>
          </a:bodyPr>
          <a:lstStyle/>
          <a:p>
            <a:r>
              <a:rPr lang="vi-VN" sz="4200" b="1" dirty="0">
                <a:solidFill>
                  <a:schemeClr val="bg1"/>
                </a:solidFill>
                <a:latin typeface="+mj-lt"/>
              </a:rPr>
              <a:t>Ngân Hà</a:t>
            </a:r>
            <a:r>
              <a:rPr lang="vi-VN" sz="4200" dirty="0">
                <a:solidFill>
                  <a:schemeClr val="bg1"/>
                </a:solidFill>
                <a:latin typeface="+mj-lt"/>
              </a:rPr>
              <a:t>, </a:t>
            </a:r>
            <a:r>
              <a:rPr lang="vi-VN" sz="4200" b="1" dirty="0">
                <a:solidFill>
                  <a:schemeClr val="bg1"/>
                </a:solidFill>
                <a:latin typeface="+mj-lt"/>
              </a:rPr>
              <a:t>Sông Ngân</a:t>
            </a:r>
            <a:r>
              <a:rPr lang="vi-VN" sz="4200" dirty="0">
                <a:solidFill>
                  <a:schemeClr val="bg1"/>
                </a:solidFill>
                <a:latin typeface="+mj-lt"/>
              </a:rPr>
              <a:t> hay tên trong tiếng Anh là </a:t>
            </a:r>
            <a:r>
              <a:rPr lang="vi-VN" sz="4200" b="1" dirty="0">
                <a:solidFill>
                  <a:schemeClr val="bg1"/>
                </a:solidFill>
                <a:latin typeface="+mj-lt"/>
              </a:rPr>
              <a:t>Milky Way</a:t>
            </a:r>
            <a:r>
              <a:rPr lang="vi-VN" sz="4200" dirty="0">
                <a:solidFill>
                  <a:schemeClr val="bg1"/>
                </a:solidFill>
                <a:latin typeface="+mj-lt"/>
              </a:rPr>
              <a:t>, là một thiên hà chứa Hệ Mặt Trời của chúng ta. Nó xuất hiện trên bầu trời như một dải sáng mờ kéo dài từ chòm sao Tiên Hậu (Cassiopeia) ở phía bắc đến chòm sao Nam Thập Tự (Crux) ở phía nam, và sáng nhất ở chòm sao Nhân Mã (Sagittarius) - trung tâm của dải Ngân Hà.ccc</a:t>
            </a:r>
            <a:endParaRPr lang="en-US" sz="4200" dirty="0">
              <a:solidFill>
                <a:schemeClr val="bg1"/>
              </a:solidFill>
              <a:latin typeface="+mj-lt"/>
            </a:endParaRPr>
          </a:p>
        </p:txBody>
      </p:sp>
    </p:spTree>
    <p:extLst>
      <p:ext uri="{BB962C8B-B14F-4D97-AF65-F5344CB8AC3E}">
        <p14:creationId xmlns:p14="http://schemas.microsoft.com/office/powerpoint/2010/main" val="3598250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62561"/>
            <a:ext cx="11658600" cy="1219200"/>
          </a:xfrm>
        </p:spPr>
        <p:txBody>
          <a:bodyPr/>
          <a:lstStyle/>
          <a:p>
            <a:pPr algn="l"/>
            <a:r>
              <a:rPr lang="en-US" dirty="0">
                <a:solidFill>
                  <a:schemeClr val="bg1"/>
                </a:solidFill>
              </a:rPr>
              <a:t>                  Ngân Hà </a:t>
            </a:r>
          </a:p>
        </p:txBody>
      </p:sp>
      <p:sp>
        <p:nvSpPr>
          <p:cNvPr id="5" name="Subtitle 4"/>
          <p:cNvSpPr>
            <a:spLocks noGrp="1"/>
          </p:cNvSpPr>
          <p:nvPr>
            <p:ph type="subTitle" idx="1"/>
          </p:nvPr>
        </p:nvSpPr>
        <p:spPr>
          <a:xfrm>
            <a:off x="0" y="1300480"/>
            <a:ext cx="7315200" cy="5445760"/>
          </a:xfrm>
        </p:spPr>
        <p:txBody>
          <a:bodyPr>
            <a:normAutofit fontScale="85000" lnSpcReduction="20000"/>
          </a:bodyPr>
          <a:lstStyle/>
          <a:p>
            <a:pPr algn="l"/>
            <a:r>
              <a:rPr lang="vi-VN" b="1" dirty="0">
                <a:solidFill>
                  <a:schemeClr val="bg1"/>
                </a:solidFill>
              </a:rPr>
              <a:t>Ngân Hà</a:t>
            </a:r>
            <a:r>
              <a:rPr lang="vi-VN" dirty="0">
                <a:solidFill>
                  <a:schemeClr val="bg1"/>
                </a:solidFill>
              </a:rPr>
              <a:t>, </a:t>
            </a:r>
            <a:r>
              <a:rPr lang="vi-VN" b="1" dirty="0">
                <a:solidFill>
                  <a:schemeClr val="bg1"/>
                </a:solidFill>
              </a:rPr>
              <a:t>Sông Ngân</a:t>
            </a:r>
            <a:r>
              <a:rPr lang="vi-VN" dirty="0">
                <a:solidFill>
                  <a:schemeClr val="bg1"/>
                </a:solidFill>
              </a:rPr>
              <a:t> hay tên trong tiếng Anh là </a:t>
            </a:r>
            <a:r>
              <a:rPr lang="vi-VN" b="1" dirty="0">
                <a:solidFill>
                  <a:schemeClr val="bg1"/>
                </a:solidFill>
              </a:rPr>
              <a:t>Milky Way</a:t>
            </a:r>
            <a:r>
              <a:rPr lang="vi-VN" dirty="0">
                <a:solidFill>
                  <a:schemeClr val="bg1"/>
                </a:solidFill>
              </a:rPr>
              <a:t>, là một thiên hà chứa Hệ Mặt Trời của chúng ta. Nó xuất hiện trên bầu trời như một dải sáng mờ kéo dài từ chòm sao Tiên Hậu (Cassiopeia) ở phía bắc đến chòm sao Nam Thập Tự (Crux) ở phía nam, và sáng nhất ở chòm sao Nhân Mã (Sagittarius) - trung tâm của dải Ngân Hà.</a:t>
            </a:r>
            <a:endParaRPr lang="en-US" dirty="0">
              <a:solidFill>
                <a:schemeClr val="bg1"/>
              </a:solidFill>
            </a:endParaRPr>
          </a:p>
        </p:txBody>
      </p:sp>
      <p:pic>
        <p:nvPicPr>
          <p:cNvPr id="7" name="Picture 6" descr="images.jpg"/>
          <p:cNvPicPr>
            <a:picLocks noChangeAspect="1"/>
          </p:cNvPicPr>
          <p:nvPr/>
        </p:nvPicPr>
        <p:blipFill>
          <a:blip r:embed="rId2"/>
          <a:stretch>
            <a:fillRect/>
          </a:stretch>
        </p:blipFill>
        <p:spPr>
          <a:xfrm>
            <a:off x="457200" y="0"/>
            <a:ext cx="12915900" cy="6421120"/>
          </a:xfrm>
          <a:prstGeom prst="rect">
            <a:avLst/>
          </a:prstGeom>
        </p:spPr>
      </p:pic>
    </p:spTree>
    <p:extLst>
      <p:ext uri="{BB962C8B-B14F-4D97-AF65-F5344CB8AC3E}">
        <p14:creationId xmlns:p14="http://schemas.microsoft.com/office/powerpoint/2010/main" val="394779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plus(i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583680"/>
            <a:ext cx="12344400" cy="568960"/>
          </a:xfrm>
        </p:spPr>
        <p:txBody>
          <a:bodyPr>
            <a:normAutofit fontScale="90000"/>
          </a:bodyPr>
          <a:lstStyle/>
          <a:p>
            <a:pPr algn="l"/>
            <a:r>
              <a:rPr lang="en-US" dirty="0"/>
              <a:t>              Hình ảnh Ngân Hà</a:t>
            </a:r>
          </a:p>
        </p:txBody>
      </p:sp>
      <p:pic>
        <p:nvPicPr>
          <p:cNvPr id="3" name="Picture 2" descr="1592591.jpg"/>
          <p:cNvPicPr>
            <a:picLocks noChangeAspect="1"/>
          </p:cNvPicPr>
          <p:nvPr/>
        </p:nvPicPr>
        <p:blipFill>
          <a:blip r:embed="rId2"/>
          <a:stretch>
            <a:fillRect/>
          </a:stretch>
        </p:blipFill>
        <p:spPr>
          <a:xfrm>
            <a:off x="-43722" y="0"/>
            <a:ext cx="13759722" cy="6502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ững hình ảnh cho dải ngân hà trong vũ trụ tuyệ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0"/>
            <a:ext cx="13670280" cy="72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402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62561"/>
            <a:ext cx="11658600" cy="751839"/>
          </a:xfrm>
        </p:spPr>
        <p:txBody>
          <a:bodyPr>
            <a:normAutofit fontScale="90000"/>
          </a:bodyPr>
          <a:lstStyle/>
          <a:p>
            <a:pPr algn="l"/>
            <a:r>
              <a:rPr lang="en-US" dirty="0">
                <a:solidFill>
                  <a:schemeClr val="bg1"/>
                </a:solidFill>
              </a:rPr>
              <a:t>                  </a:t>
            </a:r>
            <a:r>
              <a:rPr lang="en-US" dirty="0">
                <a:solidFill>
                  <a:srgbClr val="FF0000"/>
                </a:solidFill>
              </a:rPr>
              <a:t>Ngân Hà </a:t>
            </a:r>
          </a:p>
        </p:txBody>
      </p:sp>
      <p:sp>
        <p:nvSpPr>
          <p:cNvPr id="5" name="Subtitle 4"/>
          <p:cNvSpPr>
            <a:spLocks noGrp="1"/>
          </p:cNvSpPr>
          <p:nvPr>
            <p:ph type="subTitle" idx="1"/>
          </p:nvPr>
        </p:nvSpPr>
        <p:spPr>
          <a:xfrm>
            <a:off x="533400" y="4191000"/>
            <a:ext cx="12573000" cy="2555240"/>
          </a:xfrm>
        </p:spPr>
        <p:txBody>
          <a:bodyPr>
            <a:normAutofit fontScale="77500" lnSpcReduction="20000"/>
          </a:bodyPr>
          <a:lstStyle/>
          <a:p>
            <a:pPr algn="l"/>
            <a:r>
              <a:rPr lang="vi-VN" b="1" dirty="0">
                <a:solidFill>
                  <a:schemeClr val="bg2">
                    <a:lumMod val="25000"/>
                  </a:schemeClr>
                </a:solidFill>
              </a:rPr>
              <a:t>Ngân Hà</a:t>
            </a:r>
            <a:r>
              <a:rPr lang="vi-VN" dirty="0">
                <a:solidFill>
                  <a:schemeClr val="bg2">
                    <a:lumMod val="25000"/>
                  </a:schemeClr>
                </a:solidFill>
              </a:rPr>
              <a:t>, </a:t>
            </a:r>
            <a:r>
              <a:rPr lang="vi-VN" b="1" dirty="0">
                <a:solidFill>
                  <a:schemeClr val="bg2">
                    <a:lumMod val="25000"/>
                  </a:schemeClr>
                </a:solidFill>
              </a:rPr>
              <a:t>Sông Ngân</a:t>
            </a:r>
            <a:r>
              <a:rPr lang="vi-VN" dirty="0">
                <a:solidFill>
                  <a:schemeClr val="bg2">
                    <a:lumMod val="25000"/>
                  </a:schemeClr>
                </a:solidFill>
              </a:rPr>
              <a:t> hay tên trong tiếng Anh là </a:t>
            </a:r>
            <a:r>
              <a:rPr lang="vi-VN" b="1" dirty="0">
                <a:solidFill>
                  <a:schemeClr val="bg2">
                    <a:lumMod val="25000"/>
                  </a:schemeClr>
                </a:solidFill>
              </a:rPr>
              <a:t>Milky Way</a:t>
            </a:r>
            <a:r>
              <a:rPr lang="vi-VN" dirty="0">
                <a:solidFill>
                  <a:schemeClr val="bg2">
                    <a:lumMod val="25000"/>
                  </a:schemeClr>
                </a:solidFill>
              </a:rPr>
              <a:t>, là một thiên hà chứa Hệ Mặt Trời của chúng ta. Nó xuất hiện trên bầu trời như một dải sáng mờ kéo dài từ chòm sao Tiên Hậu (Cassiopeia) ở phía bắc đến chòm sao Nam Thập Tự (Crux) ở phía nam, và sáng nhất ở chòm sao Nhân Mã (Sagittarius) - trung tâm của dải Ngân Hà.ccc</a:t>
            </a:r>
            <a:endParaRPr lang="en-US" dirty="0">
              <a:solidFill>
                <a:schemeClr val="bg2">
                  <a:lumMod val="25000"/>
                </a:schemeClr>
              </a:solidFill>
            </a:endParaRPr>
          </a:p>
        </p:txBody>
      </p:sp>
      <p:pic>
        <p:nvPicPr>
          <p:cNvPr id="7" name="Picture 6" descr="images.jpg"/>
          <p:cNvPicPr>
            <a:picLocks noChangeAspect="1"/>
          </p:cNvPicPr>
          <p:nvPr/>
        </p:nvPicPr>
        <p:blipFill>
          <a:blip r:embed="rId2"/>
          <a:stretch>
            <a:fillRect/>
          </a:stretch>
        </p:blipFill>
        <p:spPr>
          <a:xfrm>
            <a:off x="2743200" y="914400"/>
            <a:ext cx="6057900" cy="29718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plus(i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át hiện &quot;dải ngân hà ma quỷ&quot; trong suốt như ảo ảnh - Báo Người lao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560"/>
            <a:ext cx="13563600" cy="699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77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36 nền văn minh có thể hoạt động trong dải Ngân 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81280"/>
            <a:ext cx="13373100" cy="707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485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Bộ ảnh dải ngân hà đẹp nhất thế giới - VnExpress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 y="2368"/>
            <a:ext cx="13608359"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80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Ảnh chụp dải ngân hà đẹp tuyệt 8649 - 123Design.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1280"/>
            <a:ext cx="13487400" cy="72339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553520" y="4077696"/>
              <a:ext cx="4563000" cy="535296"/>
            </p14:xfrm>
          </p:contentPart>
        </mc:Choice>
        <mc:Fallback xmlns="">
          <p:pic>
            <p:nvPicPr>
              <p:cNvPr id="2" name="Ink 1"/>
              <p:cNvPicPr/>
              <p:nvPr/>
            </p:nvPicPr>
            <p:blipFill>
              <a:blip r:embed="rId4"/>
              <a:stretch>
                <a:fillRect/>
              </a:stretch>
            </p:blipFill>
            <p:spPr>
              <a:xfrm>
                <a:off x="5026320" y="3813480"/>
                <a:ext cx="3060720" cy="520560"/>
              </a:xfrm>
              <a:prstGeom prst="rect">
                <a:avLst/>
              </a:prstGeom>
            </p:spPr>
          </p:pic>
        </mc:Fallback>
      </mc:AlternateContent>
    </p:spTree>
    <p:extLst>
      <p:ext uri="{BB962C8B-B14F-4D97-AF65-F5344CB8AC3E}">
        <p14:creationId xmlns:p14="http://schemas.microsoft.com/office/powerpoint/2010/main" val="1587384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D6CAF-F439-E16C-0256-6BCFEAA96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2400"/>
            <a:ext cx="11734800" cy="6781800"/>
          </a:xfrm>
          <a:prstGeom prst="rect">
            <a:avLst/>
          </a:prstGeom>
        </p:spPr>
      </p:pic>
    </p:spTree>
    <p:extLst>
      <p:ext uri="{BB962C8B-B14F-4D97-AF65-F5344CB8AC3E}">
        <p14:creationId xmlns:p14="http://schemas.microsoft.com/office/powerpoint/2010/main" val="125757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D6FB3-844D-F5FB-4697-99953DA873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A5F6BF-B7CB-B18F-45E0-DAA622452A49}"/>
              </a:ext>
            </a:extLst>
          </p:cNvPr>
          <p:cNvSpPr/>
          <p:nvPr/>
        </p:nvSpPr>
        <p:spPr>
          <a:xfrm>
            <a:off x="1194273" y="578149"/>
            <a:ext cx="11378728" cy="3814662"/>
          </a:xfrm>
          <a:prstGeom prst="rect">
            <a:avLst/>
          </a:prstGeom>
        </p:spPr>
        <p:txBody>
          <a:bodyPr wrap="square" lIns="120170" tIns="60085" rIns="120170" bIns="60085">
            <a:spAutoFit/>
          </a:bodyPr>
          <a:lstStyle/>
          <a:p>
            <a:r>
              <a:rPr lang="en-US" sz="4000" dirty="0">
                <a:solidFill>
                  <a:srgbClr val="FF0000"/>
                </a:solidFill>
                <a:latin typeface="Time New Roman"/>
              </a:rPr>
              <a:t>3. </a:t>
            </a:r>
            <a:r>
              <a:rPr lang="en-US" sz="4000" dirty="0" err="1">
                <a:solidFill>
                  <a:srgbClr val="FF0000"/>
                </a:solidFill>
                <a:latin typeface="Time New Roman"/>
              </a:rPr>
              <a:t>Hệ</a:t>
            </a:r>
            <a:r>
              <a:rPr lang="en-US" sz="4000" dirty="0">
                <a:solidFill>
                  <a:srgbClr val="FF0000"/>
                </a:solidFill>
                <a:latin typeface="Time New Roman"/>
              </a:rPr>
              <a:t> </a:t>
            </a:r>
            <a:r>
              <a:rPr lang="en-US" sz="4000" dirty="0" err="1">
                <a:solidFill>
                  <a:srgbClr val="FF0000"/>
                </a:solidFill>
                <a:latin typeface="Time New Roman"/>
              </a:rPr>
              <a:t>Mặt</a:t>
            </a:r>
            <a:r>
              <a:rPr lang="en-US" sz="4000" dirty="0">
                <a:solidFill>
                  <a:srgbClr val="FF0000"/>
                </a:solidFill>
                <a:latin typeface="Time New Roman"/>
              </a:rPr>
              <a:t> </a:t>
            </a:r>
            <a:r>
              <a:rPr lang="en-US" sz="4000" dirty="0" err="1">
                <a:solidFill>
                  <a:srgbClr val="FF0000"/>
                </a:solidFill>
                <a:latin typeface="Time New Roman"/>
              </a:rPr>
              <a:t>trời</a:t>
            </a:r>
            <a:r>
              <a:rPr lang="en-US" sz="4000" dirty="0">
                <a:solidFill>
                  <a:srgbClr val="FF0000"/>
                </a:solidFill>
                <a:latin typeface="Time New Roman"/>
              </a:rPr>
              <a:t> </a:t>
            </a:r>
            <a:r>
              <a:rPr lang="en-US" sz="4000" dirty="0" err="1">
                <a:solidFill>
                  <a:srgbClr val="FF0000"/>
                </a:solidFill>
                <a:latin typeface="Time New Roman"/>
              </a:rPr>
              <a:t>trong</a:t>
            </a:r>
            <a:r>
              <a:rPr lang="en-US" sz="4000" dirty="0">
                <a:solidFill>
                  <a:srgbClr val="FF0000"/>
                </a:solidFill>
                <a:latin typeface="Time New Roman"/>
              </a:rPr>
              <a:t> </a:t>
            </a:r>
            <a:r>
              <a:rPr lang="en-US" sz="4000" dirty="0" err="1">
                <a:solidFill>
                  <a:srgbClr val="FF0000"/>
                </a:solidFill>
                <a:latin typeface="Time New Roman"/>
              </a:rPr>
              <a:t>ngân</a:t>
            </a:r>
            <a:r>
              <a:rPr lang="en-US" sz="4000" dirty="0">
                <a:solidFill>
                  <a:srgbClr val="FF0000"/>
                </a:solidFill>
                <a:latin typeface="Time New Roman"/>
              </a:rPr>
              <a:t> </a:t>
            </a:r>
            <a:r>
              <a:rPr lang="en-US" sz="4000" dirty="0" err="1">
                <a:solidFill>
                  <a:srgbClr val="FF0000"/>
                </a:solidFill>
                <a:latin typeface="Time New Roman"/>
              </a:rPr>
              <a:t>hà</a:t>
            </a:r>
            <a:endParaRPr lang="en-US" sz="4000" dirty="0">
              <a:solidFill>
                <a:srgbClr val="FF0000"/>
              </a:solidFill>
              <a:latin typeface="Time New Roman"/>
            </a:endParaRPr>
          </a:p>
          <a:p>
            <a:endParaRPr lang="en-US" sz="4000" dirty="0">
              <a:solidFill>
                <a:srgbClr val="FF0000"/>
              </a:solidFill>
              <a:latin typeface="Time New Roman"/>
            </a:endParaRPr>
          </a:p>
          <a:p>
            <a:r>
              <a:rPr lang="en-US" sz="4000" dirty="0" err="1">
                <a:latin typeface="Time New Roman"/>
              </a:rPr>
              <a:t>Hệ</a:t>
            </a:r>
            <a:r>
              <a:rPr lang="en-US" sz="4000" dirty="0">
                <a:latin typeface="Time New Roman"/>
              </a:rPr>
              <a:t> </a:t>
            </a:r>
            <a:r>
              <a:rPr lang="vi-VN" sz="4000" dirty="0">
                <a:latin typeface="Time New Roman"/>
              </a:rPr>
              <a:t>Mặt Trời </a:t>
            </a:r>
            <a:r>
              <a:rPr lang="en-US" sz="4000" dirty="0" err="1">
                <a:latin typeface="Time New Roman"/>
              </a:rPr>
              <a:t>chỉ</a:t>
            </a:r>
            <a:r>
              <a:rPr lang="en-US" sz="4000" dirty="0">
                <a:latin typeface="Time New Roman"/>
              </a:rPr>
              <a:t> </a:t>
            </a:r>
            <a:r>
              <a:rPr lang="en-US" sz="4000" dirty="0" err="1">
                <a:latin typeface="Time New Roman"/>
              </a:rPr>
              <a:t>là</a:t>
            </a:r>
            <a:r>
              <a:rPr lang="en-US" sz="4000" dirty="0">
                <a:latin typeface="Time New Roman"/>
              </a:rPr>
              <a:t> </a:t>
            </a:r>
            <a:r>
              <a:rPr lang="en-US" sz="4000" dirty="0" err="1">
                <a:latin typeface="Time New Roman"/>
              </a:rPr>
              <a:t>một</a:t>
            </a:r>
            <a:r>
              <a:rPr lang="en-US" sz="4000" dirty="0">
                <a:latin typeface="Time New Roman"/>
              </a:rPr>
              <a:t> </a:t>
            </a:r>
            <a:r>
              <a:rPr lang="en-US" sz="4000" dirty="0" err="1">
                <a:latin typeface="Time New Roman"/>
              </a:rPr>
              <a:t>phần</a:t>
            </a:r>
            <a:r>
              <a:rPr lang="en-US" sz="4000" dirty="0">
                <a:latin typeface="Time New Roman"/>
              </a:rPr>
              <a:t> </a:t>
            </a:r>
            <a:r>
              <a:rPr lang="en-US" sz="4000" dirty="0" err="1">
                <a:latin typeface="Time New Roman"/>
              </a:rPr>
              <a:t>nhỏ</a:t>
            </a:r>
            <a:r>
              <a:rPr lang="en-US" sz="4000" dirty="0">
                <a:latin typeface="Time New Roman"/>
              </a:rPr>
              <a:t> </a:t>
            </a:r>
            <a:r>
              <a:rPr lang="en-US" sz="4000" dirty="0" err="1">
                <a:latin typeface="Time New Roman"/>
              </a:rPr>
              <a:t>của</a:t>
            </a:r>
            <a:r>
              <a:rPr lang="en-US" sz="4000" dirty="0">
                <a:latin typeface="Time New Roman"/>
              </a:rPr>
              <a:t> Ngân </a:t>
            </a:r>
            <a:r>
              <a:rPr lang="en-US" sz="4000" dirty="0" err="1">
                <a:latin typeface="Time New Roman"/>
              </a:rPr>
              <a:t>hà</a:t>
            </a:r>
            <a:r>
              <a:rPr lang="en-US" sz="4000" dirty="0">
                <a:latin typeface="Time New Roman"/>
              </a:rPr>
              <a:t>, </a:t>
            </a:r>
            <a:r>
              <a:rPr lang="en-US" sz="4000" dirty="0" err="1">
                <a:latin typeface="Time New Roman"/>
              </a:rPr>
              <a:t>nằm</a:t>
            </a:r>
            <a:r>
              <a:rPr lang="en-US" sz="4000" dirty="0">
                <a:latin typeface="Time New Roman"/>
              </a:rPr>
              <a:t> ở </a:t>
            </a:r>
            <a:r>
              <a:rPr lang="en-US" sz="4000" dirty="0" err="1">
                <a:latin typeface="Time New Roman"/>
              </a:rPr>
              <a:t>rìa</a:t>
            </a:r>
            <a:r>
              <a:rPr lang="en-US" sz="4000" dirty="0">
                <a:latin typeface="Time New Roman"/>
              </a:rPr>
              <a:t> Ngân </a:t>
            </a:r>
            <a:r>
              <a:rPr lang="en-US" sz="4000" dirty="0" err="1">
                <a:latin typeface="Time New Roman"/>
              </a:rPr>
              <a:t>hà</a:t>
            </a:r>
            <a:r>
              <a:rPr lang="en-US" sz="4000" dirty="0">
                <a:latin typeface="Time New Roman"/>
              </a:rPr>
              <a:t> </a:t>
            </a:r>
            <a:r>
              <a:rPr lang="en-US" sz="4000" dirty="0" err="1">
                <a:latin typeface="Time New Roman"/>
              </a:rPr>
              <a:t>và</a:t>
            </a:r>
            <a:r>
              <a:rPr lang="en-US" sz="4000" dirty="0">
                <a:latin typeface="Time New Roman"/>
              </a:rPr>
              <a:t> </a:t>
            </a:r>
            <a:r>
              <a:rPr lang="en-US" sz="4000" dirty="0" err="1">
                <a:latin typeface="Time New Roman"/>
              </a:rPr>
              <a:t>cách</a:t>
            </a:r>
            <a:r>
              <a:rPr lang="en-US" sz="4000" dirty="0">
                <a:latin typeface="Time New Roman"/>
              </a:rPr>
              <a:t> </a:t>
            </a:r>
            <a:r>
              <a:rPr lang="en-US" sz="4000" dirty="0" err="1">
                <a:latin typeface="Time New Roman"/>
              </a:rPr>
              <a:t>tâm</a:t>
            </a:r>
            <a:r>
              <a:rPr lang="en-US" sz="4000" dirty="0">
                <a:latin typeface="Time New Roman"/>
              </a:rPr>
              <a:t> </a:t>
            </a:r>
            <a:r>
              <a:rPr lang="en-US" sz="4000" dirty="0" err="1">
                <a:latin typeface="Time New Roman"/>
              </a:rPr>
              <a:t>một</a:t>
            </a:r>
            <a:r>
              <a:rPr lang="en-US" sz="4000" dirty="0">
                <a:latin typeface="Time New Roman"/>
              </a:rPr>
              <a:t> </a:t>
            </a:r>
            <a:r>
              <a:rPr lang="en-US" sz="4000" dirty="0" err="1">
                <a:latin typeface="Time New Roman"/>
              </a:rPr>
              <a:t>khoảng</a:t>
            </a:r>
            <a:r>
              <a:rPr lang="en-US" sz="4000" dirty="0">
                <a:latin typeface="Time New Roman"/>
              </a:rPr>
              <a:t> </a:t>
            </a:r>
            <a:r>
              <a:rPr lang="en-US" sz="4000" dirty="0" err="1">
                <a:latin typeface="Time New Roman"/>
              </a:rPr>
              <a:t>cỡ</a:t>
            </a:r>
            <a:r>
              <a:rPr lang="en-US" sz="4000" dirty="0">
                <a:latin typeface="Time New Roman"/>
              </a:rPr>
              <a:t> 2/3 </a:t>
            </a:r>
            <a:r>
              <a:rPr lang="en-US" sz="4000" dirty="0" err="1">
                <a:latin typeface="Time New Roman"/>
              </a:rPr>
              <a:t>bán</a:t>
            </a:r>
            <a:r>
              <a:rPr lang="en-US" sz="4000" dirty="0">
                <a:latin typeface="Time New Roman"/>
              </a:rPr>
              <a:t> </a:t>
            </a:r>
            <a:r>
              <a:rPr lang="en-US" sz="4000" dirty="0" err="1">
                <a:latin typeface="Time New Roman"/>
              </a:rPr>
              <a:t>kính</a:t>
            </a:r>
            <a:r>
              <a:rPr lang="en-US" sz="4000" dirty="0">
                <a:latin typeface="Time New Roman"/>
              </a:rPr>
              <a:t> </a:t>
            </a:r>
            <a:r>
              <a:rPr lang="en-US" sz="4000" dirty="0" err="1">
                <a:latin typeface="Time New Roman"/>
              </a:rPr>
              <a:t>của</a:t>
            </a:r>
            <a:r>
              <a:rPr lang="en-US" sz="4000" dirty="0">
                <a:latin typeface="Time New Roman"/>
              </a:rPr>
              <a:t> </a:t>
            </a:r>
            <a:r>
              <a:rPr lang="en-US" sz="4000" dirty="0" err="1">
                <a:latin typeface="Time New Roman"/>
              </a:rPr>
              <a:t>nó</a:t>
            </a:r>
            <a:endParaRPr lang="en-US" sz="4000" dirty="0">
              <a:latin typeface="Time New Roman"/>
            </a:endParaRPr>
          </a:p>
          <a:p>
            <a:endParaRPr lang="vi-VN" sz="4000" dirty="0">
              <a:latin typeface="Time New Roman"/>
            </a:endParaRPr>
          </a:p>
        </p:txBody>
      </p:sp>
      <p:pic>
        <p:nvPicPr>
          <p:cNvPr id="2" name="Picture 9" descr="viet3">
            <a:extLst>
              <a:ext uri="{FF2B5EF4-FFF2-40B4-BE49-F238E27FC236}">
                <a16:creationId xmlns:a16="http://schemas.microsoft.com/office/drawing/2014/main" id="{E958F56A-D137-2267-D16C-83CFB1D3C8A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5804"/>
            <a:ext cx="755460" cy="9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951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0546450"/>
              </p:ext>
            </p:extLst>
          </p:nvPr>
        </p:nvGraphicFramePr>
        <p:xfrm>
          <a:off x="457200" y="1706880"/>
          <a:ext cx="12915901" cy="3251201"/>
        </p:xfrm>
        <a:graphic>
          <a:graphicData uri="http://schemas.openxmlformats.org/drawingml/2006/table">
            <a:tbl>
              <a:tblPr firstRow="1" firstCol="1" bandRow="1">
                <a:tableStyleId>{5C22544A-7EE6-4342-B048-85BDC9FD1C3A}</a:tableStyleId>
              </a:tblPr>
              <a:tblGrid>
                <a:gridCol w="2582607">
                  <a:extLst>
                    <a:ext uri="{9D8B030D-6E8A-4147-A177-3AD203B41FA5}">
                      <a16:colId xmlns:a16="http://schemas.microsoft.com/office/drawing/2014/main" val="20000"/>
                    </a:ext>
                  </a:extLst>
                </a:gridCol>
                <a:gridCol w="2582607">
                  <a:extLst>
                    <a:ext uri="{9D8B030D-6E8A-4147-A177-3AD203B41FA5}">
                      <a16:colId xmlns:a16="http://schemas.microsoft.com/office/drawing/2014/main" val="20001"/>
                    </a:ext>
                  </a:extLst>
                </a:gridCol>
                <a:gridCol w="2582607">
                  <a:extLst>
                    <a:ext uri="{9D8B030D-6E8A-4147-A177-3AD203B41FA5}">
                      <a16:colId xmlns:a16="http://schemas.microsoft.com/office/drawing/2014/main" val="20002"/>
                    </a:ext>
                  </a:extLst>
                </a:gridCol>
                <a:gridCol w="2584040">
                  <a:extLst>
                    <a:ext uri="{9D8B030D-6E8A-4147-A177-3AD203B41FA5}">
                      <a16:colId xmlns:a16="http://schemas.microsoft.com/office/drawing/2014/main" val="20003"/>
                    </a:ext>
                  </a:extLst>
                </a:gridCol>
                <a:gridCol w="2584040">
                  <a:extLst>
                    <a:ext uri="{9D8B030D-6E8A-4147-A177-3AD203B41FA5}">
                      <a16:colId xmlns:a16="http://schemas.microsoft.com/office/drawing/2014/main" val="20004"/>
                    </a:ext>
                  </a:extLst>
                </a:gridCol>
              </a:tblGrid>
              <a:tr h="1083733">
                <a:tc>
                  <a:txBody>
                    <a:bodyPr/>
                    <a:lstStyle/>
                    <a:p>
                      <a:pPr algn="ctr">
                        <a:spcAft>
                          <a:spcPts val="0"/>
                        </a:spcAft>
                      </a:pPr>
                      <a:r>
                        <a:rPr lang="fr-FR" sz="1500" dirty="0" err="1">
                          <a:effectLst/>
                        </a:rPr>
                        <a:t>Thiên</a:t>
                      </a:r>
                      <a:r>
                        <a:rPr lang="fr-FR" sz="1500" dirty="0">
                          <a:effectLst/>
                        </a:rPr>
                        <a:t> </a:t>
                      </a:r>
                      <a:r>
                        <a:rPr lang="fr-FR" sz="1500" dirty="0" err="1">
                          <a:effectLst/>
                        </a:rPr>
                        <a:t>thể</a:t>
                      </a:r>
                      <a:endParaRPr lang="en-US" sz="1500" dirty="0">
                        <a:effectLst/>
                        <a:latin typeface="Times New Roman"/>
                        <a:ea typeface="Calibri"/>
                        <a:cs typeface="Times New Roman"/>
                      </a:endParaRPr>
                    </a:p>
                  </a:txBody>
                  <a:tcPr marL="102870" marR="102870" marT="0" marB="0"/>
                </a:tc>
                <a:tc>
                  <a:txBody>
                    <a:bodyPr/>
                    <a:lstStyle/>
                    <a:p>
                      <a:pPr algn="ctr">
                        <a:spcAft>
                          <a:spcPts val="0"/>
                        </a:spcAft>
                      </a:pPr>
                      <a:r>
                        <a:rPr lang="fr-FR" sz="1500" dirty="0" err="1">
                          <a:effectLst/>
                        </a:rPr>
                        <a:t>Tự</a:t>
                      </a:r>
                      <a:r>
                        <a:rPr lang="fr-FR" sz="1500" dirty="0">
                          <a:effectLst/>
                        </a:rPr>
                        <a:t> </a:t>
                      </a:r>
                      <a:r>
                        <a:rPr lang="fr-FR" sz="1500" dirty="0" err="1">
                          <a:effectLst/>
                        </a:rPr>
                        <a:t>phát</a:t>
                      </a:r>
                      <a:r>
                        <a:rPr lang="fr-FR" sz="1500" dirty="0">
                          <a:effectLst/>
                        </a:rPr>
                        <a:t> </a:t>
                      </a:r>
                      <a:r>
                        <a:rPr lang="fr-FR" sz="1500" dirty="0" err="1">
                          <a:effectLst/>
                        </a:rPr>
                        <a:t>sáng</a:t>
                      </a:r>
                      <a:endParaRPr lang="en-US" sz="1500" dirty="0">
                        <a:effectLst/>
                        <a:latin typeface="Times New Roman"/>
                        <a:ea typeface="Calibri"/>
                        <a:cs typeface="Times New Roman"/>
                      </a:endParaRPr>
                    </a:p>
                  </a:txBody>
                  <a:tcPr marL="102870" marR="102870" marT="0" marB="0"/>
                </a:tc>
                <a:tc>
                  <a:txBody>
                    <a:bodyPr/>
                    <a:lstStyle/>
                    <a:p>
                      <a:pPr algn="ctr">
                        <a:spcAft>
                          <a:spcPts val="0"/>
                        </a:spcAft>
                      </a:pPr>
                      <a:r>
                        <a:rPr lang="fr-FR" sz="1500" dirty="0" err="1">
                          <a:effectLst/>
                        </a:rPr>
                        <a:t>Không</a:t>
                      </a:r>
                      <a:r>
                        <a:rPr lang="fr-FR" sz="1500" dirty="0">
                          <a:effectLst/>
                        </a:rPr>
                        <a:t> </a:t>
                      </a:r>
                      <a:r>
                        <a:rPr lang="fr-FR" sz="1500" dirty="0" err="1">
                          <a:effectLst/>
                        </a:rPr>
                        <a:t>tự</a:t>
                      </a:r>
                      <a:r>
                        <a:rPr lang="fr-FR" sz="1500" dirty="0">
                          <a:effectLst/>
                        </a:rPr>
                        <a:t> </a:t>
                      </a:r>
                      <a:r>
                        <a:rPr lang="fr-FR" sz="1500" dirty="0" err="1">
                          <a:effectLst/>
                        </a:rPr>
                        <a:t>phát</a:t>
                      </a:r>
                      <a:r>
                        <a:rPr lang="fr-FR" sz="1500" dirty="0">
                          <a:effectLst/>
                        </a:rPr>
                        <a:t> </a:t>
                      </a:r>
                      <a:r>
                        <a:rPr lang="fr-FR" sz="1500" dirty="0" err="1">
                          <a:effectLst/>
                        </a:rPr>
                        <a:t>sáng</a:t>
                      </a:r>
                      <a:endParaRPr lang="en-US" sz="1500" dirty="0">
                        <a:effectLst/>
                        <a:latin typeface="Times New Roman"/>
                        <a:ea typeface="Calibri"/>
                        <a:cs typeface="Times New Roman"/>
                      </a:endParaRPr>
                    </a:p>
                  </a:txBody>
                  <a:tcPr marL="102870" marR="102870" marT="0" marB="0"/>
                </a:tc>
                <a:tc>
                  <a:txBody>
                    <a:bodyPr/>
                    <a:lstStyle/>
                    <a:p>
                      <a:pPr algn="ctr">
                        <a:spcAft>
                          <a:spcPts val="0"/>
                        </a:spcAft>
                      </a:pPr>
                      <a:r>
                        <a:rPr lang="fr-FR" sz="1500">
                          <a:effectLst/>
                        </a:rPr>
                        <a:t>Thuộc hệ mặt trời</a:t>
                      </a:r>
                      <a:endParaRPr lang="en-US" sz="1500">
                        <a:effectLst/>
                        <a:latin typeface="Times New Roman"/>
                        <a:ea typeface="Calibri"/>
                        <a:cs typeface="Times New Roman"/>
                      </a:endParaRPr>
                    </a:p>
                  </a:txBody>
                  <a:tcPr marL="102870" marR="102870" marT="0" marB="0"/>
                </a:tc>
                <a:tc>
                  <a:txBody>
                    <a:bodyPr/>
                    <a:lstStyle/>
                    <a:p>
                      <a:pPr algn="ctr">
                        <a:spcAft>
                          <a:spcPts val="0"/>
                        </a:spcAft>
                      </a:pPr>
                      <a:r>
                        <a:rPr lang="fr-FR" sz="1500">
                          <a:effectLst/>
                        </a:rPr>
                        <a:t>Không thuộc hệ mặt trời</a:t>
                      </a:r>
                      <a:endParaRPr lang="en-US" sz="1500">
                        <a:effectLst/>
                        <a:latin typeface="Times New Roman"/>
                        <a:ea typeface="Calibri"/>
                        <a:cs typeface="Times New Roman"/>
                      </a:endParaRPr>
                    </a:p>
                  </a:txBody>
                  <a:tcPr marL="102870" marR="102870" marT="0" marB="0"/>
                </a:tc>
                <a:extLst>
                  <a:ext uri="{0D108BD9-81ED-4DB2-BD59-A6C34878D82A}">
                    <a16:rowId xmlns:a16="http://schemas.microsoft.com/office/drawing/2014/main" val="10000"/>
                  </a:ext>
                </a:extLst>
              </a:tr>
              <a:tr h="541867">
                <a:tc>
                  <a:txBody>
                    <a:bodyPr/>
                    <a:lstStyle/>
                    <a:p>
                      <a:pPr algn="ctr">
                        <a:spcAft>
                          <a:spcPts val="0"/>
                        </a:spcAft>
                      </a:pPr>
                      <a:r>
                        <a:rPr lang="fr-FR" sz="1500" dirty="0">
                          <a:effectLst/>
                        </a:rPr>
                        <a:t>Sao </a:t>
                      </a:r>
                      <a:r>
                        <a:rPr lang="fr-FR" sz="1500" dirty="0" err="1">
                          <a:effectLst/>
                        </a:rPr>
                        <a:t>Mộc</a:t>
                      </a:r>
                      <a:endParaRPr lang="en-US" sz="1500" dirty="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r>
                        <a:rPr lang="fr-FR" sz="3000">
                          <a:effectLst/>
                        </a:rPr>
                        <a:t> </a:t>
                      </a:r>
                      <a:endParaRPr lang="en-US" sz="3000">
                        <a:effectLst/>
                        <a:latin typeface="Times New Roman"/>
                        <a:ea typeface="Calibri"/>
                        <a:cs typeface="Times New Roman"/>
                      </a:endParaRPr>
                    </a:p>
                  </a:txBody>
                  <a:tcPr marL="102870" marR="102870" marT="0" marB="0"/>
                </a:tc>
                <a:extLst>
                  <a:ext uri="{0D108BD9-81ED-4DB2-BD59-A6C34878D82A}">
                    <a16:rowId xmlns:a16="http://schemas.microsoft.com/office/drawing/2014/main" val="10001"/>
                  </a:ext>
                </a:extLst>
              </a:tr>
              <a:tr h="541867">
                <a:tc>
                  <a:txBody>
                    <a:bodyPr/>
                    <a:lstStyle/>
                    <a:p>
                      <a:pPr algn="ctr">
                        <a:spcAft>
                          <a:spcPts val="0"/>
                        </a:spcAft>
                      </a:pPr>
                      <a:r>
                        <a:rPr lang="fr-FR" sz="1500">
                          <a:effectLst/>
                        </a:rPr>
                        <a:t>Sao Bắc Cực</a:t>
                      </a:r>
                      <a:endParaRPr lang="en-US" sz="150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extLst>
                  <a:ext uri="{0D108BD9-81ED-4DB2-BD59-A6C34878D82A}">
                    <a16:rowId xmlns:a16="http://schemas.microsoft.com/office/drawing/2014/main" val="10002"/>
                  </a:ext>
                </a:extLst>
              </a:tr>
              <a:tr h="541867">
                <a:tc>
                  <a:txBody>
                    <a:bodyPr/>
                    <a:lstStyle/>
                    <a:p>
                      <a:pPr algn="ctr">
                        <a:spcAft>
                          <a:spcPts val="0"/>
                        </a:spcAft>
                      </a:pPr>
                      <a:r>
                        <a:rPr lang="fr-FR" sz="1500">
                          <a:effectLst/>
                        </a:rPr>
                        <a:t>Sao Hỏa</a:t>
                      </a:r>
                      <a:endParaRPr lang="en-US" sz="150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extLst>
                  <a:ext uri="{0D108BD9-81ED-4DB2-BD59-A6C34878D82A}">
                    <a16:rowId xmlns:a16="http://schemas.microsoft.com/office/drawing/2014/main" val="10003"/>
                  </a:ext>
                </a:extLst>
              </a:tr>
              <a:tr h="541867">
                <a:tc>
                  <a:txBody>
                    <a:bodyPr/>
                    <a:lstStyle/>
                    <a:p>
                      <a:pPr algn="ctr">
                        <a:spcAft>
                          <a:spcPts val="0"/>
                        </a:spcAft>
                      </a:pPr>
                      <a:r>
                        <a:rPr lang="fr-FR" sz="1500">
                          <a:effectLst/>
                        </a:rPr>
                        <a:t>Sao chổi</a:t>
                      </a:r>
                      <a:endParaRPr lang="en-US" sz="150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endParaRPr lang="en-US" sz="3000" dirty="0">
                        <a:effectLst/>
                        <a:latin typeface="Times New Roman"/>
                        <a:ea typeface="Calibri"/>
                        <a:cs typeface="Times New Roman"/>
                      </a:endParaRPr>
                    </a:p>
                  </a:txBody>
                  <a:tcPr marL="102870" marR="102870" marT="0" marB="0"/>
                </a:tc>
                <a:tc>
                  <a:txBody>
                    <a:bodyPr/>
                    <a:lstStyle/>
                    <a:p>
                      <a:pPr algn="ctr">
                        <a:spcAft>
                          <a:spcPts val="0"/>
                        </a:spcAft>
                      </a:pPr>
                      <a:r>
                        <a:rPr lang="fr-FR" sz="3000" dirty="0">
                          <a:effectLst/>
                        </a:rPr>
                        <a:t> </a:t>
                      </a:r>
                      <a:endParaRPr lang="en-US" sz="3000" dirty="0">
                        <a:effectLst/>
                        <a:latin typeface="Times New Roman"/>
                        <a:ea typeface="Calibri"/>
                        <a:cs typeface="Times New Roman"/>
                      </a:endParaRPr>
                    </a:p>
                  </a:txBody>
                  <a:tcPr marL="102870" marR="102870" marT="0" marB="0"/>
                </a:tc>
                <a:extLst>
                  <a:ext uri="{0D108BD9-81ED-4DB2-BD59-A6C34878D82A}">
                    <a16:rowId xmlns:a16="http://schemas.microsoft.com/office/drawing/2014/main" val="10004"/>
                  </a:ext>
                </a:extLst>
              </a:tr>
            </a:tbl>
          </a:graphicData>
        </a:graphic>
      </p:graphicFrame>
      <p:sp>
        <p:nvSpPr>
          <p:cNvPr id="4" name="Rectangle 3"/>
          <p:cNvSpPr/>
          <p:nvPr/>
        </p:nvSpPr>
        <p:spPr>
          <a:xfrm>
            <a:off x="6538055" y="2682241"/>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5" name="Rectangle 4"/>
          <p:cNvSpPr/>
          <p:nvPr/>
        </p:nvSpPr>
        <p:spPr>
          <a:xfrm>
            <a:off x="9258301" y="2719462"/>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6" name="Rectangle 5"/>
          <p:cNvSpPr/>
          <p:nvPr/>
        </p:nvSpPr>
        <p:spPr>
          <a:xfrm>
            <a:off x="11544301" y="3291566"/>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7" name="Rectangle 6"/>
          <p:cNvSpPr/>
          <p:nvPr/>
        </p:nvSpPr>
        <p:spPr>
          <a:xfrm>
            <a:off x="4114801" y="3291565"/>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8" name="Rectangle 7"/>
          <p:cNvSpPr/>
          <p:nvPr/>
        </p:nvSpPr>
        <p:spPr>
          <a:xfrm>
            <a:off x="6538055" y="3830036"/>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9" name="Rectangle 8"/>
          <p:cNvSpPr/>
          <p:nvPr/>
        </p:nvSpPr>
        <p:spPr>
          <a:xfrm>
            <a:off x="9258301" y="3820161"/>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10" name="Rectangle 9"/>
          <p:cNvSpPr/>
          <p:nvPr/>
        </p:nvSpPr>
        <p:spPr>
          <a:xfrm>
            <a:off x="9238004" y="4307839"/>
            <a:ext cx="800100" cy="767674"/>
          </a:xfrm>
          <a:prstGeom prst="rect">
            <a:avLst/>
          </a:prstGeom>
        </p:spPr>
        <p:txBody>
          <a:bodyPr wrap="squar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11" name="Rectangle 10"/>
          <p:cNvSpPr/>
          <p:nvPr/>
        </p:nvSpPr>
        <p:spPr>
          <a:xfrm>
            <a:off x="6538055" y="4313158"/>
            <a:ext cx="646644" cy="767674"/>
          </a:xfrm>
          <a:prstGeom prst="rect">
            <a:avLst/>
          </a:prstGeom>
        </p:spPr>
        <p:txBody>
          <a:bodyPr wrap="none" lIns="120170" tIns="60085" rIns="120170" bIns="60085">
            <a:spAutoFit/>
          </a:bodyPr>
          <a:lstStyle/>
          <a:p>
            <a:pPr lvl="0" fontAlgn="base">
              <a:spcBef>
                <a:spcPct val="0"/>
              </a:spcBef>
              <a:spcAft>
                <a:spcPct val="0"/>
              </a:spcAft>
            </a:pPr>
            <a:r>
              <a:rPr lang="vi-VN" sz="4200" dirty="0">
                <a:latin typeface="Times New Roman" pitchFamily="18" charset="0"/>
                <a:ea typeface="Calibri" pitchFamily="34" charset="0"/>
                <a:cs typeface="Times New Roman" pitchFamily="18" charset="0"/>
              </a:rPr>
              <a:t>x</a:t>
            </a:r>
            <a:r>
              <a:rPr lang="fr-FR" sz="4200" dirty="0">
                <a:latin typeface="Times New Roman" pitchFamily="18" charset="0"/>
                <a:ea typeface="Calibri" pitchFamily="34" charset="0"/>
                <a:cs typeface="Times New Roman" pitchFamily="18" charset="0"/>
              </a:rPr>
              <a:t> </a:t>
            </a:r>
            <a:endParaRPr lang="fr-FR" sz="5300" dirty="0">
              <a:latin typeface="Arial" pitchFamily="34" charset="0"/>
              <a:cs typeface="Arial" pitchFamily="34" charset="0"/>
            </a:endParaRPr>
          </a:p>
        </p:txBody>
      </p:sp>
      <p:sp>
        <p:nvSpPr>
          <p:cNvPr id="12" name="Rectangle 11"/>
          <p:cNvSpPr/>
          <p:nvPr/>
        </p:nvSpPr>
        <p:spPr>
          <a:xfrm>
            <a:off x="4686300" y="108053"/>
            <a:ext cx="5488226" cy="767674"/>
          </a:xfrm>
          <a:prstGeom prst="rect">
            <a:avLst/>
          </a:prstGeom>
        </p:spPr>
        <p:txBody>
          <a:bodyPr wrap="none" lIns="120170" tIns="60085" rIns="120170" bIns="60085">
            <a:spAutoFit/>
          </a:bodyPr>
          <a:lstStyle/>
          <a:p>
            <a:r>
              <a:rPr lang="en-US" sz="4200" b="1" dirty="0" err="1">
                <a:latin typeface="Time New Roman"/>
              </a:rPr>
              <a:t>Bài</a:t>
            </a:r>
            <a:r>
              <a:rPr lang="en-US" sz="4200" b="1" dirty="0">
                <a:latin typeface="Time New Roman"/>
              </a:rPr>
              <a:t> </a:t>
            </a:r>
            <a:r>
              <a:rPr lang="en-US" sz="4200" b="1" dirty="0" err="1">
                <a:latin typeface="Time New Roman"/>
              </a:rPr>
              <a:t>tập</a:t>
            </a:r>
            <a:r>
              <a:rPr lang="en-US" sz="4200" b="1" dirty="0">
                <a:latin typeface="Time New Roman"/>
              </a:rPr>
              <a:t> </a:t>
            </a:r>
            <a:r>
              <a:rPr lang="vi-VN" sz="4200" b="1" dirty="0">
                <a:latin typeface="Time New Roman"/>
              </a:rPr>
              <a:t>5</a:t>
            </a:r>
            <a:r>
              <a:rPr lang="en-US" sz="4200" b="1" dirty="0">
                <a:latin typeface="Time New Roman"/>
              </a:rPr>
              <a:t>-</a:t>
            </a:r>
            <a:r>
              <a:rPr lang="en-US" sz="4200" b="1" dirty="0" err="1">
                <a:latin typeface="Time New Roman"/>
              </a:rPr>
              <a:t>trang</a:t>
            </a:r>
            <a:r>
              <a:rPr lang="en-US" sz="4200" b="1" dirty="0">
                <a:latin typeface="Time New Roman"/>
              </a:rPr>
              <a:t> 199 SGK</a:t>
            </a:r>
          </a:p>
        </p:txBody>
      </p:sp>
    </p:spTree>
    <p:extLst>
      <p:ext uri="{BB962C8B-B14F-4D97-AF65-F5344CB8AC3E}">
        <p14:creationId xmlns:p14="http://schemas.microsoft.com/office/powerpoint/2010/main" val="26266774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503053"/>
            <a:ext cx="12458700" cy="8000424"/>
          </a:xfrm>
          <a:prstGeom prst="rect">
            <a:avLst/>
          </a:prstGeom>
        </p:spPr>
        <p:txBody>
          <a:bodyPr wrap="square" lIns="120170" tIns="60085" rIns="120170" bIns="60085">
            <a:spAutoFit/>
          </a:bodyPr>
          <a:lstStyle/>
          <a:p>
            <a:pPr fontAlgn="base"/>
            <a:r>
              <a:rPr lang="en-US" sz="3200" b="1" dirty="0" err="1">
                <a:latin typeface="Time New Roman"/>
              </a:rPr>
              <a:t>Tinh</a:t>
            </a:r>
            <a:r>
              <a:rPr lang="en-US" sz="3200" b="1" dirty="0">
                <a:latin typeface="Time New Roman"/>
              </a:rPr>
              <a:t> </a:t>
            </a:r>
            <a:r>
              <a:rPr lang="en-US" sz="3200" b="1" dirty="0" err="1">
                <a:latin typeface="Time New Roman"/>
              </a:rPr>
              <a:t>vân</a:t>
            </a:r>
            <a:endParaRPr lang="en-US" sz="3200" b="1" dirty="0">
              <a:latin typeface="Time New Roman"/>
            </a:endParaRPr>
          </a:p>
          <a:p>
            <a:pPr fontAlgn="base"/>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có</a:t>
            </a:r>
            <a:r>
              <a:rPr lang="en-US" sz="3200" dirty="0">
                <a:latin typeface="Time New Roman"/>
              </a:rPr>
              <a:t> </a:t>
            </a:r>
            <a:r>
              <a:rPr lang="en-US" sz="3200" dirty="0" err="1">
                <a:latin typeface="Time New Roman"/>
              </a:rPr>
              <a:t>nghĩa</a:t>
            </a:r>
            <a:r>
              <a:rPr lang="en-US" sz="3200" dirty="0">
                <a:latin typeface="Time New Roman"/>
              </a:rPr>
              <a:t> </a:t>
            </a:r>
            <a:r>
              <a:rPr lang="en-US" sz="3200" dirty="0" err="1">
                <a:latin typeface="Time New Roman"/>
              </a:rPr>
              <a:t>là</a:t>
            </a:r>
            <a:r>
              <a:rPr lang="en-US" sz="3200" dirty="0">
                <a:latin typeface="Time New Roman"/>
              </a:rPr>
              <a:t> </a:t>
            </a:r>
            <a:r>
              <a:rPr lang="en-US" sz="3200" dirty="0" err="1">
                <a:latin typeface="Time New Roman"/>
              </a:rPr>
              <a:t>mây</a:t>
            </a:r>
            <a:r>
              <a:rPr lang="en-US" sz="3200" dirty="0">
                <a:latin typeface="Time New Roman"/>
              </a:rPr>
              <a:t> </a:t>
            </a:r>
            <a:r>
              <a:rPr lang="en-US" sz="3200" dirty="0" err="1">
                <a:latin typeface="Time New Roman"/>
              </a:rPr>
              <a:t>sao</a:t>
            </a:r>
            <a:r>
              <a:rPr lang="en-US" sz="3200" dirty="0">
                <a:latin typeface="Time New Roman"/>
              </a:rPr>
              <a:t> (</a:t>
            </a:r>
            <a:r>
              <a:rPr lang="en-US" sz="3200" dirty="0" err="1">
                <a:latin typeface="Time New Roman"/>
              </a:rPr>
              <a:t>từ</a:t>
            </a:r>
            <a:r>
              <a:rPr lang="en-US" sz="3200" dirty="0">
                <a:latin typeface="Time New Roman"/>
              </a:rPr>
              <a:t> </a:t>
            </a:r>
            <a:r>
              <a:rPr lang="en-US" sz="3200" dirty="0" err="1">
                <a:latin typeface="Time New Roman"/>
              </a:rPr>
              <a:t>Hán</a:t>
            </a:r>
            <a:r>
              <a:rPr lang="en-US" sz="3200" dirty="0">
                <a:latin typeface="Time New Roman"/>
              </a:rPr>
              <a:t> </a:t>
            </a:r>
            <a:r>
              <a:rPr lang="en-US" sz="3200" dirty="0" err="1">
                <a:latin typeface="Time New Roman"/>
              </a:rPr>
              <a:t>Việt</a:t>
            </a:r>
            <a:r>
              <a:rPr lang="en-US" sz="3200" dirty="0">
                <a:latin typeface="Time New Roman"/>
              </a:rPr>
              <a:t>), </a:t>
            </a:r>
            <a:r>
              <a:rPr lang="en-US" sz="3200" dirty="0" err="1">
                <a:latin typeface="Time New Roman"/>
              </a:rPr>
              <a:t>chỉ</a:t>
            </a:r>
            <a:r>
              <a:rPr lang="en-US" sz="3200" dirty="0">
                <a:latin typeface="Time New Roman"/>
              </a:rPr>
              <a:t> </a:t>
            </a:r>
            <a:r>
              <a:rPr lang="en-US" sz="3200" dirty="0" err="1">
                <a:latin typeface="Time New Roman"/>
              </a:rPr>
              <a:t>cái</a:t>
            </a:r>
            <a:r>
              <a:rPr lang="en-US" sz="3200" dirty="0">
                <a:latin typeface="Time New Roman"/>
              </a:rPr>
              <a:t> </a:t>
            </a:r>
            <a:r>
              <a:rPr lang="en-US" sz="3200" dirty="0" err="1">
                <a:latin typeface="Time New Roman"/>
              </a:rPr>
              <a:t>tên</a:t>
            </a:r>
            <a:r>
              <a:rPr lang="en-US" sz="3200" dirty="0">
                <a:latin typeface="Time New Roman"/>
              </a:rPr>
              <a:t> </a:t>
            </a:r>
            <a:r>
              <a:rPr lang="en-US" sz="3200" dirty="0" err="1">
                <a:latin typeface="Time New Roman"/>
              </a:rPr>
              <a:t>đó</a:t>
            </a:r>
            <a:r>
              <a:rPr lang="en-US" sz="3200" dirty="0">
                <a:latin typeface="Time New Roman"/>
              </a:rPr>
              <a:t> </a:t>
            </a:r>
            <a:r>
              <a:rPr lang="en-US" sz="3200" dirty="0" err="1">
                <a:latin typeface="Time New Roman"/>
              </a:rPr>
              <a:t>thôi</a:t>
            </a:r>
            <a:r>
              <a:rPr lang="en-US" sz="3200" dirty="0">
                <a:latin typeface="Time New Roman"/>
              </a:rPr>
              <a:t> </a:t>
            </a:r>
            <a:r>
              <a:rPr lang="en-US" sz="3200" dirty="0" err="1">
                <a:latin typeface="Time New Roman"/>
              </a:rPr>
              <a:t>cũng</a:t>
            </a:r>
            <a:r>
              <a:rPr lang="en-US" sz="3200" dirty="0">
                <a:latin typeface="Time New Roman"/>
              </a:rPr>
              <a:t> </a:t>
            </a:r>
            <a:r>
              <a:rPr lang="en-US" sz="3200" dirty="0" err="1">
                <a:latin typeface="Time New Roman"/>
              </a:rPr>
              <a:t>phần</a:t>
            </a:r>
            <a:r>
              <a:rPr lang="en-US" sz="3200" dirty="0">
                <a:latin typeface="Time New Roman"/>
              </a:rPr>
              <a:t> </a:t>
            </a:r>
            <a:r>
              <a:rPr lang="en-US" sz="3200" dirty="0" err="1">
                <a:latin typeface="Time New Roman"/>
              </a:rPr>
              <a:t>nào</a:t>
            </a:r>
            <a:r>
              <a:rPr lang="en-US" sz="3200" dirty="0">
                <a:latin typeface="Time New Roman"/>
              </a:rPr>
              <a:t> </a:t>
            </a:r>
            <a:r>
              <a:rPr lang="en-US" sz="3200" dirty="0" err="1">
                <a:latin typeface="Time New Roman"/>
              </a:rPr>
              <a:t>cho</a:t>
            </a:r>
            <a:r>
              <a:rPr lang="en-US" sz="3200" dirty="0">
                <a:latin typeface="Time New Roman"/>
              </a:rPr>
              <a:t> </a:t>
            </a:r>
            <a:r>
              <a:rPr lang="en-US" sz="3200" dirty="0" err="1">
                <a:latin typeface="Time New Roman"/>
              </a:rPr>
              <a:t>thấy</a:t>
            </a:r>
            <a:r>
              <a:rPr lang="en-US" sz="3200" dirty="0">
                <a:latin typeface="Time New Roman"/>
              </a:rPr>
              <a:t> </a:t>
            </a:r>
            <a:r>
              <a:rPr lang="en-US" sz="3200" dirty="0" err="1">
                <a:latin typeface="Time New Roman"/>
              </a:rPr>
              <a:t>được</a:t>
            </a:r>
            <a:r>
              <a:rPr lang="en-US" sz="3200" dirty="0">
                <a:latin typeface="Time New Roman"/>
              </a:rPr>
              <a:t> </a:t>
            </a:r>
            <a:r>
              <a:rPr lang="en-US" sz="3200" dirty="0" err="1">
                <a:latin typeface="Time New Roman"/>
              </a:rPr>
              <a:t>vẻ</a:t>
            </a:r>
            <a:r>
              <a:rPr lang="en-US" sz="3200" dirty="0">
                <a:latin typeface="Time New Roman"/>
              </a:rPr>
              <a:t> </a:t>
            </a:r>
            <a:r>
              <a:rPr lang="en-US" sz="3200" dirty="0" err="1">
                <a:latin typeface="Time New Roman"/>
              </a:rPr>
              <a:t>đẹp</a:t>
            </a:r>
            <a:r>
              <a:rPr lang="en-US" sz="3200" dirty="0">
                <a:latin typeface="Time New Roman"/>
              </a:rPr>
              <a:t> </a:t>
            </a:r>
            <a:r>
              <a:rPr lang="en-US" sz="3200" dirty="0" err="1">
                <a:latin typeface="Time New Roman"/>
              </a:rPr>
              <a:t>huyền</a:t>
            </a:r>
            <a:r>
              <a:rPr lang="en-US" sz="3200" dirty="0">
                <a:latin typeface="Time New Roman"/>
              </a:rPr>
              <a:t> </a:t>
            </a:r>
            <a:r>
              <a:rPr lang="en-US" sz="3200" dirty="0" err="1">
                <a:latin typeface="Time New Roman"/>
              </a:rPr>
              <a:t>ảo</a:t>
            </a:r>
            <a:r>
              <a:rPr lang="en-US" sz="3200" dirty="0">
                <a:latin typeface="Time New Roman"/>
              </a:rPr>
              <a:t> </a:t>
            </a:r>
            <a:r>
              <a:rPr lang="en-US" sz="3200" dirty="0" err="1">
                <a:latin typeface="Time New Roman"/>
              </a:rPr>
              <a:t>của</a:t>
            </a:r>
            <a:r>
              <a:rPr lang="en-US" sz="3200" dirty="0">
                <a:latin typeface="Time New Roman"/>
              </a:rPr>
              <a:t> </a:t>
            </a:r>
            <a:r>
              <a:rPr lang="en-US" sz="3200" dirty="0" err="1">
                <a:latin typeface="Time New Roman"/>
              </a:rPr>
              <a:t>chúng</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là</a:t>
            </a:r>
            <a:r>
              <a:rPr lang="en-US" sz="3200" dirty="0">
                <a:latin typeface="Time New Roman"/>
              </a:rPr>
              <a:t> </a:t>
            </a:r>
            <a:r>
              <a:rPr lang="en-US" sz="3200" dirty="0" err="1">
                <a:latin typeface="Time New Roman"/>
              </a:rPr>
              <a:t>hỗn</a:t>
            </a:r>
            <a:r>
              <a:rPr lang="en-US" sz="3200" dirty="0">
                <a:latin typeface="Time New Roman"/>
              </a:rPr>
              <a:t> </a:t>
            </a:r>
            <a:r>
              <a:rPr lang="en-US" sz="3200" dirty="0" err="1">
                <a:latin typeface="Time New Roman"/>
              </a:rPr>
              <a:t>hợp</a:t>
            </a:r>
            <a:r>
              <a:rPr lang="en-US" sz="3200" dirty="0">
                <a:latin typeface="Time New Roman"/>
              </a:rPr>
              <a:t> </a:t>
            </a:r>
            <a:r>
              <a:rPr lang="en-US" sz="3200" dirty="0" err="1">
                <a:latin typeface="Time New Roman"/>
              </a:rPr>
              <a:t>của</a:t>
            </a:r>
            <a:r>
              <a:rPr lang="en-US" sz="3200" dirty="0">
                <a:latin typeface="Time New Roman"/>
              </a:rPr>
              <a:t> </a:t>
            </a:r>
            <a:r>
              <a:rPr lang="en-US" sz="3200" dirty="0" err="1">
                <a:latin typeface="Time New Roman"/>
              </a:rPr>
              <a:t>bụi</a:t>
            </a:r>
            <a:r>
              <a:rPr lang="en-US" sz="3200" dirty="0">
                <a:latin typeface="Time New Roman"/>
              </a:rPr>
              <a:t>, </a:t>
            </a:r>
            <a:r>
              <a:rPr lang="en-US" sz="3200" dirty="0" err="1">
                <a:latin typeface="Time New Roman"/>
              </a:rPr>
              <a:t>khí</a:t>
            </a:r>
            <a:r>
              <a:rPr lang="en-US" sz="3200" dirty="0">
                <a:latin typeface="Time New Roman"/>
              </a:rPr>
              <a:t> hydro, </a:t>
            </a:r>
            <a:r>
              <a:rPr lang="en-US" sz="3200" dirty="0" err="1">
                <a:latin typeface="Time New Roman"/>
              </a:rPr>
              <a:t>khí</a:t>
            </a:r>
            <a:r>
              <a:rPr lang="en-US" sz="3200" dirty="0">
                <a:latin typeface="Time New Roman"/>
              </a:rPr>
              <a:t> </a:t>
            </a:r>
            <a:r>
              <a:rPr lang="en-US" sz="3200" dirty="0" err="1">
                <a:latin typeface="Time New Roman"/>
              </a:rPr>
              <a:t>heli</a:t>
            </a:r>
            <a:r>
              <a:rPr lang="en-US" sz="3200" dirty="0">
                <a:latin typeface="Time New Roman"/>
              </a:rPr>
              <a:t> </a:t>
            </a:r>
            <a:r>
              <a:rPr lang="en-US" sz="3200" dirty="0" err="1">
                <a:latin typeface="Time New Roman"/>
              </a:rPr>
              <a:t>và</a:t>
            </a:r>
            <a:r>
              <a:rPr lang="en-US" sz="3200" dirty="0">
                <a:latin typeface="Time New Roman"/>
              </a:rPr>
              <a:t> plasma, </a:t>
            </a:r>
            <a:r>
              <a:rPr lang="en-US" sz="3200" dirty="0" err="1">
                <a:latin typeface="Time New Roman"/>
              </a:rPr>
              <a:t>trong</a:t>
            </a:r>
            <a:r>
              <a:rPr lang="en-US" sz="3200" dirty="0">
                <a:latin typeface="Time New Roman"/>
              </a:rPr>
              <a:t> </a:t>
            </a:r>
            <a:r>
              <a:rPr lang="en-US" sz="3200" dirty="0" err="1">
                <a:latin typeface="Time New Roman"/>
              </a:rPr>
              <a:t>đó</a:t>
            </a:r>
            <a:r>
              <a:rPr lang="en-US" sz="3200" dirty="0">
                <a:latin typeface="Time New Roman"/>
              </a:rPr>
              <a:t> hydro </a:t>
            </a:r>
            <a:r>
              <a:rPr lang="en-US" sz="3200" dirty="0" err="1">
                <a:latin typeface="Time New Roman"/>
              </a:rPr>
              <a:t>chiếm</a:t>
            </a:r>
            <a:r>
              <a:rPr lang="en-US" sz="3200" dirty="0">
                <a:latin typeface="Time New Roman"/>
              </a:rPr>
              <a:t> </a:t>
            </a:r>
            <a:r>
              <a:rPr lang="en-US" sz="3200" dirty="0" err="1">
                <a:latin typeface="Time New Roman"/>
              </a:rPr>
              <a:t>tới</a:t>
            </a:r>
            <a:r>
              <a:rPr lang="en-US" sz="3200" dirty="0">
                <a:latin typeface="Time New Roman"/>
              </a:rPr>
              <a:t> 90%, </a:t>
            </a:r>
            <a:r>
              <a:rPr lang="en-US" sz="3200" dirty="0" err="1">
                <a:latin typeface="Time New Roman"/>
              </a:rPr>
              <a:t>heli</a:t>
            </a:r>
            <a:r>
              <a:rPr lang="en-US" sz="3200" dirty="0">
                <a:latin typeface="Time New Roman"/>
              </a:rPr>
              <a:t> </a:t>
            </a:r>
            <a:r>
              <a:rPr lang="en-US" sz="3200" dirty="0" err="1">
                <a:latin typeface="Time New Roman"/>
              </a:rPr>
              <a:t>chỉ</a:t>
            </a:r>
            <a:r>
              <a:rPr lang="en-US" sz="3200" dirty="0">
                <a:latin typeface="Time New Roman"/>
              </a:rPr>
              <a:t> </a:t>
            </a:r>
            <a:r>
              <a:rPr lang="en-US" sz="3200" dirty="0" err="1">
                <a:latin typeface="Time New Roman"/>
              </a:rPr>
              <a:t>xấp</a:t>
            </a:r>
            <a:r>
              <a:rPr lang="en-US" sz="3200" dirty="0">
                <a:latin typeface="Time New Roman"/>
              </a:rPr>
              <a:t> </a:t>
            </a:r>
            <a:r>
              <a:rPr lang="en-US" sz="3200" dirty="0" err="1">
                <a:latin typeface="Time New Roman"/>
              </a:rPr>
              <a:t>xỉ</a:t>
            </a:r>
            <a:r>
              <a:rPr lang="en-US" sz="3200" dirty="0">
                <a:latin typeface="Time New Roman"/>
              </a:rPr>
              <a:t> 10% </a:t>
            </a:r>
            <a:r>
              <a:rPr lang="en-US" sz="3200" dirty="0" err="1">
                <a:latin typeface="Time New Roman"/>
              </a:rPr>
              <a:t>và</a:t>
            </a:r>
            <a:r>
              <a:rPr lang="en-US" sz="3200" dirty="0">
                <a:latin typeface="Time New Roman"/>
              </a:rPr>
              <a:t> 0,1% </a:t>
            </a:r>
            <a:r>
              <a:rPr lang="en-US" sz="3200" dirty="0" err="1">
                <a:latin typeface="Time New Roman"/>
              </a:rPr>
              <a:t>còn</a:t>
            </a:r>
            <a:r>
              <a:rPr lang="en-US" sz="3200" dirty="0">
                <a:latin typeface="Time New Roman"/>
              </a:rPr>
              <a:t> </a:t>
            </a:r>
            <a:r>
              <a:rPr lang="en-US" sz="3200" dirty="0" err="1">
                <a:latin typeface="Time New Roman"/>
              </a:rPr>
              <a:t>lại</a:t>
            </a:r>
            <a:r>
              <a:rPr lang="en-US" sz="3200" dirty="0">
                <a:latin typeface="Time New Roman"/>
              </a:rPr>
              <a:t> </a:t>
            </a:r>
            <a:r>
              <a:rPr lang="en-US" sz="3200" dirty="0" err="1">
                <a:latin typeface="Time New Roman"/>
              </a:rPr>
              <a:t>là</a:t>
            </a:r>
            <a:r>
              <a:rPr lang="en-US" sz="3200" dirty="0">
                <a:latin typeface="Time New Roman"/>
              </a:rPr>
              <a:t> </a:t>
            </a:r>
            <a:r>
              <a:rPr lang="en-US" sz="3200" dirty="0" err="1">
                <a:latin typeface="Time New Roman"/>
              </a:rPr>
              <a:t>những</a:t>
            </a:r>
            <a:r>
              <a:rPr lang="en-US" sz="3200" dirty="0">
                <a:latin typeface="Time New Roman"/>
              </a:rPr>
              <a:t> </a:t>
            </a:r>
            <a:r>
              <a:rPr lang="en-US" sz="3200" dirty="0" err="1">
                <a:latin typeface="Time New Roman"/>
              </a:rPr>
              <a:t>hợp</a:t>
            </a:r>
            <a:r>
              <a:rPr lang="en-US" sz="3200" dirty="0">
                <a:latin typeface="Time New Roman"/>
              </a:rPr>
              <a:t> </a:t>
            </a:r>
            <a:r>
              <a:rPr lang="en-US" sz="3200" dirty="0" err="1">
                <a:latin typeface="Time New Roman"/>
              </a:rPr>
              <a:t>chất</a:t>
            </a:r>
            <a:r>
              <a:rPr lang="en-US" sz="3200" dirty="0">
                <a:latin typeface="Time New Roman"/>
              </a:rPr>
              <a:t> </a:t>
            </a:r>
            <a:r>
              <a:rPr lang="en-US" sz="3200" dirty="0" err="1">
                <a:latin typeface="Time New Roman"/>
              </a:rPr>
              <a:t>khác</a:t>
            </a:r>
            <a:r>
              <a:rPr lang="en-US" sz="3200" dirty="0">
                <a:latin typeface="Time New Roman"/>
              </a:rPr>
              <a:t>.</a:t>
            </a:r>
          </a:p>
          <a:p>
            <a:pPr fontAlgn="base"/>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có</a:t>
            </a:r>
            <a:r>
              <a:rPr lang="en-US" sz="3200" dirty="0">
                <a:latin typeface="Time New Roman"/>
              </a:rPr>
              <a:t> </a:t>
            </a:r>
            <a:r>
              <a:rPr lang="en-US" sz="3200" dirty="0" err="1">
                <a:latin typeface="Time New Roman"/>
              </a:rPr>
              <a:t>thể</a:t>
            </a:r>
            <a:r>
              <a:rPr lang="en-US" sz="3200" dirty="0">
                <a:latin typeface="Time New Roman"/>
              </a:rPr>
              <a:t> </a:t>
            </a:r>
            <a:r>
              <a:rPr lang="en-US" sz="3200" dirty="0" err="1">
                <a:latin typeface="Time New Roman"/>
              </a:rPr>
              <a:t>là</a:t>
            </a:r>
            <a:r>
              <a:rPr lang="en-US" sz="3200" dirty="0">
                <a:latin typeface="Time New Roman"/>
              </a:rPr>
              <a:t> </a:t>
            </a:r>
            <a:r>
              <a:rPr lang="en-US" sz="3200" dirty="0" err="1">
                <a:latin typeface="Time New Roman"/>
              </a:rPr>
              <a:t>những</a:t>
            </a:r>
            <a:r>
              <a:rPr lang="en-US" sz="3200" dirty="0">
                <a:latin typeface="Time New Roman"/>
              </a:rPr>
              <a:t> </a:t>
            </a:r>
            <a:r>
              <a:rPr lang="en-US" sz="3200" dirty="0" err="1">
                <a:latin typeface="Time New Roman"/>
              </a:rPr>
              <a:t>đám</a:t>
            </a:r>
            <a:r>
              <a:rPr lang="en-US" sz="3200" dirty="0">
                <a:latin typeface="Time New Roman"/>
              </a:rPr>
              <a:t> </a:t>
            </a:r>
            <a:r>
              <a:rPr lang="en-US" sz="3200" dirty="0" err="1">
                <a:latin typeface="Time New Roman"/>
              </a:rPr>
              <a:t>bụi</a:t>
            </a:r>
            <a:r>
              <a:rPr lang="en-US" sz="3200" dirty="0">
                <a:latin typeface="Time New Roman"/>
              </a:rPr>
              <a:t> </a:t>
            </a:r>
            <a:r>
              <a:rPr lang="en-US" sz="3200" dirty="0" err="1">
                <a:latin typeface="Time New Roman"/>
              </a:rPr>
              <a:t>tập</a:t>
            </a:r>
            <a:r>
              <a:rPr lang="en-US" sz="3200" dirty="0">
                <a:latin typeface="Time New Roman"/>
              </a:rPr>
              <a:t> </a:t>
            </a:r>
            <a:r>
              <a:rPr lang="en-US" sz="3200" dirty="0" err="1">
                <a:latin typeface="Time New Roman"/>
              </a:rPr>
              <a:t>hợp</a:t>
            </a:r>
            <a:r>
              <a:rPr lang="en-US" sz="3200" dirty="0">
                <a:latin typeface="Time New Roman"/>
              </a:rPr>
              <a:t> </a:t>
            </a:r>
            <a:r>
              <a:rPr lang="en-US" sz="3200" dirty="0" err="1">
                <a:latin typeface="Time New Roman"/>
              </a:rPr>
              <a:t>lại</a:t>
            </a:r>
            <a:r>
              <a:rPr lang="en-US" sz="3200" dirty="0">
                <a:latin typeface="Time New Roman"/>
              </a:rPr>
              <a:t> </a:t>
            </a:r>
            <a:r>
              <a:rPr lang="en-US" sz="3200" dirty="0" err="1">
                <a:latin typeface="Time New Roman"/>
              </a:rPr>
              <a:t>với</a:t>
            </a:r>
            <a:r>
              <a:rPr lang="en-US" sz="3200" dirty="0">
                <a:latin typeface="Time New Roman"/>
              </a:rPr>
              <a:t> </a:t>
            </a:r>
            <a:r>
              <a:rPr lang="en-US" sz="3200" dirty="0" err="1">
                <a:latin typeface="Time New Roman"/>
              </a:rPr>
              <a:t>nhau</a:t>
            </a:r>
            <a:r>
              <a:rPr lang="en-US" sz="3200" dirty="0">
                <a:latin typeface="Time New Roman"/>
              </a:rPr>
              <a:t> do </a:t>
            </a:r>
            <a:r>
              <a:rPr lang="en-US" sz="3200" dirty="0" err="1">
                <a:latin typeface="Time New Roman"/>
              </a:rPr>
              <a:t>hấp</a:t>
            </a:r>
            <a:r>
              <a:rPr lang="en-US" sz="3200" dirty="0">
                <a:latin typeface="Time New Roman"/>
              </a:rPr>
              <a:t> </a:t>
            </a:r>
            <a:r>
              <a:rPr lang="en-US" sz="3200" dirty="0" err="1">
                <a:latin typeface="Time New Roman"/>
              </a:rPr>
              <a:t>dẫn</a:t>
            </a:r>
            <a:r>
              <a:rPr lang="en-US" sz="3200" dirty="0">
                <a:latin typeface="Time New Roman"/>
              </a:rPr>
              <a:t> (</a:t>
            </a:r>
            <a:r>
              <a:rPr lang="en-US" sz="3200" dirty="0" err="1">
                <a:latin typeface="Time New Roman"/>
              </a:rPr>
              <a:t>khối</a:t>
            </a:r>
            <a:r>
              <a:rPr lang="en-US" sz="3200" dirty="0">
                <a:latin typeface="Time New Roman"/>
              </a:rPr>
              <a:t> </a:t>
            </a:r>
            <a:r>
              <a:rPr lang="en-US" sz="3200" dirty="0" err="1">
                <a:latin typeface="Time New Roman"/>
              </a:rPr>
              <a:t>lượng</a:t>
            </a:r>
            <a:r>
              <a:rPr lang="en-US" sz="3200" dirty="0">
                <a:latin typeface="Time New Roman"/>
              </a:rPr>
              <a:t> </a:t>
            </a:r>
            <a:r>
              <a:rPr lang="en-US" sz="3200" dirty="0" err="1">
                <a:latin typeface="Time New Roman"/>
              </a:rPr>
              <a:t>chưa</a:t>
            </a:r>
            <a:r>
              <a:rPr lang="en-US" sz="3200" dirty="0">
                <a:latin typeface="Time New Roman"/>
              </a:rPr>
              <a:t> </a:t>
            </a:r>
            <a:r>
              <a:rPr lang="en-US" sz="3200" dirty="0" err="1">
                <a:latin typeface="Time New Roman"/>
              </a:rPr>
              <a:t>đủ</a:t>
            </a:r>
            <a:r>
              <a:rPr lang="en-US" sz="3200" dirty="0">
                <a:latin typeface="Time New Roman"/>
              </a:rPr>
              <a:t> </a:t>
            </a:r>
            <a:r>
              <a:rPr lang="en-US" sz="3200" dirty="0" err="1">
                <a:latin typeface="Time New Roman"/>
              </a:rPr>
              <a:t>để</a:t>
            </a:r>
            <a:r>
              <a:rPr lang="en-US" sz="3200" dirty="0">
                <a:latin typeface="Time New Roman"/>
              </a:rPr>
              <a:t> </a:t>
            </a:r>
            <a:r>
              <a:rPr lang="en-US" sz="3200" dirty="0" err="1">
                <a:latin typeface="Time New Roman"/>
              </a:rPr>
              <a:t>tạo</a:t>
            </a:r>
            <a:r>
              <a:rPr lang="en-US" sz="3200" dirty="0">
                <a:latin typeface="Time New Roman"/>
              </a:rPr>
              <a:t> </a:t>
            </a:r>
            <a:r>
              <a:rPr lang="en-US" sz="3200" dirty="0" err="1">
                <a:latin typeface="Time New Roman"/>
              </a:rPr>
              <a:t>thành</a:t>
            </a:r>
            <a:r>
              <a:rPr lang="en-US" sz="3200" dirty="0">
                <a:latin typeface="Time New Roman"/>
              </a:rPr>
              <a:t> </a:t>
            </a:r>
            <a:r>
              <a:rPr lang="en-US" sz="3200" dirty="0" err="1">
                <a:latin typeface="Time New Roman"/>
              </a:rPr>
              <a:t>một</a:t>
            </a:r>
            <a:r>
              <a:rPr lang="en-US" sz="3200" dirty="0">
                <a:latin typeface="Time New Roman"/>
              </a:rPr>
              <a:t> </a:t>
            </a:r>
            <a:r>
              <a:rPr lang="en-US" sz="3200" dirty="0" err="1">
                <a:latin typeface="Time New Roman"/>
              </a:rPr>
              <a:t>ngôi</a:t>
            </a:r>
            <a:r>
              <a:rPr lang="en-US" sz="3200" dirty="0">
                <a:latin typeface="Time New Roman"/>
              </a:rPr>
              <a:t> </a:t>
            </a:r>
            <a:r>
              <a:rPr lang="en-US" sz="3200" dirty="0" err="1">
                <a:latin typeface="Time New Roman"/>
              </a:rPr>
              <a:t>sao</a:t>
            </a:r>
            <a:r>
              <a:rPr lang="en-US" sz="3200" dirty="0">
                <a:latin typeface="Time New Roman"/>
              </a:rPr>
              <a:t> hay </a:t>
            </a:r>
            <a:r>
              <a:rPr lang="en-US" sz="3200" dirty="0" err="1">
                <a:latin typeface="Time New Roman"/>
              </a:rPr>
              <a:t>một</a:t>
            </a:r>
            <a:r>
              <a:rPr lang="en-US" sz="3200" dirty="0">
                <a:latin typeface="Time New Roman"/>
              </a:rPr>
              <a:t> </a:t>
            </a:r>
            <a:r>
              <a:rPr lang="en-US" sz="3200" dirty="0" err="1">
                <a:latin typeface="Time New Roman"/>
              </a:rPr>
              <a:t>thiên</a:t>
            </a:r>
            <a:r>
              <a:rPr lang="en-US" sz="3200" dirty="0">
                <a:latin typeface="Time New Roman"/>
              </a:rPr>
              <a:t> </a:t>
            </a:r>
            <a:r>
              <a:rPr lang="en-US" sz="3200" dirty="0" err="1">
                <a:latin typeface="Time New Roman"/>
              </a:rPr>
              <a:t>thể</a:t>
            </a:r>
            <a:r>
              <a:rPr lang="en-US" sz="3200" dirty="0">
                <a:latin typeface="Time New Roman"/>
              </a:rPr>
              <a:t> </a:t>
            </a:r>
            <a:r>
              <a:rPr lang="en-US" sz="3200" dirty="0" err="1">
                <a:latin typeface="Time New Roman"/>
              </a:rPr>
              <a:t>lớn</a:t>
            </a:r>
            <a:r>
              <a:rPr lang="en-US" sz="3200" dirty="0">
                <a:latin typeface="Time New Roman"/>
              </a:rPr>
              <a:t>), </a:t>
            </a:r>
            <a:r>
              <a:rPr lang="en-US" sz="3200" dirty="0" err="1">
                <a:latin typeface="Time New Roman"/>
              </a:rPr>
              <a:t>hoặc</a:t>
            </a:r>
            <a:r>
              <a:rPr lang="en-US" sz="3200" dirty="0">
                <a:latin typeface="Time New Roman"/>
              </a:rPr>
              <a:t> </a:t>
            </a:r>
            <a:r>
              <a:rPr lang="en-US" sz="3200" dirty="0" err="1">
                <a:latin typeface="Time New Roman"/>
              </a:rPr>
              <a:t>cũng</a:t>
            </a:r>
            <a:r>
              <a:rPr lang="en-US" sz="3200" dirty="0">
                <a:latin typeface="Time New Roman"/>
              </a:rPr>
              <a:t> </a:t>
            </a:r>
            <a:r>
              <a:rPr lang="en-US" sz="3200" dirty="0" err="1">
                <a:latin typeface="Time New Roman"/>
              </a:rPr>
              <a:t>có</a:t>
            </a:r>
            <a:r>
              <a:rPr lang="en-US" sz="3200" dirty="0">
                <a:latin typeface="Time New Roman"/>
              </a:rPr>
              <a:t> </a:t>
            </a:r>
            <a:r>
              <a:rPr lang="en-US" sz="3200" dirty="0" err="1">
                <a:latin typeface="Time New Roman"/>
              </a:rPr>
              <a:t>thể</a:t>
            </a:r>
            <a:r>
              <a:rPr lang="en-US" sz="3200" dirty="0">
                <a:latin typeface="Time New Roman"/>
              </a:rPr>
              <a:t> </a:t>
            </a:r>
            <a:r>
              <a:rPr lang="en-US" sz="3200" dirty="0" err="1">
                <a:latin typeface="Time New Roman"/>
              </a:rPr>
              <a:t>là</a:t>
            </a:r>
            <a:r>
              <a:rPr lang="en-US" sz="3200" dirty="0">
                <a:latin typeface="Time New Roman"/>
              </a:rPr>
              <a:t> </a:t>
            </a:r>
            <a:r>
              <a:rPr lang="en-US" sz="3200" dirty="0" err="1">
                <a:latin typeface="Time New Roman"/>
              </a:rPr>
              <a:t>vật</a:t>
            </a:r>
            <a:r>
              <a:rPr lang="en-US" sz="3200" dirty="0">
                <a:latin typeface="Time New Roman"/>
              </a:rPr>
              <a:t> </a:t>
            </a:r>
            <a:r>
              <a:rPr lang="en-US" sz="3200" dirty="0" err="1">
                <a:latin typeface="Time New Roman"/>
              </a:rPr>
              <a:t>chất</a:t>
            </a:r>
            <a:r>
              <a:rPr lang="en-US" sz="3200" dirty="0">
                <a:latin typeface="Time New Roman"/>
              </a:rPr>
              <a:t> </a:t>
            </a:r>
            <a:r>
              <a:rPr lang="en-US" sz="3200" dirty="0" err="1">
                <a:latin typeface="Time New Roman"/>
              </a:rPr>
              <a:t>được</a:t>
            </a:r>
            <a:r>
              <a:rPr lang="en-US" sz="3200" dirty="0">
                <a:latin typeface="Time New Roman"/>
              </a:rPr>
              <a:t> </a:t>
            </a:r>
            <a:r>
              <a:rPr lang="en-US" sz="3200" dirty="0" err="1">
                <a:latin typeface="Time New Roman"/>
              </a:rPr>
              <a:t>phóng</a:t>
            </a:r>
            <a:r>
              <a:rPr lang="en-US" sz="3200" dirty="0">
                <a:latin typeface="Time New Roman"/>
              </a:rPr>
              <a:t> </a:t>
            </a:r>
            <a:r>
              <a:rPr lang="en-US" sz="3200" dirty="0" err="1">
                <a:latin typeface="Time New Roman"/>
              </a:rPr>
              <a:t>ra</a:t>
            </a:r>
            <a:r>
              <a:rPr lang="en-US" sz="3200" dirty="0">
                <a:latin typeface="Time New Roman"/>
              </a:rPr>
              <a:t> do </a:t>
            </a:r>
            <a:r>
              <a:rPr lang="en-US" sz="3200" dirty="0" err="1">
                <a:latin typeface="Time New Roman"/>
              </a:rPr>
              <a:t>sự</a:t>
            </a:r>
            <a:r>
              <a:rPr lang="en-US" sz="3200" dirty="0">
                <a:latin typeface="Time New Roman"/>
              </a:rPr>
              <a:t> </a:t>
            </a:r>
            <a:r>
              <a:rPr lang="en-US" sz="3200" dirty="0" err="1">
                <a:latin typeface="Time New Roman"/>
              </a:rPr>
              <a:t>kết</a:t>
            </a:r>
            <a:r>
              <a:rPr lang="en-US" sz="3200" dirty="0">
                <a:latin typeface="Time New Roman"/>
              </a:rPr>
              <a:t> </a:t>
            </a:r>
            <a:r>
              <a:rPr lang="en-US" sz="3200" dirty="0" err="1">
                <a:latin typeface="Time New Roman"/>
              </a:rPr>
              <a:t>thúc</a:t>
            </a:r>
            <a:r>
              <a:rPr lang="en-US" sz="3200" dirty="0">
                <a:latin typeface="Time New Roman"/>
              </a:rPr>
              <a:t> </a:t>
            </a:r>
            <a:r>
              <a:rPr lang="en-US" sz="3200" dirty="0" err="1">
                <a:latin typeface="Time New Roman"/>
              </a:rPr>
              <a:t>của</a:t>
            </a:r>
            <a:r>
              <a:rPr lang="en-US" sz="3200" dirty="0">
                <a:latin typeface="Time New Roman"/>
              </a:rPr>
              <a:t> </a:t>
            </a:r>
            <a:r>
              <a:rPr lang="en-US" sz="3200" dirty="0" err="1">
                <a:latin typeface="Time New Roman"/>
              </a:rPr>
              <a:t>một</a:t>
            </a:r>
            <a:r>
              <a:rPr lang="en-US" sz="3200" dirty="0">
                <a:latin typeface="Time New Roman"/>
              </a:rPr>
              <a:t> </a:t>
            </a:r>
            <a:r>
              <a:rPr lang="en-US" sz="3200" dirty="0" err="1">
                <a:latin typeface="Time New Roman"/>
              </a:rPr>
              <a:t>ngôi</a:t>
            </a:r>
            <a:r>
              <a:rPr lang="en-US" sz="3200" dirty="0">
                <a:latin typeface="Time New Roman"/>
              </a:rPr>
              <a:t> </a:t>
            </a:r>
            <a:r>
              <a:rPr lang="en-US" sz="3200" dirty="0" err="1">
                <a:latin typeface="Time New Roman"/>
              </a:rPr>
              <a:t>sao</a:t>
            </a:r>
            <a:r>
              <a:rPr lang="en-US" sz="3200" dirty="0">
                <a:latin typeface="Time New Roman"/>
              </a:rPr>
              <a:t>. </a:t>
            </a:r>
            <a:r>
              <a:rPr lang="en-US" sz="3200" dirty="0" err="1">
                <a:latin typeface="Time New Roman"/>
              </a:rPr>
              <a:t>Các</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thường</a:t>
            </a:r>
            <a:r>
              <a:rPr lang="en-US" sz="3200" dirty="0">
                <a:latin typeface="Time New Roman"/>
              </a:rPr>
              <a:t> </a:t>
            </a:r>
            <a:r>
              <a:rPr lang="en-US" sz="3200" dirty="0" err="1">
                <a:latin typeface="Time New Roman"/>
              </a:rPr>
              <a:t>tập</a:t>
            </a:r>
            <a:r>
              <a:rPr lang="en-US" sz="3200" dirty="0">
                <a:latin typeface="Time New Roman"/>
              </a:rPr>
              <a:t> </a:t>
            </a:r>
            <a:r>
              <a:rPr lang="en-US" sz="3200" dirty="0" err="1">
                <a:latin typeface="Time New Roman"/>
              </a:rPr>
              <a:t>trung</a:t>
            </a:r>
            <a:r>
              <a:rPr lang="en-US" sz="3200" dirty="0">
                <a:latin typeface="Time New Roman"/>
              </a:rPr>
              <a:t> </a:t>
            </a:r>
            <a:r>
              <a:rPr lang="en-US" sz="3200" dirty="0" err="1">
                <a:latin typeface="Time New Roman"/>
              </a:rPr>
              <a:t>thành</a:t>
            </a:r>
            <a:r>
              <a:rPr lang="en-US" sz="3200" dirty="0">
                <a:latin typeface="Time New Roman"/>
              </a:rPr>
              <a:t> </a:t>
            </a:r>
            <a:r>
              <a:rPr lang="en-US" sz="3200" dirty="0" err="1">
                <a:latin typeface="Time New Roman"/>
              </a:rPr>
              <a:t>những</a:t>
            </a:r>
            <a:r>
              <a:rPr lang="en-US" sz="3200" dirty="0">
                <a:latin typeface="Time New Roman"/>
              </a:rPr>
              <a:t> </a:t>
            </a:r>
            <a:r>
              <a:rPr lang="en-US" sz="3200" dirty="0" err="1">
                <a:latin typeface="Time New Roman"/>
              </a:rPr>
              <a:t>dải</a:t>
            </a:r>
            <a:r>
              <a:rPr lang="en-US" sz="3200" dirty="0">
                <a:latin typeface="Time New Roman"/>
              </a:rPr>
              <a:t> </a:t>
            </a:r>
            <a:r>
              <a:rPr lang="en-US" sz="3200" dirty="0" err="1">
                <a:latin typeface="Time New Roman"/>
              </a:rPr>
              <a:t>hẹp</a:t>
            </a:r>
            <a:r>
              <a:rPr lang="en-US" sz="3200" dirty="0">
                <a:latin typeface="Time New Roman"/>
              </a:rPr>
              <a:t>, </a:t>
            </a:r>
            <a:r>
              <a:rPr lang="en-US" sz="3200" dirty="0" err="1">
                <a:latin typeface="Time New Roman"/>
              </a:rPr>
              <a:t>dày</a:t>
            </a:r>
            <a:r>
              <a:rPr lang="en-US" sz="3200" dirty="0">
                <a:latin typeface="Time New Roman"/>
              </a:rPr>
              <a:t> </a:t>
            </a:r>
            <a:r>
              <a:rPr lang="en-US" sz="3200" dirty="0" err="1">
                <a:latin typeface="Time New Roman"/>
              </a:rPr>
              <a:t>từ</a:t>
            </a:r>
            <a:r>
              <a:rPr lang="en-US" sz="3200" dirty="0">
                <a:latin typeface="Time New Roman"/>
              </a:rPr>
              <a:t> </a:t>
            </a:r>
            <a:r>
              <a:rPr lang="en-US" sz="3200" dirty="0" err="1">
                <a:latin typeface="Time New Roman"/>
              </a:rPr>
              <a:t>vài</a:t>
            </a:r>
            <a:r>
              <a:rPr lang="en-US" sz="3200" dirty="0">
                <a:latin typeface="Time New Roman"/>
              </a:rPr>
              <a:t> </a:t>
            </a:r>
            <a:r>
              <a:rPr lang="en-US" sz="3200" dirty="0" err="1">
                <a:latin typeface="Time New Roman"/>
              </a:rPr>
              <a:t>chục</a:t>
            </a:r>
            <a:r>
              <a:rPr lang="en-US" sz="3200" dirty="0">
                <a:latin typeface="Time New Roman"/>
              </a:rPr>
              <a:t> </a:t>
            </a:r>
            <a:r>
              <a:rPr lang="en-US" sz="3200" dirty="0" err="1">
                <a:latin typeface="Time New Roman"/>
              </a:rPr>
              <a:t>đến</a:t>
            </a:r>
            <a:r>
              <a:rPr lang="en-US" sz="3200" dirty="0">
                <a:latin typeface="Time New Roman"/>
              </a:rPr>
              <a:t> </a:t>
            </a:r>
            <a:r>
              <a:rPr lang="en-US" sz="3200" dirty="0" err="1">
                <a:latin typeface="Time New Roman"/>
              </a:rPr>
              <a:t>vài</a:t>
            </a:r>
            <a:r>
              <a:rPr lang="en-US" sz="3200" dirty="0">
                <a:latin typeface="Time New Roman"/>
              </a:rPr>
              <a:t> </a:t>
            </a:r>
            <a:r>
              <a:rPr lang="en-US" sz="3200" dirty="0" err="1">
                <a:latin typeface="Time New Roman"/>
              </a:rPr>
              <a:t>trăm</a:t>
            </a:r>
            <a:r>
              <a:rPr lang="en-US" sz="3200" dirty="0">
                <a:latin typeface="Time New Roman"/>
              </a:rPr>
              <a:t> </a:t>
            </a:r>
            <a:r>
              <a:rPr lang="en-US" sz="3200" dirty="0" err="1">
                <a:latin typeface="Time New Roman"/>
              </a:rPr>
              <a:t>năm</a:t>
            </a:r>
            <a:r>
              <a:rPr lang="en-US" sz="3200" dirty="0">
                <a:latin typeface="Time New Roman"/>
              </a:rPr>
              <a:t> </a:t>
            </a:r>
            <a:r>
              <a:rPr lang="en-US" sz="3200" dirty="0" err="1">
                <a:latin typeface="Time New Roman"/>
              </a:rPr>
              <a:t>ánh</a:t>
            </a:r>
            <a:r>
              <a:rPr lang="en-US" sz="3200" dirty="0">
                <a:latin typeface="Time New Roman"/>
              </a:rPr>
              <a:t> </a:t>
            </a:r>
            <a:r>
              <a:rPr lang="en-US" sz="3200" dirty="0" err="1">
                <a:latin typeface="Time New Roman"/>
              </a:rPr>
              <a:t>sáng</a:t>
            </a:r>
            <a:r>
              <a:rPr lang="en-US" sz="3200" dirty="0">
                <a:latin typeface="Time New Roman"/>
              </a:rPr>
              <a:t> (1 </a:t>
            </a:r>
            <a:r>
              <a:rPr lang="en-US" sz="3200" dirty="0" err="1">
                <a:latin typeface="Time New Roman"/>
              </a:rPr>
              <a:t>năm</a:t>
            </a:r>
            <a:r>
              <a:rPr lang="en-US" sz="3200" dirty="0">
                <a:latin typeface="Time New Roman"/>
              </a:rPr>
              <a:t> </a:t>
            </a:r>
            <a:r>
              <a:rPr lang="en-US" sz="3200" dirty="0" err="1">
                <a:latin typeface="Time New Roman"/>
              </a:rPr>
              <a:t>ánh</a:t>
            </a:r>
            <a:r>
              <a:rPr lang="en-US" sz="3200" dirty="0">
                <a:latin typeface="Time New Roman"/>
              </a:rPr>
              <a:t> </a:t>
            </a:r>
            <a:r>
              <a:rPr lang="en-US" sz="3200" dirty="0" err="1">
                <a:latin typeface="Time New Roman"/>
              </a:rPr>
              <a:t>sáng</a:t>
            </a:r>
            <a:r>
              <a:rPr lang="en-US" sz="3200" dirty="0">
                <a:latin typeface="Time New Roman"/>
              </a:rPr>
              <a:t> = 9.460 </a:t>
            </a:r>
            <a:r>
              <a:rPr lang="en-US" sz="3200" dirty="0" err="1">
                <a:latin typeface="Time New Roman"/>
              </a:rPr>
              <a:t>tỷ</a:t>
            </a:r>
            <a:r>
              <a:rPr lang="en-US" sz="3200" dirty="0">
                <a:latin typeface="Time New Roman"/>
              </a:rPr>
              <a:t> km).</a:t>
            </a:r>
          </a:p>
          <a:p>
            <a:pPr fontAlgn="base"/>
            <a:r>
              <a:rPr lang="en-US" sz="3200" dirty="0" err="1">
                <a:latin typeface="Time New Roman"/>
              </a:rPr>
              <a:t>Có</a:t>
            </a:r>
            <a:r>
              <a:rPr lang="en-US" sz="3200" dirty="0">
                <a:latin typeface="Time New Roman"/>
              </a:rPr>
              <a:t> </a:t>
            </a:r>
            <a:r>
              <a:rPr lang="en-US" sz="3200" dirty="0" err="1">
                <a:latin typeface="Time New Roman"/>
              </a:rPr>
              <a:t>rất</a:t>
            </a:r>
            <a:r>
              <a:rPr lang="en-US" sz="3200" dirty="0">
                <a:latin typeface="Time New Roman"/>
              </a:rPr>
              <a:t> </a:t>
            </a:r>
            <a:r>
              <a:rPr lang="en-US" sz="3200" dirty="0" err="1">
                <a:latin typeface="Time New Roman"/>
              </a:rPr>
              <a:t>nhiều</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nằm</a:t>
            </a:r>
            <a:r>
              <a:rPr lang="en-US" sz="3200" dirty="0">
                <a:latin typeface="Time New Roman"/>
              </a:rPr>
              <a:t> </a:t>
            </a:r>
            <a:r>
              <a:rPr lang="en-US" sz="3200" dirty="0" err="1">
                <a:latin typeface="Time New Roman"/>
              </a:rPr>
              <a:t>rải</a:t>
            </a:r>
            <a:r>
              <a:rPr lang="en-US" sz="3200" dirty="0">
                <a:latin typeface="Time New Roman"/>
              </a:rPr>
              <a:t> </a:t>
            </a:r>
            <a:r>
              <a:rPr lang="en-US" sz="3200" dirty="0" err="1">
                <a:latin typeface="Time New Roman"/>
              </a:rPr>
              <a:t>rác</a:t>
            </a:r>
            <a:r>
              <a:rPr lang="en-US" sz="3200" dirty="0">
                <a:latin typeface="Time New Roman"/>
              </a:rPr>
              <a:t> ở </a:t>
            </a:r>
            <a:r>
              <a:rPr lang="en-US" sz="3200" dirty="0" err="1">
                <a:latin typeface="Time New Roman"/>
              </a:rPr>
              <a:t>khắp</a:t>
            </a:r>
            <a:r>
              <a:rPr lang="en-US" sz="3200" dirty="0">
                <a:latin typeface="Time New Roman"/>
              </a:rPr>
              <a:t> </a:t>
            </a:r>
            <a:r>
              <a:rPr lang="en-US" sz="3200" dirty="0" err="1">
                <a:latin typeface="Time New Roman"/>
              </a:rPr>
              <a:t>các</a:t>
            </a:r>
            <a:r>
              <a:rPr lang="en-US" sz="3200" dirty="0">
                <a:latin typeface="Time New Roman"/>
              </a:rPr>
              <a:t> </a:t>
            </a:r>
            <a:r>
              <a:rPr lang="en-US" sz="3200" dirty="0" err="1">
                <a:latin typeface="Time New Roman"/>
              </a:rPr>
              <a:t>thiên</a:t>
            </a:r>
            <a:r>
              <a:rPr lang="en-US" sz="3200" dirty="0">
                <a:latin typeface="Time New Roman"/>
              </a:rPr>
              <a:t> </a:t>
            </a:r>
            <a:r>
              <a:rPr lang="en-US" sz="3200" dirty="0" err="1">
                <a:latin typeface="Time New Roman"/>
              </a:rPr>
              <a:t>hà</a:t>
            </a:r>
            <a:r>
              <a:rPr lang="en-US" sz="3200" dirty="0">
                <a:latin typeface="Time New Roman"/>
              </a:rPr>
              <a:t>. </a:t>
            </a:r>
            <a:r>
              <a:rPr lang="en-US" sz="3200" dirty="0" err="1">
                <a:latin typeface="Time New Roman"/>
              </a:rPr>
              <a:t>Nhưng</a:t>
            </a:r>
            <a:r>
              <a:rPr lang="en-US" sz="3200" dirty="0">
                <a:latin typeface="Time New Roman"/>
              </a:rPr>
              <a:t> </a:t>
            </a:r>
            <a:r>
              <a:rPr lang="en-US" sz="3200" dirty="0" err="1">
                <a:latin typeface="Time New Roman"/>
              </a:rPr>
              <a:t>chúng</a:t>
            </a:r>
            <a:r>
              <a:rPr lang="en-US" sz="3200" dirty="0">
                <a:latin typeface="Time New Roman"/>
              </a:rPr>
              <a:t> </a:t>
            </a:r>
            <a:r>
              <a:rPr lang="en-US" sz="3200" dirty="0" err="1">
                <a:latin typeface="Time New Roman"/>
              </a:rPr>
              <a:t>được</a:t>
            </a:r>
            <a:r>
              <a:rPr lang="en-US" sz="3200" dirty="0">
                <a:latin typeface="Time New Roman"/>
              </a:rPr>
              <a:t> chia </a:t>
            </a:r>
            <a:r>
              <a:rPr lang="en-US" sz="3200" dirty="0" err="1">
                <a:latin typeface="Time New Roman"/>
              </a:rPr>
              <a:t>thành</a:t>
            </a:r>
            <a:r>
              <a:rPr lang="en-US" sz="3200" dirty="0">
                <a:latin typeface="Time New Roman"/>
              </a:rPr>
              <a:t> 5 </a:t>
            </a:r>
            <a:r>
              <a:rPr lang="en-US" sz="3200" dirty="0" err="1">
                <a:latin typeface="Time New Roman"/>
              </a:rPr>
              <a:t>loại</a:t>
            </a:r>
            <a:r>
              <a:rPr lang="en-US" sz="3200" dirty="0">
                <a:latin typeface="Time New Roman"/>
              </a:rPr>
              <a:t> </a:t>
            </a:r>
            <a:r>
              <a:rPr lang="en-US" sz="3200" dirty="0" err="1">
                <a:latin typeface="Time New Roman"/>
              </a:rPr>
              <a:t>chính</a:t>
            </a:r>
            <a:r>
              <a:rPr lang="en-US" sz="3200" dirty="0">
                <a:latin typeface="Time New Roman"/>
              </a:rPr>
              <a:t> </a:t>
            </a:r>
            <a:r>
              <a:rPr lang="en-US" sz="3200" dirty="0" err="1">
                <a:latin typeface="Time New Roman"/>
              </a:rPr>
              <a:t>bao</a:t>
            </a:r>
            <a:r>
              <a:rPr lang="en-US" sz="3200" dirty="0">
                <a:latin typeface="Time New Roman"/>
              </a:rPr>
              <a:t> </a:t>
            </a:r>
            <a:r>
              <a:rPr lang="en-US" sz="3200" dirty="0" err="1">
                <a:latin typeface="Time New Roman"/>
              </a:rPr>
              <a:t>gồm</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phát</a:t>
            </a:r>
            <a:r>
              <a:rPr lang="en-US" sz="3200" dirty="0">
                <a:latin typeface="Time New Roman"/>
              </a:rPr>
              <a:t> </a:t>
            </a:r>
            <a:r>
              <a:rPr lang="en-US" sz="3200" dirty="0" err="1">
                <a:latin typeface="Time New Roman"/>
              </a:rPr>
              <a:t>xạ</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phản</a:t>
            </a:r>
            <a:r>
              <a:rPr lang="en-US" sz="3200" dirty="0">
                <a:latin typeface="Time New Roman"/>
              </a:rPr>
              <a:t> </a:t>
            </a:r>
            <a:r>
              <a:rPr lang="en-US" sz="3200" dirty="0" err="1">
                <a:latin typeface="Time New Roman"/>
              </a:rPr>
              <a:t>xạ</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tối</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vân</a:t>
            </a:r>
            <a:r>
              <a:rPr lang="en-US" sz="3200" dirty="0">
                <a:latin typeface="Time New Roman"/>
              </a:rPr>
              <a:t> </a:t>
            </a:r>
            <a:r>
              <a:rPr lang="en-US" sz="3200" dirty="0" err="1">
                <a:latin typeface="Time New Roman"/>
              </a:rPr>
              <a:t>hành</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và</a:t>
            </a:r>
            <a:r>
              <a:rPr lang="en-US" sz="3200" dirty="0">
                <a:latin typeface="Time New Roman"/>
              </a:rPr>
              <a:t> </a:t>
            </a:r>
            <a:r>
              <a:rPr lang="en-US" sz="3200" dirty="0" err="1">
                <a:latin typeface="Time New Roman"/>
              </a:rPr>
              <a:t>tàn</a:t>
            </a:r>
            <a:r>
              <a:rPr lang="en-US" sz="3200" dirty="0">
                <a:latin typeface="Time New Roman"/>
              </a:rPr>
              <a:t> </a:t>
            </a:r>
            <a:r>
              <a:rPr lang="en-US" sz="3200" dirty="0" err="1">
                <a:latin typeface="Time New Roman"/>
              </a:rPr>
              <a:t>dư</a:t>
            </a:r>
            <a:r>
              <a:rPr lang="en-US" sz="3200" dirty="0">
                <a:latin typeface="Time New Roman"/>
              </a:rPr>
              <a:t> </a:t>
            </a:r>
            <a:r>
              <a:rPr lang="en-US" sz="3200" dirty="0" err="1">
                <a:latin typeface="Time New Roman"/>
              </a:rPr>
              <a:t>siêu</a:t>
            </a:r>
            <a:r>
              <a:rPr lang="en-US" sz="3200" dirty="0">
                <a:latin typeface="Time New Roman"/>
              </a:rPr>
              <a:t> </a:t>
            </a:r>
            <a:r>
              <a:rPr lang="en-US" sz="3200" dirty="0" err="1">
                <a:latin typeface="Time New Roman"/>
              </a:rPr>
              <a:t>tân</a:t>
            </a:r>
            <a:r>
              <a:rPr lang="en-US" sz="3200" dirty="0">
                <a:latin typeface="Time New Roman"/>
              </a:rPr>
              <a:t> </a:t>
            </a:r>
            <a:r>
              <a:rPr lang="en-US" sz="3200" dirty="0" err="1">
                <a:latin typeface="Time New Roman"/>
              </a:rPr>
              <a:t>tinh</a:t>
            </a:r>
            <a:r>
              <a:rPr lang="en-US" sz="3200" dirty="0">
                <a:latin typeface="Time New Roman"/>
              </a:rPr>
              <a:t>. </a:t>
            </a:r>
            <a:r>
              <a:rPr lang="en-US" sz="3200" dirty="0" err="1">
                <a:latin typeface="Time New Roman"/>
              </a:rPr>
              <a:t>Và</a:t>
            </a:r>
            <a:r>
              <a:rPr lang="en-US" sz="3200" dirty="0">
                <a:latin typeface="Time New Roman"/>
              </a:rPr>
              <a:t> </a:t>
            </a:r>
            <a:r>
              <a:rPr lang="en-US" sz="3200" dirty="0" err="1">
                <a:latin typeface="Time New Roman"/>
              </a:rPr>
              <a:t>mỗi</a:t>
            </a:r>
            <a:r>
              <a:rPr lang="en-US" sz="3200" dirty="0">
                <a:latin typeface="Time New Roman"/>
              </a:rPr>
              <a:t> </a:t>
            </a:r>
            <a:r>
              <a:rPr lang="en-US" sz="3200" dirty="0" err="1">
                <a:latin typeface="Time New Roman"/>
              </a:rPr>
              <a:t>loại</a:t>
            </a:r>
            <a:r>
              <a:rPr lang="en-US" sz="3200" dirty="0">
                <a:latin typeface="Time New Roman"/>
              </a:rPr>
              <a:t> </a:t>
            </a:r>
            <a:r>
              <a:rPr lang="en-US" sz="3200" dirty="0" err="1">
                <a:latin typeface="Time New Roman"/>
              </a:rPr>
              <a:t>đều</a:t>
            </a:r>
            <a:r>
              <a:rPr lang="en-US" sz="3200" dirty="0">
                <a:latin typeface="Time New Roman"/>
              </a:rPr>
              <a:t> </a:t>
            </a:r>
            <a:r>
              <a:rPr lang="en-US" sz="3200" dirty="0" err="1">
                <a:latin typeface="Time New Roman"/>
              </a:rPr>
              <a:t>có</a:t>
            </a:r>
            <a:r>
              <a:rPr lang="en-US" sz="3200" dirty="0">
                <a:latin typeface="Time New Roman"/>
              </a:rPr>
              <a:t> </a:t>
            </a:r>
            <a:r>
              <a:rPr lang="en-US" sz="3200" dirty="0" err="1">
                <a:latin typeface="Time New Roman"/>
              </a:rPr>
              <a:t>những</a:t>
            </a:r>
            <a:r>
              <a:rPr lang="en-US" sz="3200" dirty="0">
                <a:latin typeface="Time New Roman"/>
              </a:rPr>
              <a:t> </a:t>
            </a:r>
            <a:r>
              <a:rPr lang="en-US" sz="3200" dirty="0" err="1">
                <a:latin typeface="Time New Roman"/>
              </a:rPr>
              <a:t>vẻ</a:t>
            </a:r>
            <a:r>
              <a:rPr lang="en-US" sz="3200" dirty="0">
                <a:latin typeface="Time New Roman"/>
              </a:rPr>
              <a:t> </a:t>
            </a:r>
            <a:r>
              <a:rPr lang="en-US" sz="3200" dirty="0" err="1">
                <a:latin typeface="Time New Roman"/>
              </a:rPr>
              <a:t>đẹp</a:t>
            </a:r>
            <a:r>
              <a:rPr lang="en-US" sz="3200" dirty="0">
                <a:latin typeface="Time New Roman"/>
              </a:rPr>
              <a:t> </a:t>
            </a:r>
            <a:r>
              <a:rPr lang="en-US" sz="3200" dirty="0" err="1">
                <a:latin typeface="Time New Roman"/>
              </a:rPr>
              <a:t>rất</a:t>
            </a:r>
            <a:r>
              <a:rPr lang="en-US" sz="3200" dirty="0">
                <a:latin typeface="Time New Roman"/>
              </a:rPr>
              <a:t> </a:t>
            </a:r>
            <a:r>
              <a:rPr lang="en-US" sz="3200" dirty="0" err="1">
                <a:latin typeface="Time New Roman"/>
              </a:rPr>
              <a:t>riêng</a:t>
            </a:r>
            <a:r>
              <a:rPr lang="en-US" sz="3200" dirty="0">
                <a:latin typeface="Time New Roman"/>
              </a:rPr>
              <a:t>.</a:t>
            </a:r>
          </a:p>
        </p:txBody>
      </p:sp>
    </p:spTree>
    <p:extLst>
      <p:ext uri="{BB962C8B-B14F-4D97-AF65-F5344CB8AC3E}">
        <p14:creationId xmlns:p14="http://schemas.microsoft.com/office/powerpoint/2010/main" val="3634141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kenh14cdn.com/Images/Uploaded/Share/2011/05/02/020511tinhvan1.jpg"/>
          <p:cNvPicPr/>
          <p:nvPr/>
        </p:nvPicPr>
        <p:blipFill>
          <a:blip r:embed="rId2">
            <a:extLst>
              <a:ext uri="{28A0092B-C50C-407E-A947-70E740481C1C}">
                <a14:useLocalDpi xmlns:a14="http://schemas.microsoft.com/office/drawing/2010/main" val="0"/>
              </a:ext>
            </a:extLst>
          </a:blip>
          <a:srcRect/>
          <a:stretch>
            <a:fillRect/>
          </a:stretch>
        </p:blipFill>
        <p:spPr bwMode="auto">
          <a:xfrm>
            <a:off x="114300" y="-81280"/>
            <a:ext cx="13944600" cy="7396480"/>
          </a:xfrm>
          <a:prstGeom prst="rect">
            <a:avLst/>
          </a:prstGeom>
          <a:noFill/>
          <a:ln>
            <a:noFill/>
          </a:ln>
        </p:spPr>
      </p:pic>
    </p:spTree>
    <p:extLst>
      <p:ext uri="{BB962C8B-B14F-4D97-AF65-F5344CB8AC3E}">
        <p14:creationId xmlns:p14="http://schemas.microsoft.com/office/powerpoint/2010/main" val="2719662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descr="Dark horizontal"/>
          <p:cNvSpPr>
            <a:spLocks noChangeArrowheads="1"/>
          </p:cNvSpPr>
          <p:nvPr/>
        </p:nvSpPr>
        <p:spPr bwMode="auto">
          <a:xfrm>
            <a:off x="1981200" y="0"/>
            <a:ext cx="162560" cy="73152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60"/>
          </a:p>
        </p:txBody>
      </p:sp>
      <p:sp>
        <p:nvSpPr>
          <p:cNvPr id="128003" name="Rectangle 3" descr="Dark vertical"/>
          <p:cNvSpPr>
            <a:spLocks noChangeArrowheads="1"/>
          </p:cNvSpPr>
          <p:nvPr/>
        </p:nvSpPr>
        <p:spPr bwMode="auto">
          <a:xfrm>
            <a:off x="1981200" y="0"/>
            <a:ext cx="9753600" cy="16256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60"/>
          </a:p>
        </p:txBody>
      </p:sp>
      <p:sp>
        <p:nvSpPr>
          <p:cNvPr id="128004" name="Rectangle 4" descr="Dark vertical"/>
          <p:cNvSpPr>
            <a:spLocks noChangeArrowheads="1"/>
          </p:cNvSpPr>
          <p:nvPr/>
        </p:nvSpPr>
        <p:spPr bwMode="auto">
          <a:xfrm>
            <a:off x="1981200" y="7152640"/>
            <a:ext cx="9753600" cy="16256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60"/>
          </a:p>
        </p:txBody>
      </p:sp>
      <p:sp>
        <p:nvSpPr>
          <p:cNvPr id="128005" name="Rectangle 5" descr="Dark horizontal"/>
          <p:cNvSpPr>
            <a:spLocks noChangeArrowheads="1"/>
          </p:cNvSpPr>
          <p:nvPr/>
        </p:nvSpPr>
        <p:spPr bwMode="auto">
          <a:xfrm>
            <a:off x="11572240" y="0"/>
            <a:ext cx="162560" cy="73152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60"/>
          </a:p>
        </p:txBody>
      </p:sp>
      <p:sp>
        <p:nvSpPr>
          <p:cNvPr id="128006" name="Rectangle 6"/>
          <p:cNvSpPr>
            <a:spLocks noChangeArrowheads="1"/>
          </p:cNvSpPr>
          <p:nvPr/>
        </p:nvSpPr>
        <p:spPr bwMode="auto">
          <a:xfrm>
            <a:off x="6765635" y="3251200"/>
            <a:ext cx="184731" cy="814518"/>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693">
              <a:solidFill>
                <a:schemeClr val="tx2"/>
              </a:solidFill>
              <a:latin typeface="Times New Roman" pitchFamily="18" charset="0"/>
            </a:endParaRPr>
          </a:p>
        </p:txBody>
      </p:sp>
      <p:sp>
        <p:nvSpPr>
          <p:cNvPr id="128007" name="Rectangle 7"/>
          <p:cNvSpPr>
            <a:spLocks noChangeArrowheads="1"/>
          </p:cNvSpPr>
          <p:nvPr/>
        </p:nvSpPr>
        <p:spPr bwMode="auto">
          <a:xfrm>
            <a:off x="6765635" y="3251200"/>
            <a:ext cx="184731" cy="814518"/>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693">
              <a:solidFill>
                <a:schemeClr val="tx2"/>
              </a:solidFill>
              <a:latin typeface="Times New Roman" pitchFamily="18" charset="0"/>
            </a:endParaRPr>
          </a:p>
        </p:txBody>
      </p:sp>
      <p:pic>
        <p:nvPicPr>
          <p:cNvPr id="128008" name="Picture 8"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2560"/>
            <a:ext cx="9753600" cy="81280"/>
          </a:xfrm>
          <a:prstGeom prst="rect">
            <a:avLst/>
          </a:prstGeom>
          <a:noFill/>
          <a:extLst>
            <a:ext uri="{909E8E84-426E-40DD-AFC4-6F175D3DCCD1}">
              <a14:hiddenFill xmlns:a14="http://schemas.microsoft.com/office/drawing/2010/main">
                <a:solidFill>
                  <a:srgbClr val="FFFFFF"/>
                </a:solidFill>
              </a14:hiddenFill>
            </a:ext>
          </a:extLst>
        </p:spPr>
      </p:pic>
      <p:pic>
        <p:nvPicPr>
          <p:cNvPr id="128009" name="Picture 9"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071360"/>
            <a:ext cx="9753600" cy="81280"/>
          </a:xfrm>
          <a:prstGeom prst="rect">
            <a:avLst/>
          </a:prstGeom>
          <a:noFill/>
          <a:extLst>
            <a:ext uri="{909E8E84-426E-40DD-AFC4-6F175D3DCCD1}">
              <a14:hiddenFill xmlns:a14="http://schemas.microsoft.com/office/drawing/2010/main">
                <a:solidFill>
                  <a:srgbClr val="FFFFFF"/>
                </a:solidFill>
              </a14:hiddenFill>
            </a:ext>
          </a:extLst>
        </p:spPr>
      </p:pic>
      <p:sp>
        <p:nvSpPr>
          <p:cNvPr id="128010" name="WordArt 10"/>
          <p:cNvSpPr>
            <a:spLocks noChangeArrowheads="1" noChangeShapeType="1" noTextEdit="1"/>
          </p:cNvSpPr>
          <p:nvPr/>
        </p:nvSpPr>
        <p:spPr bwMode="auto">
          <a:xfrm>
            <a:off x="2225040" y="325120"/>
            <a:ext cx="5445760" cy="568960"/>
          </a:xfrm>
          <a:prstGeom prst="rect">
            <a:avLst/>
          </a:prstGeom>
        </p:spPr>
        <p:txBody>
          <a:bodyPr wrap="none" fromWordArt="1">
            <a:prstTxWarp prst="textPlain">
              <a:avLst>
                <a:gd name="adj" fmla="val 50000"/>
              </a:avLst>
            </a:prstTxWarp>
          </a:bodyPr>
          <a:lstStyle/>
          <a:p>
            <a:pPr algn="ctr"/>
            <a:r>
              <a:rPr lang="vi-VN" sz="384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rPr>
              <a:t>HƯỚNG DẪN VỀ NHÀ :</a:t>
            </a:r>
            <a:endParaRPr lang="en-US" sz="384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endParaRPr>
          </a:p>
        </p:txBody>
      </p:sp>
      <p:pic>
        <p:nvPicPr>
          <p:cNvPr id="128011" name="Picture 11"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7440" y="243840"/>
            <a:ext cx="3007360" cy="186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12" name="Text Box 12"/>
          <p:cNvSpPr txBox="1">
            <a:spLocks noChangeArrowheads="1"/>
          </p:cNvSpPr>
          <p:nvPr/>
        </p:nvSpPr>
        <p:spPr bwMode="auto">
          <a:xfrm>
            <a:off x="2379734" y="2113282"/>
            <a:ext cx="9184640" cy="683264"/>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40"/>
              </a:spcBef>
            </a:pPr>
            <a:r>
              <a:rPr lang="en-US" sz="3840" dirty="0">
                <a:solidFill>
                  <a:srgbClr val="FF0000"/>
                </a:solidFill>
                <a:latin typeface="Arial" pitchFamily="34" charset="0"/>
                <a:cs typeface="Arial" pitchFamily="34" charset="0"/>
              </a:rPr>
              <a:t>1) </a:t>
            </a:r>
            <a:r>
              <a:rPr lang="en-US" sz="3840" dirty="0" err="1">
                <a:solidFill>
                  <a:srgbClr val="FF0000"/>
                </a:solidFill>
                <a:latin typeface="Arial" pitchFamily="34" charset="0"/>
                <a:cs typeface="Arial" pitchFamily="34" charset="0"/>
              </a:rPr>
              <a:t>kiểm</a:t>
            </a:r>
            <a:r>
              <a:rPr lang="en-US" sz="3840" dirty="0">
                <a:solidFill>
                  <a:srgbClr val="FF0000"/>
                </a:solidFill>
                <a:latin typeface="Arial" pitchFamily="34" charset="0"/>
                <a:cs typeface="Arial" pitchFamily="34" charset="0"/>
              </a:rPr>
              <a:t> </a:t>
            </a:r>
            <a:r>
              <a:rPr lang="en-US" sz="3840" dirty="0" err="1">
                <a:solidFill>
                  <a:srgbClr val="FF0000"/>
                </a:solidFill>
                <a:latin typeface="Arial" pitchFamily="34" charset="0"/>
                <a:cs typeface="Arial" pitchFamily="34" charset="0"/>
              </a:rPr>
              <a:t>tra</a:t>
            </a:r>
            <a:r>
              <a:rPr lang="en-US" sz="3840" dirty="0">
                <a:solidFill>
                  <a:srgbClr val="FF0000"/>
                </a:solidFill>
                <a:latin typeface="Arial" pitchFamily="34" charset="0"/>
                <a:cs typeface="Arial" pitchFamily="34" charset="0"/>
              </a:rPr>
              <a:t> </a:t>
            </a:r>
            <a:r>
              <a:rPr lang="en-US" sz="3840" dirty="0" err="1">
                <a:solidFill>
                  <a:srgbClr val="FF0000"/>
                </a:solidFill>
                <a:latin typeface="Arial" pitchFamily="34" charset="0"/>
                <a:cs typeface="Arial" pitchFamily="34" charset="0"/>
              </a:rPr>
              <a:t>thường</a:t>
            </a:r>
            <a:r>
              <a:rPr lang="en-US" sz="3840" dirty="0">
                <a:solidFill>
                  <a:srgbClr val="FF0000"/>
                </a:solidFill>
                <a:latin typeface="Arial" pitchFamily="34" charset="0"/>
                <a:cs typeface="Arial" pitchFamily="34" charset="0"/>
              </a:rPr>
              <a:t> </a:t>
            </a:r>
            <a:r>
              <a:rPr lang="en-US" sz="3840" dirty="0" err="1">
                <a:solidFill>
                  <a:srgbClr val="FF0000"/>
                </a:solidFill>
                <a:latin typeface="Arial" pitchFamily="34" charset="0"/>
                <a:cs typeface="Arial" pitchFamily="34" charset="0"/>
              </a:rPr>
              <a:t>xuyên</a:t>
            </a:r>
            <a:r>
              <a:rPr lang="en-US" sz="3840" dirty="0">
                <a:solidFill>
                  <a:srgbClr val="FF0000"/>
                </a:solidFill>
                <a:latin typeface="Arial" pitchFamily="34" charset="0"/>
                <a:cs typeface="Arial" pitchFamily="34" charset="0"/>
              </a:rPr>
              <a:t> </a:t>
            </a:r>
            <a:r>
              <a:rPr lang="en-US" sz="3840" dirty="0" err="1">
                <a:solidFill>
                  <a:srgbClr val="FF0000"/>
                </a:solidFill>
                <a:latin typeface="Arial" pitchFamily="34" charset="0"/>
                <a:cs typeface="Arial" pitchFamily="34" charset="0"/>
              </a:rPr>
              <a:t>bài</a:t>
            </a:r>
            <a:r>
              <a:rPr lang="en-US" sz="3840" dirty="0">
                <a:solidFill>
                  <a:srgbClr val="FF0000"/>
                </a:solidFill>
                <a:latin typeface="Arial" pitchFamily="34" charset="0"/>
                <a:cs typeface="Arial" pitchFamily="34" charset="0"/>
              </a:rPr>
              <a:t> 43</a:t>
            </a:r>
            <a:endParaRPr lang="en-US" sz="3840" dirty="0">
              <a:latin typeface="Arial" pitchFamily="34" charset="0"/>
              <a:cs typeface="Arial" pitchFamily="34" charset="0"/>
            </a:endParaRPr>
          </a:p>
        </p:txBody>
      </p:sp>
      <p:sp>
        <p:nvSpPr>
          <p:cNvPr id="128013" name="Text Box 13"/>
          <p:cNvSpPr txBox="1">
            <a:spLocks noChangeArrowheads="1"/>
          </p:cNvSpPr>
          <p:nvPr/>
        </p:nvSpPr>
        <p:spPr bwMode="auto">
          <a:xfrm>
            <a:off x="2306320" y="3696150"/>
            <a:ext cx="9428480" cy="1351139"/>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40"/>
              </a:spcBef>
            </a:pPr>
            <a:r>
              <a:rPr lang="en-US" sz="3840" dirty="0">
                <a:solidFill>
                  <a:srgbClr val="FF0000"/>
                </a:solidFill>
                <a:latin typeface="Arial" charset="0"/>
              </a:rPr>
              <a:t>2) </a:t>
            </a:r>
            <a:r>
              <a:rPr lang="en-US" sz="3840" dirty="0" err="1">
                <a:solidFill>
                  <a:srgbClr val="FF0000"/>
                </a:solidFill>
                <a:latin typeface="Arial" charset="0"/>
              </a:rPr>
              <a:t>Chuẩn</a:t>
            </a:r>
            <a:r>
              <a:rPr lang="en-US" sz="3840" dirty="0">
                <a:solidFill>
                  <a:srgbClr val="FF0000"/>
                </a:solidFill>
                <a:latin typeface="Arial" charset="0"/>
              </a:rPr>
              <a:t> </a:t>
            </a:r>
            <a:r>
              <a:rPr lang="en-US" sz="3840" dirty="0" err="1">
                <a:solidFill>
                  <a:srgbClr val="FF0000"/>
                </a:solidFill>
                <a:latin typeface="Arial" charset="0"/>
              </a:rPr>
              <a:t>bị</a:t>
            </a:r>
            <a:r>
              <a:rPr lang="en-US" sz="3840" dirty="0">
                <a:solidFill>
                  <a:srgbClr val="FF0000"/>
                </a:solidFill>
                <a:latin typeface="Arial" charset="0"/>
              </a:rPr>
              <a:t> </a:t>
            </a:r>
            <a:r>
              <a:rPr lang="en-US" sz="3840" dirty="0" err="1">
                <a:solidFill>
                  <a:srgbClr val="FF0000"/>
                </a:solidFill>
                <a:latin typeface="Arial" charset="0"/>
              </a:rPr>
              <a:t>bài</a:t>
            </a:r>
            <a:r>
              <a:rPr lang="en-US" sz="3840" dirty="0">
                <a:solidFill>
                  <a:srgbClr val="FF0000"/>
                </a:solidFill>
                <a:latin typeface="Arial" charset="0"/>
              </a:rPr>
              <a:t> </a:t>
            </a:r>
            <a:r>
              <a:rPr lang="en-US" sz="3840" dirty="0" err="1">
                <a:solidFill>
                  <a:srgbClr val="FF0000"/>
                </a:solidFill>
                <a:latin typeface="Arial" charset="0"/>
              </a:rPr>
              <a:t>mới</a:t>
            </a:r>
            <a:r>
              <a:rPr lang="en-US" sz="3840" dirty="0">
                <a:solidFill>
                  <a:srgbClr val="FF0000"/>
                </a:solidFill>
                <a:latin typeface="Arial" charset="0"/>
              </a:rPr>
              <a:t> :</a:t>
            </a:r>
          </a:p>
          <a:p>
            <a:pPr>
              <a:spcBef>
                <a:spcPts val="640"/>
              </a:spcBef>
            </a:pPr>
            <a:r>
              <a:rPr lang="en-US" sz="3840" dirty="0">
                <a:latin typeface="Arial" charset="0"/>
              </a:rPr>
              <a:t> </a:t>
            </a:r>
            <a:r>
              <a:rPr lang="en-US" sz="3840" dirty="0" err="1">
                <a:latin typeface="Arial" charset="0"/>
              </a:rPr>
              <a:t>bài</a:t>
            </a:r>
            <a:r>
              <a:rPr lang="en-US" sz="3840" dirty="0">
                <a:latin typeface="Arial" charset="0"/>
              </a:rPr>
              <a:t> 31. </a:t>
            </a:r>
            <a:r>
              <a:rPr lang="en-US" sz="3840" dirty="0" err="1">
                <a:latin typeface="Arial" charset="0"/>
              </a:rPr>
              <a:t>Động</a:t>
            </a:r>
            <a:r>
              <a:rPr lang="en-US" sz="3840" dirty="0">
                <a:latin typeface="Arial" charset="0"/>
              </a:rPr>
              <a:t> </a:t>
            </a:r>
            <a:r>
              <a:rPr lang="en-US" sz="3840" dirty="0" err="1">
                <a:latin typeface="Arial" charset="0"/>
              </a:rPr>
              <a:t>vật</a:t>
            </a:r>
            <a:endParaRPr lang="en-US" sz="3840" dirty="0">
              <a:latin typeface="Arial" charset="0"/>
            </a:endParaRPr>
          </a:p>
        </p:txBody>
      </p:sp>
    </p:spTree>
    <p:extLst>
      <p:ext uri="{BB962C8B-B14F-4D97-AF65-F5344CB8AC3E}">
        <p14:creationId xmlns:p14="http://schemas.microsoft.com/office/powerpoint/2010/main" val="12756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8012"/>
                                        </p:tgtEl>
                                        <p:attrNameLst>
                                          <p:attrName>style.visibility</p:attrName>
                                        </p:attrNameLst>
                                      </p:cBhvr>
                                      <p:to>
                                        <p:strVal val="visible"/>
                                      </p:to>
                                    </p:set>
                                    <p:anim calcmode="discrete" valueType="clr">
                                      <p:cBhvr override="childStyle">
                                        <p:cTn id="7" dur="80"/>
                                        <p:tgtEl>
                                          <p:spTgt spid="1280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012"/>
                                        </p:tgtEl>
                                        <p:attrNameLst>
                                          <p:attrName>fillcolor</p:attrName>
                                        </p:attrNameLst>
                                      </p:cBhvr>
                                      <p:tavLst>
                                        <p:tav tm="0">
                                          <p:val>
                                            <p:clrVal>
                                              <a:schemeClr val="accent2"/>
                                            </p:clrVal>
                                          </p:val>
                                        </p:tav>
                                        <p:tav tm="50000">
                                          <p:val>
                                            <p:clrVal>
                                              <a:schemeClr val="hlink"/>
                                            </p:clrVal>
                                          </p:val>
                                        </p:tav>
                                      </p:tavLst>
                                    </p:anim>
                                    <p:set>
                                      <p:cBhvr>
                                        <p:cTn id="9" dur="80"/>
                                        <p:tgtEl>
                                          <p:spTgt spid="1280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8013"/>
                                        </p:tgtEl>
                                        <p:attrNameLst>
                                          <p:attrName>style.visibility</p:attrName>
                                        </p:attrNameLst>
                                      </p:cBhvr>
                                      <p:to>
                                        <p:strVal val="visible"/>
                                      </p:to>
                                    </p:set>
                                    <p:anim calcmode="discrete" valueType="clr">
                                      <p:cBhvr override="childStyle">
                                        <p:cTn id="14" dur="80"/>
                                        <p:tgtEl>
                                          <p:spTgt spid="1280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8013"/>
                                        </p:tgtEl>
                                        <p:attrNameLst>
                                          <p:attrName>fillcolor</p:attrName>
                                        </p:attrNameLst>
                                      </p:cBhvr>
                                      <p:tavLst>
                                        <p:tav tm="0">
                                          <p:val>
                                            <p:clrVal>
                                              <a:schemeClr val="accent2"/>
                                            </p:clrVal>
                                          </p:val>
                                        </p:tav>
                                        <p:tav tm="50000">
                                          <p:val>
                                            <p:clrVal>
                                              <a:schemeClr val="hlink"/>
                                            </p:clrVal>
                                          </p:val>
                                        </p:tav>
                                      </p:tavLst>
                                    </p:anim>
                                    <p:set>
                                      <p:cBhvr>
                                        <p:cTn id="16" dur="80"/>
                                        <p:tgtEl>
                                          <p:spTgt spid="128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2" grpId="0"/>
      <p:bldP spid="1280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2).jpg"/>
          <p:cNvPicPr>
            <a:picLocks noChangeAspect="1"/>
          </p:cNvPicPr>
          <p:nvPr/>
        </p:nvPicPr>
        <p:blipFill>
          <a:blip r:embed="rId2"/>
          <a:stretch>
            <a:fillRect/>
          </a:stretch>
        </p:blipFill>
        <p:spPr>
          <a:xfrm>
            <a:off x="33793" y="238186"/>
            <a:ext cx="13258800" cy="682752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5000" r="-3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60"/>
            <a:ext cx="12344400" cy="1219200"/>
          </a:xfrm>
        </p:spPr>
        <p:txBody>
          <a:bodyPr/>
          <a:lstStyle/>
          <a:p>
            <a:pPr algn="l"/>
            <a:r>
              <a:rPr lang="en-US" dirty="0">
                <a:solidFill>
                  <a:schemeClr val="bg1"/>
                </a:solidFill>
              </a:rPr>
              <a:t>     I.Cấu trúc của Hệ Mặt Trời</a:t>
            </a:r>
          </a:p>
        </p:txBody>
      </p:sp>
      <p:sp>
        <p:nvSpPr>
          <p:cNvPr id="3" name="Subtitle 2"/>
          <p:cNvSpPr>
            <a:spLocks noGrp="1"/>
          </p:cNvSpPr>
          <p:nvPr>
            <p:ph sz="half" idx="1"/>
          </p:nvPr>
        </p:nvSpPr>
        <p:spPr>
          <a:xfrm>
            <a:off x="114300" y="1137920"/>
            <a:ext cx="13373100" cy="1056640"/>
          </a:xfrm>
        </p:spPr>
        <p:txBody>
          <a:bodyPr>
            <a:normAutofit lnSpcReduction="10000"/>
          </a:bodyPr>
          <a:lstStyle/>
          <a:p>
            <a:pPr algn="l"/>
            <a:r>
              <a:rPr lang="en-US" sz="3200" dirty="0">
                <a:solidFill>
                  <a:schemeClr val="bg1"/>
                </a:solidFill>
              </a:rPr>
              <a:t>-Trong Hệ Mặt Trời,các hành tinh đều có các vệ tinh quay quanh các hành </a:t>
            </a:r>
            <a:r>
              <a:rPr lang="en-US" sz="3200" dirty="0" err="1">
                <a:solidFill>
                  <a:schemeClr val="bg1"/>
                </a:solidFill>
              </a:rPr>
              <a:t>tinh</a:t>
            </a:r>
            <a:r>
              <a:rPr lang="en-US" sz="3200" dirty="0">
                <a:solidFill>
                  <a:schemeClr val="bg1"/>
                </a:solidFill>
              </a:rPr>
              <a:t>.</a:t>
            </a:r>
          </a:p>
        </p:txBody>
      </p:sp>
      <p:pic>
        <p:nvPicPr>
          <p:cNvPr id="6" name="Content Placeholder 5" descr="download (3).jpg"/>
          <p:cNvPicPr>
            <a:picLocks noGrp="1" noChangeAspect="1"/>
          </p:cNvPicPr>
          <p:nvPr>
            <p:ph sz="half" idx="2"/>
          </p:nvPr>
        </p:nvPicPr>
        <p:blipFill>
          <a:blip r:embed="rId3"/>
          <a:stretch>
            <a:fillRect/>
          </a:stretch>
        </p:blipFill>
        <p:spPr>
          <a:xfrm>
            <a:off x="114300" y="2113280"/>
            <a:ext cx="13601700" cy="5201920"/>
          </a:xfr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415" y="196700"/>
            <a:ext cx="6858000" cy="1106229"/>
          </a:xfrm>
          <a:prstGeom prst="rect">
            <a:avLst/>
          </a:prstGeom>
        </p:spPr>
        <p:txBody>
          <a:bodyPr lIns="120170" tIns="60085" rIns="120170" bIns="60085">
            <a:spAutoFit/>
          </a:bodyPr>
          <a:lstStyle/>
          <a:p>
            <a:r>
              <a:rPr lang="en-US" sz="3200" b="1" dirty="0">
                <a:latin typeface="Times New Roman" pitchFamily="18" charset="0"/>
                <a:cs typeface="Times New Roman" pitchFamily="18" charset="0"/>
              </a:rPr>
              <a:t>1. </a:t>
            </a:r>
            <a:r>
              <a:rPr lang="vi-VN" sz="3200" b="1" dirty="0" err="1">
                <a:latin typeface="Times New Roman" pitchFamily="18" charset="0"/>
                <a:cs typeface="Times New Roman" pitchFamily="18" charset="0"/>
              </a:rPr>
              <a:t>C</a:t>
            </a:r>
            <a:r>
              <a:rPr lang="en-US" sz="3200" b="1" dirty="0" err="1">
                <a:latin typeface="Times New Roman" pitchFamily="18" charset="0"/>
                <a:cs typeface="Times New Roman" pitchFamily="18" charset="0"/>
              </a:rPr>
              <a:t>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a:t>
            </a:r>
            <a:r>
              <a:rPr lang="en-US" sz="3200" b="1" dirty="0" err="1">
                <a:latin typeface="Times New Roman" pitchFamily="18" charset="0"/>
                <a:cs typeface="Times New Roman" pitchFamily="18" charset="0"/>
              </a:rPr>
              <a:t>ặt</a:t>
            </a:r>
            <a:r>
              <a:rPr lang="en-US"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a:t>
            </a:r>
            <a:r>
              <a:rPr lang="en-US" sz="3200" b="1" dirty="0" err="1">
                <a:latin typeface="Times New Roman" pitchFamily="18" charset="0"/>
                <a:cs typeface="Times New Roman" pitchFamily="18" charset="0"/>
              </a:rPr>
              <a:t>rời</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M</a:t>
            </a:r>
            <a:r>
              <a:rPr lang="en-US" sz="3200" dirty="0" err="1">
                <a:latin typeface="Times New Roman" pitchFamily="18" charset="0"/>
                <a:cs typeface="Times New Roman" pitchFamily="18" charset="0"/>
              </a:rPr>
              <a:t>ặt</a:t>
            </a:r>
            <a:r>
              <a:rPr lang="en-US" sz="3200" dirty="0">
                <a:latin typeface="Times New Roman" pitchFamily="18" charset="0"/>
                <a:cs typeface="Times New Roman" pitchFamily="18" charset="0"/>
              </a:rPr>
              <a:t> </a:t>
            </a:r>
            <a:r>
              <a:rPr lang="vi-VN" sz="3200" dirty="0" err="1">
                <a:latin typeface="Times New Roman" pitchFamily="18" charset="0"/>
                <a:cs typeface="Times New Roman" pitchFamily="18" charset="0"/>
              </a:rPr>
              <a:t>T</a:t>
            </a:r>
            <a:r>
              <a:rPr lang="en-US" sz="3200" dirty="0" err="1">
                <a:latin typeface="Times New Roman" pitchFamily="18" charset="0"/>
                <a:cs typeface="Times New Roman" pitchFamily="18" charset="0"/>
              </a:rPr>
              <a:t>rời</a:t>
            </a:r>
            <a:endParaRPr lang="en-US" sz="3200" dirty="0">
              <a:latin typeface="Times New Roman" pitchFamily="18" charset="0"/>
              <a:cs typeface="Times New Roman" pitchFamily="18" charset="0"/>
            </a:endParaRPr>
          </a:p>
        </p:txBody>
      </p:sp>
      <p:sp>
        <p:nvSpPr>
          <p:cNvPr id="5" name="Rectangle 4"/>
          <p:cNvSpPr/>
          <p:nvPr/>
        </p:nvSpPr>
        <p:spPr>
          <a:xfrm>
            <a:off x="342036" y="1129751"/>
            <a:ext cx="10512293" cy="613786"/>
          </a:xfrm>
          <a:prstGeom prst="rect">
            <a:avLst/>
          </a:prstGeom>
        </p:spPr>
        <p:txBody>
          <a:bodyPr wrap="none" lIns="120170" tIns="60085" rIns="120170" bIns="60085">
            <a:spAutoFit/>
          </a:bodyPr>
          <a:lstStyle/>
          <a:p>
            <a:r>
              <a:rPr lang="vi-VN" sz="3200" i="1" dirty="0">
                <a:latin typeface="Times New Roman" pitchFamily="18" charset="0"/>
                <a:cs typeface="Times New Roman" pitchFamily="18" charset="0"/>
              </a:rPr>
              <a:t>?1 </a:t>
            </a:r>
            <a:r>
              <a:rPr lang="en-US" sz="3200" i="1" dirty="0" err="1">
                <a:latin typeface="Times New Roman" pitchFamily="18" charset="0"/>
                <a:cs typeface="Times New Roman" pitchFamily="18" charset="0"/>
              </a:rPr>
              <a:t>Hãy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hành</a:t>
            </a:r>
            <a:r>
              <a:rPr lang="en-US" sz="3200" i="1" dirty="0">
                <a:latin typeface="Times New Roman" pitchFamily="18" charset="0"/>
                <a:cs typeface="Times New Roman" pitchFamily="18" charset="0"/>
              </a:rPr>
              <a:t> t</a:t>
            </a:r>
            <a:r>
              <a:rPr lang="vi-VN" sz="3200" i="1" dirty="0">
                <a:latin typeface="Times New Roman" pitchFamily="18" charset="0"/>
                <a:cs typeface="Times New Roman" pitchFamily="18" charset="0"/>
              </a:rPr>
              <a:t>i</a:t>
            </a:r>
            <a:r>
              <a:rPr lang="en-US" sz="3200" i="1" dirty="0" err="1">
                <a:latin typeface="Times New Roman" pitchFamily="18" charset="0"/>
                <a:cs typeface="Times New Roman" pitchFamily="18" charset="0"/>
              </a:rPr>
              <a:t>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vệ</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xuất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hiện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45.1.</a:t>
            </a:r>
            <a:endParaRPr lang="en-US" sz="3200" dirty="0">
              <a:latin typeface="Times New Roman" pitchFamily="18" charset="0"/>
              <a:cs typeface="Times New Roman" pitchFamily="18" charset="0"/>
            </a:endParaRPr>
          </a:p>
        </p:txBody>
      </p:sp>
      <p:pic>
        <p:nvPicPr>
          <p:cNvPr id="9" name="Picture 2" descr="Ngắm Hình Ảnh Tuyệt Đẹp Của 4 Hành Tinh Khí Khổng Lồ Trong Hệ Mặt Trời Từ  Kính 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 y="1590388"/>
            <a:ext cx="13626246" cy="569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8257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415" y="196700"/>
            <a:ext cx="6858000" cy="1106229"/>
          </a:xfrm>
          <a:prstGeom prst="rect">
            <a:avLst/>
          </a:prstGeom>
        </p:spPr>
        <p:txBody>
          <a:bodyPr lIns="120170" tIns="60085" rIns="120170" bIns="60085">
            <a:spAutoFit/>
          </a:bodyPr>
          <a:lstStyle/>
          <a:p>
            <a:r>
              <a:rPr lang="en-US" sz="3200" b="1" dirty="0">
                <a:latin typeface="Times New Roman" pitchFamily="18" charset="0"/>
                <a:cs typeface="Times New Roman" pitchFamily="18" charset="0"/>
              </a:rPr>
              <a:t>1. </a:t>
            </a:r>
            <a:r>
              <a:rPr lang="en-US" sz="3200" b="1" dirty="0" err="1">
                <a:latin typeface="Times New Roman" pitchFamily="18" charset="0"/>
                <a:cs typeface="Times New Roman" pitchFamily="18" charset="0"/>
              </a:rPr>
              <a:t>cấu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endParaRPr lang="en-US" sz="3200" dirty="0">
              <a:latin typeface="Times New Roman" pitchFamily="18" charset="0"/>
              <a:cs typeface="Times New Roman" pitchFamily="18" charset="0"/>
            </a:endParaRPr>
          </a:p>
        </p:txBody>
      </p:sp>
      <p:sp>
        <p:nvSpPr>
          <p:cNvPr id="5" name="Rectangle 4"/>
          <p:cNvSpPr/>
          <p:nvPr/>
        </p:nvSpPr>
        <p:spPr>
          <a:xfrm>
            <a:off x="342036" y="1129751"/>
            <a:ext cx="10512293" cy="613786"/>
          </a:xfrm>
          <a:prstGeom prst="rect">
            <a:avLst/>
          </a:prstGeom>
        </p:spPr>
        <p:txBody>
          <a:bodyPr wrap="none" lIns="120170" tIns="60085" rIns="120170" bIns="60085">
            <a:spAutoFit/>
          </a:bodyPr>
          <a:lstStyle/>
          <a:p>
            <a:r>
              <a:rPr lang="vi-VN" sz="3200" i="1" dirty="0">
                <a:latin typeface="Times New Roman" pitchFamily="18" charset="0"/>
                <a:cs typeface="Times New Roman" pitchFamily="18" charset="0"/>
              </a:rPr>
              <a:t>?1 </a:t>
            </a:r>
            <a:r>
              <a:rPr lang="en-US" sz="3200" i="1" dirty="0" err="1">
                <a:latin typeface="Times New Roman" pitchFamily="18" charset="0"/>
                <a:cs typeface="Times New Roman" pitchFamily="18" charset="0"/>
              </a:rPr>
              <a:t>Hãy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hành</a:t>
            </a:r>
            <a:r>
              <a:rPr lang="en-US" sz="3200" i="1" dirty="0">
                <a:latin typeface="Times New Roman" pitchFamily="18" charset="0"/>
                <a:cs typeface="Times New Roman" pitchFamily="18" charset="0"/>
              </a:rPr>
              <a:t> t</a:t>
            </a:r>
            <a:r>
              <a:rPr lang="vi-VN" sz="3200" i="1" dirty="0">
                <a:latin typeface="Times New Roman" pitchFamily="18" charset="0"/>
                <a:cs typeface="Times New Roman" pitchFamily="18" charset="0"/>
              </a:rPr>
              <a:t>i</a:t>
            </a:r>
            <a:r>
              <a:rPr lang="en-US" sz="3200" i="1" dirty="0" err="1">
                <a:latin typeface="Times New Roman" pitchFamily="18" charset="0"/>
                <a:cs typeface="Times New Roman" pitchFamily="18" charset="0"/>
              </a:rPr>
              <a:t>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vệ</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xuất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hiện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45.1.</a:t>
            </a:r>
            <a:endParaRPr lang="en-US" sz="3200" dirty="0">
              <a:latin typeface="Times New Roman" pitchFamily="18" charset="0"/>
              <a:cs typeface="Times New Roman" pitchFamily="18" charset="0"/>
            </a:endParaRPr>
          </a:p>
        </p:txBody>
      </p:sp>
      <p:sp>
        <p:nvSpPr>
          <p:cNvPr id="6" name="Rectangle 5"/>
          <p:cNvSpPr/>
          <p:nvPr/>
        </p:nvSpPr>
        <p:spPr>
          <a:xfrm>
            <a:off x="447513" y="1548923"/>
            <a:ext cx="11356383" cy="4553326"/>
          </a:xfrm>
          <a:prstGeom prst="rect">
            <a:avLst/>
          </a:prstGeom>
        </p:spPr>
        <p:txBody>
          <a:bodyPr wrap="square" lIns="120170" tIns="60085" rIns="120170" bIns="60085">
            <a:spAutoFit/>
          </a:bodyPr>
          <a:lstStyle/>
          <a:p>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45.1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8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gồm</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vi-VN"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Thuỷ</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vi-VN" sz="3200" b="1" dirty="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Kim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en-US" sz="3200" b="1" dirty="0">
                <a:solidFill>
                  <a:srgbClr val="FF0000"/>
                </a:solidFill>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Mộc</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Thổ</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Vương</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vi-VN" sz="3200" b="1" dirty="0">
                <a:solidFill>
                  <a:srgbClr val="FF0000"/>
                </a:solidFill>
                <a:latin typeface="Times New Roman" pitchFamily="18" charset="0"/>
                <a:cs typeface="Times New Roman" pitchFamily="18" charset="0"/>
              </a:rPr>
              <a:t> </a:t>
            </a:r>
          </a:p>
          <a:p>
            <a:r>
              <a:rPr lang="vi-VN" sz="3200" b="1" dirty="0">
                <a:solidFill>
                  <a:srgbClr val="FF0000"/>
                </a:solidFill>
                <a:latin typeface="Times New Roman" pitchFamily="18" charset="0"/>
                <a:cs typeface="Times New Roman" pitchFamily="18" charset="0"/>
              </a:rPr>
              <a: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Vương</a:t>
            </a:r>
            <a:r>
              <a:rPr lang="en-US" sz="3200" b="1" dirty="0">
                <a:solidFill>
                  <a:srgbClr val="FF0000"/>
                </a:solidFill>
                <a:latin typeface="Times New Roman" pitchFamily="18" charset="0"/>
                <a:cs typeface="Times New Roman" pitchFamily="18" charset="0"/>
              </a:rPr>
              <a:t> t</a:t>
            </a:r>
            <a:r>
              <a:rPr lang="vi-VN" sz="3200" b="1" dirty="0">
                <a:solidFill>
                  <a:srgbClr val="FF0000"/>
                </a:solidFill>
                <a:latin typeface="Times New Roman" pitchFamily="18" charset="0"/>
                <a:cs typeface="Times New Roman" pitchFamily="18" charset="0"/>
              </a:rPr>
              <a:t>i</a:t>
            </a:r>
            <a:r>
              <a:rPr lang="en-US" sz="3200" b="1" dirty="0" err="1">
                <a:solidFill>
                  <a:srgbClr val="FF0000"/>
                </a:solidFill>
                <a:latin typeface="Times New Roman" pitchFamily="18" charset="0"/>
                <a:cs typeface="Times New Roman" pitchFamily="18" charset="0"/>
              </a:rPr>
              <a:t>nh</a:t>
            </a:r>
            <a:r>
              <a:rPr lang="vi-VN" sz="32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pic>
        <p:nvPicPr>
          <p:cNvPr id="9" name="Picture 2" descr="Ngắm Hình Ảnh Tuyệt Đẹp Của 4 Hành Tinh Khí Khổng Lồ Trong Hệ Mặt Trời Từ  Kính 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277" y="2362200"/>
            <a:ext cx="8862723"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100" y="3043814"/>
            <a:ext cx="1831263" cy="613786"/>
          </a:xfrm>
          <a:prstGeom prst="rect">
            <a:avLst/>
          </a:prstGeom>
        </p:spPr>
        <p:txBody>
          <a:bodyPr wrap="none" lIns="120170" tIns="60085" rIns="120170" bIns="60085">
            <a:spAutoFit/>
          </a:bodyPr>
          <a:lstStyle/>
          <a:p>
            <a:r>
              <a:rPr lang="en-US" sz="3200" b="1" dirty="0" err="1">
                <a:solidFill>
                  <a:srgbClr val="FF0000"/>
                </a:solidFill>
                <a:latin typeface="Times New Roman" pitchFamily="18" charset="0"/>
                <a:cs typeface="Times New Roman" pitchFamily="18" charset="0"/>
              </a:rPr>
              <a:t>Trái</a:t>
            </a:r>
            <a:r>
              <a:rPr lang="vi-VN"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338636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down)">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circle(in)">
                                      <p:cBhvr>
                                        <p:cTn id="40" dur="20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circle(in)">
                                      <p:cBhvr>
                                        <p:cTn id="45" dur="20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circle(in)">
                                      <p:cBhvr>
                                        <p:cTn id="50" dur="20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wipe(down)">
                                      <p:cBhvr>
                                        <p:cTn id="55" dur="500"/>
                                        <p:tgtEl>
                                          <p:spTgt spid="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
                                            <p:txEl>
                                              <p:pRg st="7" end="7"/>
                                            </p:txEl>
                                          </p:spTgt>
                                        </p:tgtEl>
                                        <p:attrNameLst>
                                          <p:attrName>style.visibility</p:attrName>
                                        </p:attrNameLst>
                                      </p:cBhvr>
                                      <p:to>
                                        <p:strVal val="visible"/>
                                      </p:to>
                                    </p:set>
                                    <p:animEffect transition="in" filter="wipe(down)">
                                      <p:cBhvr>
                                        <p:cTn id="60" dur="500"/>
                                        <p:tgtEl>
                                          <p:spTgt spid="6">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6">
                                            <p:txEl>
                                              <p:pRg st="8" end="8"/>
                                            </p:txEl>
                                          </p:spTgt>
                                        </p:tgtEl>
                                        <p:attrNameLst>
                                          <p:attrName>style.visibility</p:attrName>
                                        </p:attrNameLst>
                                      </p:cBhvr>
                                      <p:to>
                                        <p:strVal val="visible"/>
                                      </p:to>
                                    </p:set>
                                    <p:animEffect transition="in" filter="circle(in)">
                                      <p:cBhvr>
                                        <p:cTn id="65"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gắm Hình Ảnh Tuyệt Đẹp Của 4 Hành Tinh Khí Khổng Lồ Trong Hệ Mặt Trời Từ  Kính 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81281"/>
            <a:ext cx="13716000" cy="48564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7004" y="5039360"/>
            <a:ext cx="13468997" cy="1106229"/>
          </a:xfrm>
          <a:prstGeom prst="rect">
            <a:avLst/>
          </a:prstGeom>
        </p:spPr>
        <p:txBody>
          <a:bodyPr wrap="square" lIns="120170" tIns="60085" rIns="120170" bIns="60085">
            <a:spAutoFit/>
          </a:bodyPr>
          <a:lstStyle/>
          <a:p>
            <a:r>
              <a:rPr lang="vi-VN" sz="3200" dirty="0">
                <a:latin typeface="Times New Roman" pitchFamily="18" charset="0"/>
                <a:cs typeface="Times New Roman" pitchFamily="18" charset="0"/>
              </a:rPr>
              <a:t>?</a:t>
            </a:r>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a:t>
            </a:r>
          </a:p>
        </p:txBody>
      </p:sp>
      <p:sp>
        <p:nvSpPr>
          <p:cNvPr id="6" name="Rectangle 5"/>
          <p:cNvSpPr/>
          <p:nvPr/>
        </p:nvSpPr>
        <p:spPr>
          <a:xfrm>
            <a:off x="457201" y="5925757"/>
            <a:ext cx="10528193" cy="1106229"/>
          </a:xfrm>
          <a:prstGeom prst="rect">
            <a:avLst/>
          </a:prstGeom>
        </p:spPr>
        <p:txBody>
          <a:bodyPr wrap="square" lIns="120170" tIns="60085" rIns="120170" bIns="60085">
            <a:spAutoFit/>
          </a:bodyPr>
          <a:lstStyle/>
          <a:p>
            <a:r>
              <a:rPr lang="en-US" sz="3200" b="1" dirty="0" err="1">
                <a:solidFill>
                  <a:srgbClr val="FF0000"/>
                </a:solidFill>
                <a:latin typeface="Times New Roman" pitchFamily="18" charset="0"/>
                <a:cs typeface="Times New Roman" pitchFamily="18" charset="0"/>
              </a:rPr>
              <a:t>Tính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thứ</a:t>
            </a:r>
            <a:r>
              <a:rPr lang="en-US" sz="3200" b="1" dirty="0">
                <a:solidFill>
                  <a:srgbClr val="FF0000"/>
                </a:solidFill>
                <a:latin typeface="Times New Roman" pitchFamily="18" charset="0"/>
                <a:cs typeface="Times New Roman" pitchFamily="18" charset="0"/>
              </a:rPr>
              <a:t> 3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Mặt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Trời</a:t>
            </a:r>
            <a:r>
              <a:rPr lang="vi-VN" sz="32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47137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ám phá các hành tinh ngoài hệ Mặt Trời | baotintuc.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654"/>
            <a:ext cx="13715999"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7475" y="325121"/>
            <a:ext cx="13101048" cy="1260117"/>
          </a:xfrm>
          <a:prstGeom prst="rect">
            <a:avLst/>
          </a:prstGeom>
        </p:spPr>
        <p:txBody>
          <a:bodyPr wrap="square" lIns="120170" tIns="60085" rIns="120170" bIns="60085">
            <a:spAutoFit/>
          </a:bodyPr>
          <a:lstStyle/>
          <a:p>
            <a:r>
              <a:rPr lang="vi-VN" sz="3700" dirty="0">
                <a:solidFill>
                  <a:schemeClr val="bg1"/>
                </a:solidFill>
                <a:latin typeface="Time New Roman"/>
              </a:rPr>
              <a:t>?</a:t>
            </a:r>
            <a:r>
              <a:rPr lang="en-US" sz="3700" dirty="0">
                <a:solidFill>
                  <a:schemeClr val="bg1"/>
                </a:solidFill>
                <a:latin typeface="Time New Roman"/>
              </a:rPr>
              <a:t>3. </a:t>
            </a:r>
            <a:r>
              <a:rPr lang="en-US" sz="3700" dirty="0" err="1">
                <a:solidFill>
                  <a:schemeClr val="bg1"/>
                </a:solidFill>
                <a:latin typeface="Time New Roman"/>
              </a:rPr>
              <a:t>Các</a:t>
            </a:r>
            <a:r>
              <a:rPr lang="en-US" sz="3700" dirty="0">
                <a:solidFill>
                  <a:schemeClr val="bg1"/>
                </a:solidFill>
                <a:latin typeface="Time New Roman"/>
              </a:rPr>
              <a:t> </a:t>
            </a:r>
            <a:r>
              <a:rPr lang="en-US" sz="3700" dirty="0" err="1">
                <a:solidFill>
                  <a:schemeClr val="bg1"/>
                </a:solidFill>
                <a:latin typeface="Time New Roman"/>
              </a:rPr>
              <a:t>hành</a:t>
            </a:r>
            <a:r>
              <a:rPr lang="en-US" sz="3700" dirty="0">
                <a:solidFill>
                  <a:schemeClr val="bg1"/>
                </a:solidFill>
                <a:latin typeface="Time New Roman"/>
              </a:rPr>
              <a:t> t</a:t>
            </a:r>
            <a:r>
              <a:rPr lang="vi-VN" sz="3700" dirty="0">
                <a:solidFill>
                  <a:schemeClr val="bg1"/>
                </a:solidFill>
                <a:latin typeface="Time New Roman"/>
              </a:rPr>
              <a:t>i</a:t>
            </a:r>
            <a:r>
              <a:rPr lang="en-US" sz="3700" dirty="0" err="1">
                <a:solidFill>
                  <a:schemeClr val="bg1"/>
                </a:solidFill>
                <a:latin typeface="Time New Roman"/>
              </a:rPr>
              <a:t>nh</a:t>
            </a:r>
            <a:r>
              <a:rPr lang="en-US" sz="3700" dirty="0">
                <a:solidFill>
                  <a:schemeClr val="bg1"/>
                </a:solidFill>
                <a:latin typeface="Time New Roman"/>
              </a:rPr>
              <a:t> </a:t>
            </a:r>
            <a:r>
              <a:rPr lang="en-US" sz="3700" dirty="0" err="1">
                <a:solidFill>
                  <a:schemeClr val="bg1"/>
                </a:solidFill>
                <a:latin typeface="Time New Roman"/>
              </a:rPr>
              <a:t>có</a:t>
            </a:r>
            <a:r>
              <a:rPr lang="en-US" sz="3700" dirty="0">
                <a:solidFill>
                  <a:schemeClr val="bg1"/>
                </a:solidFill>
                <a:latin typeface="Time New Roman"/>
              </a:rPr>
              <a:t> </a:t>
            </a:r>
            <a:r>
              <a:rPr lang="en-US" sz="3700" dirty="0" err="1">
                <a:solidFill>
                  <a:schemeClr val="bg1"/>
                </a:solidFill>
                <a:latin typeface="Time New Roman"/>
              </a:rPr>
              <a:t>chuyển</a:t>
            </a:r>
            <a:r>
              <a:rPr lang="en-US" sz="3700" dirty="0">
                <a:solidFill>
                  <a:schemeClr val="bg1"/>
                </a:solidFill>
                <a:latin typeface="Time New Roman"/>
              </a:rPr>
              <a:t> </a:t>
            </a:r>
            <a:r>
              <a:rPr lang="en-US" sz="3700" dirty="0" err="1">
                <a:solidFill>
                  <a:schemeClr val="bg1"/>
                </a:solidFill>
                <a:latin typeface="Time New Roman"/>
              </a:rPr>
              <a:t>động</a:t>
            </a:r>
            <a:r>
              <a:rPr lang="en-US" sz="3700" dirty="0">
                <a:solidFill>
                  <a:schemeClr val="bg1"/>
                </a:solidFill>
                <a:latin typeface="Time New Roman"/>
              </a:rPr>
              <a:t> </a:t>
            </a:r>
            <a:r>
              <a:rPr lang="en-US" sz="3700" dirty="0" err="1">
                <a:solidFill>
                  <a:schemeClr val="bg1"/>
                </a:solidFill>
                <a:latin typeface="Time New Roman"/>
              </a:rPr>
              <a:t>quanh</a:t>
            </a:r>
            <a:r>
              <a:rPr lang="en-US" sz="3700" dirty="0">
                <a:solidFill>
                  <a:schemeClr val="bg1"/>
                </a:solidFill>
                <a:latin typeface="Time New Roman"/>
              </a:rPr>
              <a:t> </a:t>
            </a:r>
            <a:r>
              <a:rPr lang="en-US" sz="3700" dirty="0" err="1">
                <a:solidFill>
                  <a:schemeClr val="bg1"/>
                </a:solidFill>
                <a:latin typeface="Time New Roman"/>
              </a:rPr>
              <a:t>Mặt</a:t>
            </a:r>
            <a:r>
              <a:rPr lang="en-US" sz="3700" dirty="0">
                <a:solidFill>
                  <a:schemeClr val="bg1"/>
                </a:solidFill>
                <a:latin typeface="Time New Roman"/>
              </a:rPr>
              <a:t> </a:t>
            </a:r>
            <a:r>
              <a:rPr lang="en-US" sz="3700" dirty="0" err="1">
                <a:solidFill>
                  <a:schemeClr val="bg1"/>
                </a:solidFill>
                <a:latin typeface="Time New Roman"/>
              </a:rPr>
              <a:t>Trời</a:t>
            </a:r>
            <a:r>
              <a:rPr lang="en-US" sz="3700" dirty="0">
                <a:solidFill>
                  <a:schemeClr val="bg1"/>
                </a:solidFill>
                <a:latin typeface="Time New Roman"/>
              </a:rPr>
              <a:t> </a:t>
            </a:r>
            <a:r>
              <a:rPr lang="en-US" sz="3700" dirty="0" err="1">
                <a:solidFill>
                  <a:schemeClr val="bg1"/>
                </a:solidFill>
                <a:latin typeface="Time New Roman"/>
              </a:rPr>
              <a:t>không</a:t>
            </a:r>
            <a:r>
              <a:rPr lang="en-US" sz="3700" dirty="0">
                <a:solidFill>
                  <a:schemeClr val="bg1"/>
                </a:solidFill>
                <a:latin typeface="Time New Roman"/>
              </a:rPr>
              <a:t>? So </a:t>
            </a:r>
            <a:r>
              <a:rPr lang="en-US" sz="3700" dirty="0" err="1">
                <a:solidFill>
                  <a:schemeClr val="bg1"/>
                </a:solidFill>
                <a:latin typeface="Time New Roman"/>
              </a:rPr>
              <a:t>sánh</a:t>
            </a:r>
            <a:r>
              <a:rPr lang="en-US" sz="3700" dirty="0">
                <a:solidFill>
                  <a:schemeClr val="bg1"/>
                </a:solidFill>
                <a:latin typeface="Time New Roman"/>
              </a:rPr>
              <a:t> </a:t>
            </a:r>
            <a:r>
              <a:rPr lang="en-US" sz="3700" dirty="0" err="1">
                <a:solidFill>
                  <a:schemeClr val="bg1"/>
                </a:solidFill>
                <a:latin typeface="Time New Roman"/>
              </a:rPr>
              <a:t>chiều</a:t>
            </a:r>
            <a:r>
              <a:rPr lang="en-US" sz="3700" dirty="0">
                <a:solidFill>
                  <a:schemeClr val="bg1"/>
                </a:solidFill>
                <a:latin typeface="Time New Roman"/>
              </a:rPr>
              <a:t> </a:t>
            </a:r>
            <a:r>
              <a:rPr lang="en-US" sz="3700" dirty="0" err="1">
                <a:solidFill>
                  <a:schemeClr val="bg1"/>
                </a:solidFill>
                <a:latin typeface="Time New Roman"/>
              </a:rPr>
              <a:t>chuyển</a:t>
            </a:r>
            <a:r>
              <a:rPr lang="en-US" sz="3700" dirty="0">
                <a:solidFill>
                  <a:schemeClr val="bg1"/>
                </a:solidFill>
                <a:latin typeface="Time New Roman"/>
              </a:rPr>
              <a:t> </a:t>
            </a:r>
            <a:r>
              <a:rPr lang="en-US" sz="3700" dirty="0" err="1">
                <a:solidFill>
                  <a:schemeClr val="bg1"/>
                </a:solidFill>
                <a:latin typeface="Time New Roman"/>
              </a:rPr>
              <a:t>động</a:t>
            </a:r>
            <a:r>
              <a:rPr lang="en-US" sz="3700" dirty="0">
                <a:solidFill>
                  <a:schemeClr val="bg1"/>
                </a:solidFill>
                <a:latin typeface="Time New Roman"/>
              </a:rPr>
              <a:t> </a:t>
            </a:r>
            <a:r>
              <a:rPr lang="en-US" sz="3700" dirty="0" err="1">
                <a:solidFill>
                  <a:schemeClr val="bg1"/>
                </a:solidFill>
                <a:latin typeface="Time New Roman"/>
              </a:rPr>
              <a:t>quanh</a:t>
            </a:r>
            <a:r>
              <a:rPr lang="en-US" sz="3700" dirty="0">
                <a:solidFill>
                  <a:schemeClr val="bg1"/>
                </a:solidFill>
                <a:latin typeface="Time New Roman"/>
              </a:rPr>
              <a:t> </a:t>
            </a:r>
            <a:r>
              <a:rPr lang="en-US" sz="3700" dirty="0" err="1">
                <a:solidFill>
                  <a:schemeClr val="bg1"/>
                </a:solidFill>
                <a:latin typeface="Time New Roman"/>
              </a:rPr>
              <a:t>Mặt</a:t>
            </a:r>
            <a:r>
              <a:rPr lang="en-US" sz="3700" dirty="0">
                <a:solidFill>
                  <a:schemeClr val="bg1"/>
                </a:solidFill>
                <a:latin typeface="Time New Roman"/>
              </a:rPr>
              <a:t> </a:t>
            </a:r>
            <a:r>
              <a:rPr lang="en-US" sz="3700" dirty="0" err="1">
                <a:solidFill>
                  <a:schemeClr val="bg1"/>
                </a:solidFill>
                <a:latin typeface="Time New Roman"/>
              </a:rPr>
              <a:t>Trời</a:t>
            </a:r>
            <a:r>
              <a:rPr lang="en-US" sz="3700" dirty="0">
                <a:solidFill>
                  <a:schemeClr val="bg1"/>
                </a:solidFill>
                <a:latin typeface="Time New Roman"/>
              </a:rPr>
              <a:t> </a:t>
            </a:r>
            <a:r>
              <a:rPr lang="en-US" sz="3700" dirty="0" err="1">
                <a:solidFill>
                  <a:schemeClr val="bg1"/>
                </a:solidFill>
                <a:latin typeface="Time New Roman"/>
              </a:rPr>
              <a:t>của</a:t>
            </a:r>
            <a:r>
              <a:rPr lang="en-US" sz="3700" dirty="0">
                <a:solidFill>
                  <a:schemeClr val="bg1"/>
                </a:solidFill>
                <a:latin typeface="Time New Roman"/>
              </a:rPr>
              <a:t> </a:t>
            </a:r>
            <a:r>
              <a:rPr lang="en-US" sz="3700" dirty="0" err="1">
                <a:solidFill>
                  <a:schemeClr val="bg1"/>
                </a:solidFill>
                <a:latin typeface="Time New Roman"/>
              </a:rPr>
              <a:t>các</a:t>
            </a:r>
            <a:r>
              <a:rPr lang="en-US" sz="3700" dirty="0">
                <a:solidFill>
                  <a:schemeClr val="bg1"/>
                </a:solidFill>
                <a:latin typeface="Time New Roman"/>
              </a:rPr>
              <a:t> </a:t>
            </a:r>
            <a:r>
              <a:rPr lang="en-US" sz="3700" dirty="0" err="1">
                <a:solidFill>
                  <a:schemeClr val="bg1"/>
                </a:solidFill>
                <a:latin typeface="Time New Roman"/>
              </a:rPr>
              <a:t>hành</a:t>
            </a:r>
            <a:r>
              <a:rPr lang="en-US" sz="3700" dirty="0">
                <a:solidFill>
                  <a:schemeClr val="bg1"/>
                </a:solidFill>
                <a:latin typeface="Time New Roman"/>
              </a:rPr>
              <a:t> t</a:t>
            </a:r>
            <a:r>
              <a:rPr lang="vi-VN" sz="3700" dirty="0">
                <a:solidFill>
                  <a:schemeClr val="bg1"/>
                </a:solidFill>
                <a:latin typeface="Time New Roman"/>
              </a:rPr>
              <a:t>i</a:t>
            </a:r>
            <a:r>
              <a:rPr lang="en-US" sz="3700" dirty="0" err="1">
                <a:solidFill>
                  <a:schemeClr val="bg1"/>
                </a:solidFill>
                <a:latin typeface="Time New Roman"/>
              </a:rPr>
              <a:t>nh</a:t>
            </a:r>
            <a:r>
              <a:rPr lang="en-US" sz="3700" dirty="0">
                <a:solidFill>
                  <a:schemeClr val="bg1"/>
                </a:solidFill>
                <a:latin typeface="Time New Roman"/>
              </a:rPr>
              <a:t>.</a:t>
            </a:r>
          </a:p>
        </p:txBody>
      </p:sp>
      <p:sp>
        <p:nvSpPr>
          <p:cNvPr id="8" name="Rectangle 7"/>
          <p:cNvSpPr/>
          <p:nvPr/>
        </p:nvSpPr>
        <p:spPr>
          <a:xfrm>
            <a:off x="457200" y="1955196"/>
            <a:ext cx="12696914" cy="1260117"/>
          </a:xfrm>
          <a:prstGeom prst="rect">
            <a:avLst/>
          </a:prstGeom>
        </p:spPr>
        <p:txBody>
          <a:bodyPr wrap="square" lIns="120170" tIns="60085" rIns="120170" bIns="60085">
            <a:spAutoFit/>
          </a:bodyPr>
          <a:lstStyle/>
          <a:p>
            <a:r>
              <a:rPr lang="en-US" sz="3700" dirty="0" err="1">
                <a:solidFill>
                  <a:schemeClr val="bg1"/>
                </a:solidFill>
                <a:latin typeface="Time New Roman"/>
              </a:rPr>
              <a:t>Các</a:t>
            </a:r>
            <a:r>
              <a:rPr lang="en-US" sz="3700" dirty="0">
                <a:solidFill>
                  <a:schemeClr val="bg1"/>
                </a:solidFill>
                <a:latin typeface="Time New Roman"/>
              </a:rPr>
              <a:t> </a:t>
            </a:r>
            <a:r>
              <a:rPr lang="en-US" sz="3700" dirty="0" err="1">
                <a:solidFill>
                  <a:schemeClr val="bg1"/>
                </a:solidFill>
                <a:latin typeface="Time New Roman"/>
              </a:rPr>
              <a:t>hành</a:t>
            </a:r>
            <a:r>
              <a:rPr lang="en-US" sz="3700" dirty="0">
                <a:solidFill>
                  <a:schemeClr val="bg1"/>
                </a:solidFill>
                <a:latin typeface="Time New Roman"/>
              </a:rPr>
              <a:t> </a:t>
            </a:r>
            <a:r>
              <a:rPr lang="en-US" sz="3700" dirty="0" err="1">
                <a:solidFill>
                  <a:schemeClr val="bg1"/>
                </a:solidFill>
                <a:latin typeface="Time New Roman"/>
              </a:rPr>
              <a:t>tinh</a:t>
            </a:r>
            <a:r>
              <a:rPr lang="en-US" sz="3700" dirty="0">
                <a:solidFill>
                  <a:schemeClr val="bg1"/>
                </a:solidFill>
                <a:latin typeface="Time New Roman"/>
              </a:rPr>
              <a:t> </a:t>
            </a:r>
            <a:r>
              <a:rPr lang="en-US" sz="3700" dirty="0" err="1">
                <a:solidFill>
                  <a:schemeClr val="bg1"/>
                </a:solidFill>
                <a:latin typeface="Time New Roman"/>
              </a:rPr>
              <a:t>có</a:t>
            </a:r>
            <a:r>
              <a:rPr lang="en-US" sz="3700" dirty="0">
                <a:solidFill>
                  <a:schemeClr val="bg1"/>
                </a:solidFill>
                <a:latin typeface="Time New Roman"/>
              </a:rPr>
              <a:t> </a:t>
            </a:r>
            <a:r>
              <a:rPr lang="en-US" sz="3700" dirty="0" err="1">
                <a:solidFill>
                  <a:schemeClr val="bg1"/>
                </a:solidFill>
                <a:latin typeface="Time New Roman"/>
              </a:rPr>
              <a:t>chuyển</a:t>
            </a:r>
            <a:r>
              <a:rPr lang="en-US" sz="3700" dirty="0">
                <a:solidFill>
                  <a:schemeClr val="bg1"/>
                </a:solidFill>
                <a:latin typeface="Time New Roman"/>
              </a:rPr>
              <a:t> </a:t>
            </a:r>
            <a:r>
              <a:rPr lang="en-US" sz="3700" dirty="0" err="1">
                <a:solidFill>
                  <a:schemeClr val="bg1"/>
                </a:solidFill>
                <a:latin typeface="Time New Roman"/>
              </a:rPr>
              <a:t>động</a:t>
            </a:r>
            <a:r>
              <a:rPr lang="en-US" sz="3700" dirty="0">
                <a:solidFill>
                  <a:schemeClr val="bg1"/>
                </a:solidFill>
                <a:latin typeface="Time New Roman"/>
              </a:rPr>
              <a:t> </a:t>
            </a:r>
            <a:r>
              <a:rPr lang="en-US" sz="3700" dirty="0" err="1">
                <a:solidFill>
                  <a:schemeClr val="bg1"/>
                </a:solidFill>
                <a:latin typeface="Time New Roman"/>
              </a:rPr>
              <a:t>quanh</a:t>
            </a:r>
            <a:r>
              <a:rPr lang="en-US" sz="3700" dirty="0">
                <a:solidFill>
                  <a:schemeClr val="bg1"/>
                </a:solidFill>
                <a:latin typeface="Time New Roman"/>
              </a:rPr>
              <a:t> </a:t>
            </a:r>
            <a:r>
              <a:rPr lang="en-US" sz="3700" dirty="0" err="1">
                <a:solidFill>
                  <a:schemeClr val="bg1"/>
                </a:solidFill>
                <a:latin typeface="Time New Roman"/>
              </a:rPr>
              <a:t>Mặt</a:t>
            </a:r>
            <a:r>
              <a:rPr lang="en-US" sz="3700" dirty="0">
                <a:solidFill>
                  <a:schemeClr val="bg1"/>
                </a:solidFill>
                <a:latin typeface="Time New Roman"/>
              </a:rPr>
              <a:t> </a:t>
            </a:r>
            <a:r>
              <a:rPr lang="en-US" sz="3700" dirty="0" err="1">
                <a:solidFill>
                  <a:schemeClr val="bg1"/>
                </a:solidFill>
                <a:latin typeface="Time New Roman"/>
              </a:rPr>
              <a:t>Trời</a:t>
            </a:r>
            <a:r>
              <a:rPr lang="en-US" sz="3700" dirty="0">
                <a:solidFill>
                  <a:schemeClr val="bg1"/>
                </a:solidFill>
                <a:latin typeface="Time New Roman"/>
              </a:rPr>
              <a:t>. </a:t>
            </a:r>
            <a:r>
              <a:rPr lang="en-US" sz="3700" dirty="0" err="1">
                <a:solidFill>
                  <a:schemeClr val="bg1"/>
                </a:solidFill>
                <a:latin typeface="Time New Roman"/>
              </a:rPr>
              <a:t>Chúng</a:t>
            </a:r>
            <a:r>
              <a:rPr lang="en-US" sz="3700" dirty="0">
                <a:solidFill>
                  <a:schemeClr val="bg1"/>
                </a:solidFill>
                <a:latin typeface="Time New Roman"/>
              </a:rPr>
              <a:t> </a:t>
            </a:r>
            <a:r>
              <a:rPr lang="en-US" sz="3700" dirty="0" err="1">
                <a:solidFill>
                  <a:schemeClr val="bg1"/>
                </a:solidFill>
                <a:latin typeface="Time New Roman"/>
              </a:rPr>
              <a:t>chuyển</a:t>
            </a:r>
            <a:r>
              <a:rPr lang="en-US" sz="3700" dirty="0">
                <a:solidFill>
                  <a:schemeClr val="bg1"/>
                </a:solidFill>
                <a:latin typeface="Time New Roman"/>
              </a:rPr>
              <a:t> </a:t>
            </a:r>
            <a:r>
              <a:rPr lang="en-US" sz="3700" dirty="0" err="1">
                <a:solidFill>
                  <a:schemeClr val="bg1"/>
                </a:solidFill>
                <a:latin typeface="Time New Roman"/>
              </a:rPr>
              <a:t>động</a:t>
            </a:r>
            <a:r>
              <a:rPr lang="en-US" sz="3700" dirty="0">
                <a:solidFill>
                  <a:schemeClr val="bg1"/>
                </a:solidFill>
                <a:latin typeface="Time New Roman"/>
              </a:rPr>
              <a:t> </a:t>
            </a:r>
            <a:r>
              <a:rPr lang="en-US" sz="3700" dirty="0" err="1">
                <a:solidFill>
                  <a:schemeClr val="bg1"/>
                </a:solidFill>
                <a:latin typeface="Time New Roman"/>
              </a:rPr>
              <a:t>quanh</a:t>
            </a:r>
            <a:r>
              <a:rPr lang="en-US" sz="3700" dirty="0">
                <a:solidFill>
                  <a:schemeClr val="bg1"/>
                </a:solidFill>
                <a:latin typeface="Time New Roman"/>
              </a:rPr>
              <a:t> </a:t>
            </a:r>
            <a:r>
              <a:rPr lang="en-US" sz="3700" dirty="0" err="1">
                <a:solidFill>
                  <a:schemeClr val="bg1"/>
                </a:solidFill>
                <a:latin typeface="Time New Roman"/>
              </a:rPr>
              <a:t>Mặt</a:t>
            </a:r>
            <a:r>
              <a:rPr lang="en-US" sz="3700" dirty="0">
                <a:solidFill>
                  <a:schemeClr val="bg1"/>
                </a:solidFill>
                <a:latin typeface="Time New Roman"/>
              </a:rPr>
              <a:t> </a:t>
            </a:r>
            <a:r>
              <a:rPr lang="en-US" sz="3700" dirty="0" err="1">
                <a:solidFill>
                  <a:schemeClr val="bg1"/>
                </a:solidFill>
                <a:latin typeface="Time New Roman"/>
              </a:rPr>
              <a:t>Trời</a:t>
            </a:r>
            <a:r>
              <a:rPr lang="en-US" sz="3700" dirty="0">
                <a:solidFill>
                  <a:schemeClr val="bg1"/>
                </a:solidFill>
                <a:latin typeface="Time New Roman"/>
              </a:rPr>
              <a:t> </a:t>
            </a:r>
            <a:r>
              <a:rPr lang="en-US" sz="3700" dirty="0" err="1">
                <a:solidFill>
                  <a:schemeClr val="bg1"/>
                </a:solidFill>
                <a:latin typeface="Time New Roman"/>
              </a:rPr>
              <a:t>với</a:t>
            </a:r>
            <a:r>
              <a:rPr lang="en-US" sz="3700" dirty="0">
                <a:solidFill>
                  <a:schemeClr val="bg1"/>
                </a:solidFill>
                <a:latin typeface="Time New Roman"/>
              </a:rPr>
              <a:t> </a:t>
            </a:r>
            <a:r>
              <a:rPr lang="en-US" sz="3700" dirty="0" err="1">
                <a:solidFill>
                  <a:schemeClr val="bg1"/>
                </a:solidFill>
                <a:latin typeface="Time New Roman"/>
              </a:rPr>
              <a:t>cùng</a:t>
            </a:r>
            <a:r>
              <a:rPr lang="en-US" sz="3700" dirty="0">
                <a:solidFill>
                  <a:schemeClr val="bg1"/>
                </a:solidFill>
                <a:latin typeface="Time New Roman"/>
              </a:rPr>
              <a:t> </a:t>
            </a:r>
            <a:r>
              <a:rPr lang="en-US" sz="3700" dirty="0" err="1">
                <a:solidFill>
                  <a:schemeClr val="bg1"/>
                </a:solidFill>
                <a:latin typeface="Time New Roman"/>
              </a:rPr>
              <a:t>một</a:t>
            </a:r>
            <a:r>
              <a:rPr lang="en-US" sz="3700" dirty="0">
                <a:solidFill>
                  <a:schemeClr val="bg1"/>
                </a:solidFill>
                <a:latin typeface="Time New Roman"/>
              </a:rPr>
              <a:t> </a:t>
            </a:r>
            <a:r>
              <a:rPr lang="en-US" sz="3700" dirty="0" err="1">
                <a:solidFill>
                  <a:schemeClr val="bg1"/>
                </a:solidFill>
                <a:latin typeface="Time New Roman"/>
              </a:rPr>
              <a:t>chiều</a:t>
            </a:r>
            <a:r>
              <a:rPr lang="en-US" sz="3700" dirty="0">
                <a:solidFill>
                  <a:schemeClr val="bg1"/>
                </a:solidFill>
                <a:latin typeface="Time New Roman"/>
              </a:rPr>
              <a:t> </a:t>
            </a:r>
            <a:r>
              <a:rPr lang="en-US" sz="3700" dirty="0" err="1">
                <a:solidFill>
                  <a:schemeClr val="bg1"/>
                </a:solidFill>
                <a:latin typeface="Time New Roman"/>
              </a:rPr>
              <a:t>như</a:t>
            </a:r>
            <a:r>
              <a:rPr lang="en-US" sz="3700" dirty="0">
                <a:solidFill>
                  <a:schemeClr val="bg1"/>
                </a:solidFill>
                <a:latin typeface="Time New Roman"/>
              </a:rPr>
              <a:t> </a:t>
            </a:r>
            <a:r>
              <a:rPr lang="en-US" sz="3700" dirty="0" err="1">
                <a:solidFill>
                  <a:schemeClr val="bg1"/>
                </a:solidFill>
                <a:latin typeface="Time New Roman"/>
              </a:rPr>
              <a:t>nhau</a:t>
            </a:r>
            <a:r>
              <a:rPr lang="en-US" sz="3700" dirty="0">
                <a:solidFill>
                  <a:schemeClr val="bg1"/>
                </a:solidFill>
                <a:latin typeface="Time New Roman"/>
              </a:rPr>
              <a:t>.</a:t>
            </a:r>
          </a:p>
        </p:txBody>
      </p:sp>
      <p:sp>
        <p:nvSpPr>
          <p:cNvPr id="9" name="Rectangle 8"/>
          <p:cNvSpPr/>
          <p:nvPr/>
        </p:nvSpPr>
        <p:spPr>
          <a:xfrm>
            <a:off x="24848" y="3982720"/>
            <a:ext cx="13691153" cy="1414005"/>
          </a:xfrm>
          <a:prstGeom prst="rect">
            <a:avLst/>
          </a:prstGeom>
        </p:spPr>
        <p:txBody>
          <a:bodyPr wrap="square" lIns="120170" tIns="60085" rIns="120170" bIns="60085">
            <a:spAutoFit/>
          </a:bodyPr>
          <a:lstStyle/>
          <a:p>
            <a:r>
              <a:rPr lang="en-US" sz="4200" dirty="0" err="1">
                <a:solidFill>
                  <a:schemeClr val="bg1"/>
                </a:solidFill>
                <a:latin typeface="Time New Roman"/>
              </a:rPr>
              <a:t>Ngoài</a:t>
            </a:r>
            <a:r>
              <a:rPr lang="en-US" sz="4200" dirty="0">
                <a:solidFill>
                  <a:schemeClr val="bg1"/>
                </a:solidFill>
                <a:latin typeface="Time New Roman"/>
              </a:rPr>
              <a:t> </a:t>
            </a:r>
            <a:r>
              <a:rPr lang="en-US" sz="4200" dirty="0" err="1">
                <a:solidFill>
                  <a:schemeClr val="bg1"/>
                </a:solidFill>
                <a:latin typeface="Time New Roman"/>
              </a:rPr>
              <a:t>các</a:t>
            </a:r>
            <a:r>
              <a:rPr lang="en-US" sz="4200" dirty="0">
                <a:solidFill>
                  <a:schemeClr val="bg1"/>
                </a:solidFill>
                <a:latin typeface="Time New Roman"/>
              </a:rPr>
              <a:t> </a:t>
            </a:r>
            <a:r>
              <a:rPr lang="en-US" sz="4200" dirty="0" err="1">
                <a:solidFill>
                  <a:schemeClr val="bg1"/>
                </a:solidFill>
                <a:latin typeface="Time New Roman"/>
              </a:rPr>
              <a:t>hành</a:t>
            </a:r>
            <a:r>
              <a:rPr lang="en-US" sz="4200" dirty="0">
                <a:solidFill>
                  <a:schemeClr val="bg1"/>
                </a:solidFill>
                <a:latin typeface="Time New Roman"/>
              </a:rPr>
              <a:t> t</a:t>
            </a:r>
            <a:r>
              <a:rPr lang="vi-VN" sz="4200" dirty="0">
                <a:solidFill>
                  <a:schemeClr val="bg1"/>
                </a:solidFill>
                <a:latin typeface="Time New Roman"/>
              </a:rPr>
              <a:t>i</a:t>
            </a:r>
            <a:r>
              <a:rPr lang="en-US" sz="4200" dirty="0" err="1">
                <a:solidFill>
                  <a:schemeClr val="bg1"/>
                </a:solidFill>
                <a:latin typeface="Time New Roman"/>
              </a:rPr>
              <a:t>nh</a:t>
            </a:r>
            <a:r>
              <a:rPr lang="en-US" sz="4200" dirty="0">
                <a:solidFill>
                  <a:schemeClr val="bg1"/>
                </a:solidFill>
                <a:latin typeface="Time New Roman"/>
              </a:rPr>
              <a:t>, </a:t>
            </a:r>
            <a:r>
              <a:rPr lang="en-US" sz="4200" dirty="0" err="1">
                <a:solidFill>
                  <a:schemeClr val="bg1"/>
                </a:solidFill>
                <a:latin typeface="Time New Roman"/>
              </a:rPr>
              <a:t>trong</a:t>
            </a:r>
            <a:r>
              <a:rPr lang="en-US" sz="4200" dirty="0">
                <a:solidFill>
                  <a:schemeClr val="bg1"/>
                </a:solidFill>
                <a:latin typeface="Time New Roman"/>
              </a:rPr>
              <a:t> </a:t>
            </a:r>
            <a:r>
              <a:rPr lang="en-US" sz="4200" dirty="0" err="1">
                <a:solidFill>
                  <a:schemeClr val="bg1"/>
                </a:solidFill>
                <a:latin typeface="Time New Roman"/>
              </a:rPr>
              <a:t>hệ</a:t>
            </a:r>
            <a:r>
              <a:rPr lang="en-US" sz="4200" dirty="0">
                <a:solidFill>
                  <a:schemeClr val="bg1"/>
                </a:solidFill>
                <a:latin typeface="Time New Roman"/>
              </a:rPr>
              <a:t> </a:t>
            </a:r>
            <a:r>
              <a:rPr lang="en-US" sz="4200" dirty="0" err="1">
                <a:solidFill>
                  <a:schemeClr val="bg1"/>
                </a:solidFill>
                <a:latin typeface="Time New Roman"/>
              </a:rPr>
              <a:t>Mặt</a:t>
            </a:r>
            <a:r>
              <a:rPr lang="en-US" sz="4200" dirty="0">
                <a:solidFill>
                  <a:schemeClr val="bg1"/>
                </a:solidFill>
                <a:latin typeface="Time New Roman"/>
              </a:rPr>
              <a:t> </a:t>
            </a:r>
            <a:r>
              <a:rPr lang="en-US" sz="4200" dirty="0" err="1">
                <a:solidFill>
                  <a:schemeClr val="bg1"/>
                </a:solidFill>
                <a:latin typeface="Time New Roman"/>
              </a:rPr>
              <a:t>Trời</a:t>
            </a:r>
            <a:r>
              <a:rPr lang="en-US" sz="4200" dirty="0">
                <a:solidFill>
                  <a:schemeClr val="bg1"/>
                </a:solidFill>
                <a:latin typeface="Time New Roman"/>
              </a:rPr>
              <a:t> </a:t>
            </a:r>
            <a:r>
              <a:rPr lang="en-US" sz="4200" dirty="0" err="1">
                <a:solidFill>
                  <a:schemeClr val="bg1"/>
                </a:solidFill>
                <a:latin typeface="Time New Roman"/>
              </a:rPr>
              <a:t>còn</a:t>
            </a:r>
            <a:r>
              <a:rPr lang="en-US" sz="4200" dirty="0">
                <a:solidFill>
                  <a:schemeClr val="bg1"/>
                </a:solidFill>
                <a:latin typeface="Time New Roman"/>
              </a:rPr>
              <a:t> </a:t>
            </a:r>
            <a:r>
              <a:rPr lang="en-US" sz="4200" dirty="0" err="1">
                <a:solidFill>
                  <a:schemeClr val="bg1"/>
                </a:solidFill>
                <a:latin typeface="Time New Roman"/>
              </a:rPr>
              <a:t>có</a:t>
            </a:r>
            <a:r>
              <a:rPr lang="en-US" sz="4200" dirty="0">
                <a:solidFill>
                  <a:schemeClr val="bg1"/>
                </a:solidFill>
                <a:latin typeface="Time New Roman"/>
              </a:rPr>
              <a:t> </a:t>
            </a:r>
            <a:r>
              <a:rPr lang="en-US" sz="4200" dirty="0" err="1">
                <a:solidFill>
                  <a:schemeClr val="bg1"/>
                </a:solidFill>
                <a:latin typeface="Time New Roman"/>
              </a:rPr>
              <a:t>các</a:t>
            </a:r>
            <a:r>
              <a:rPr lang="en-US" sz="4200" dirty="0">
                <a:solidFill>
                  <a:schemeClr val="bg1"/>
                </a:solidFill>
                <a:latin typeface="Time New Roman"/>
              </a:rPr>
              <a:t> </a:t>
            </a:r>
            <a:r>
              <a:rPr lang="en-US" sz="4200" dirty="0" err="1">
                <a:solidFill>
                  <a:schemeClr val="bg1"/>
                </a:solidFill>
                <a:latin typeface="Time New Roman"/>
              </a:rPr>
              <a:t>tiểu</a:t>
            </a:r>
            <a:r>
              <a:rPr lang="en-US" sz="4200" dirty="0">
                <a:solidFill>
                  <a:schemeClr val="bg1"/>
                </a:solidFill>
                <a:latin typeface="Time New Roman"/>
              </a:rPr>
              <a:t> </a:t>
            </a:r>
            <a:r>
              <a:rPr lang="en-US" sz="4200" dirty="0" err="1">
                <a:solidFill>
                  <a:schemeClr val="bg1"/>
                </a:solidFill>
                <a:latin typeface="Time New Roman"/>
              </a:rPr>
              <a:t>hành</a:t>
            </a:r>
            <a:r>
              <a:rPr lang="en-US" sz="4200" dirty="0">
                <a:solidFill>
                  <a:schemeClr val="bg1"/>
                </a:solidFill>
                <a:latin typeface="Time New Roman"/>
              </a:rPr>
              <a:t> t</a:t>
            </a:r>
            <a:r>
              <a:rPr lang="vi-VN" sz="4200" dirty="0">
                <a:solidFill>
                  <a:schemeClr val="bg1"/>
                </a:solidFill>
                <a:latin typeface="Time New Roman"/>
              </a:rPr>
              <a:t>i</a:t>
            </a:r>
            <a:r>
              <a:rPr lang="en-US" sz="4200" dirty="0" err="1">
                <a:solidFill>
                  <a:schemeClr val="bg1"/>
                </a:solidFill>
                <a:latin typeface="Time New Roman"/>
              </a:rPr>
              <a:t>nh</a:t>
            </a:r>
            <a:r>
              <a:rPr lang="en-US" sz="4200" dirty="0">
                <a:solidFill>
                  <a:schemeClr val="bg1"/>
                </a:solidFill>
                <a:latin typeface="Time New Roman"/>
              </a:rPr>
              <a:t>, </a:t>
            </a:r>
            <a:r>
              <a:rPr lang="en-US" sz="4200" dirty="0" err="1">
                <a:solidFill>
                  <a:schemeClr val="bg1"/>
                </a:solidFill>
                <a:latin typeface="Time New Roman"/>
              </a:rPr>
              <a:t>sao</a:t>
            </a:r>
            <a:r>
              <a:rPr lang="en-US" sz="4200" dirty="0">
                <a:solidFill>
                  <a:schemeClr val="bg1"/>
                </a:solidFill>
                <a:latin typeface="Time New Roman"/>
              </a:rPr>
              <a:t> </a:t>
            </a:r>
            <a:r>
              <a:rPr lang="en-US" sz="4200" dirty="0" err="1">
                <a:solidFill>
                  <a:schemeClr val="bg1"/>
                </a:solidFill>
                <a:latin typeface="Time New Roman"/>
              </a:rPr>
              <a:t>chổi</a:t>
            </a:r>
            <a:r>
              <a:rPr lang="en-US" sz="4200" dirty="0">
                <a:solidFill>
                  <a:schemeClr val="bg1"/>
                </a:solidFill>
                <a:latin typeface="Time New Roman"/>
              </a:rPr>
              <a:t> </a:t>
            </a:r>
            <a:r>
              <a:rPr lang="en-US" sz="4200" dirty="0" err="1">
                <a:solidFill>
                  <a:schemeClr val="bg1"/>
                </a:solidFill>
                <a:latin typeface="Time New Roman"/>
              </a:rPr>
              <a:t>và</a:t>
            </a:r>
            <a:r>
              <a:rPr lang="en-US" sz="4200" dirty="0">
                <a:solidFill>
                  <a:schemeClr val="bg1"/>
                </a:solidFill>
                <a:latin typeface="Time New Roman"/>
              </a:rPr>
              <a:t> </a:t>
            </a:r>
            <a:r>
              <a:rPr lang="en-US" sz="4200" dirty="0" err="1">
                <a:solidFill>
                  <a:schemeClr val="bg1"/>
                </a:solidFill>
                <a:latin typeface="Time New Roman"/>
              </a:rPr>
              <a:t>các</a:t>
            </a:r>
            <a:r>
              <a:rPr lang="en-US" sz="4200" dirty="0">
                <a:solidFill>
                  <a:schemeClr val="bg1"/>
                </a:solidFill>
                <a:latin typeface="Time New Roman"/>
              </a:rPr>
              <a:t> </a:t>
            </a:r>
            <a:r>
              <a:rPr lang="en-US" sz="4200" dirty="0" err="1">
                <a:solidFill>
                  <a:schemeClr val="bg1"/>
                </a:solidFill>
                <a:latin typeface="Time New Roman"/>
              </a:rPr>
              <a:t>khối</a:t>
            </a:r>
            <a:r>
              <a:rPr lang="en-US" sz="4200" dirty="0">
                <a:solidFill>
                  <a:schemeClr val="bg1"/>
                </a:solidFill>
                <a:latin typeface="Time New Roman"/>
              </a:rPr>
              <a:t> </a:t>
            </a:r>
            <a:r>
              <a:rPr lang="en-US" sz="4200" dirty="0" err="1">
                <a:solidFill>
                  <a:schemeClr val="bg1"/>
                </a:solidFill>
                <a:latin typeface="Time New Roman"/>
              </a:rPr>
              <a:t>bụi</a:t>
            </a:r>
            <a:r>
              <a:rPr lang="en-US" sz="4200" dirty="0">
                <a:solidFill>
                  <a:schemeClr val="bg1"/>
                </a:solidFill>
                <a:latin typeface="Time New Roman"/>
              </a:rPr>
              <a:t> </a:t>
            </a:r>
            <a:r>
              <a:rPr lang="en-US" sz="4200" dirty="0" err="1">
                <a:solidFill>
                  <a:schemeClr val="bg1"/>
                </a:solidFill>
                <a:latin typeface="Time New Roman"/>
              </a:rPr>
              <a:t>thiên</a:t>
            </a:r>
            <a:r>
              <a:rPr lang="en-US" sz="4200" dirty="0">
                <a:solidFill>
                  <a:schemeClr val="bg1"/>
                </a:solidFill>
                <a:latin typeface="Time New Roman"/>
              </a:rPr>
              <a:t> </a:t>
            </a:r>
            <a:r>
              <a:rPr lang="en-US" sz="4200" dirty="0" err="1">
                <a:solidFill>
                  <a:schemeClr val="bg1"/>
                </a:solidFill>
                <a:latin typeface="Time New Roman"/>
              </a:rPr>
              <a:t>thạch</a:t>
            </a:r>
            <a:r>
              <a:rPr lang="en-US" sz="4200" dirty="0">
                <a:solidFill>
                  <a:schemeClr val="bg1"/>
                </a:solidFill>
                <a:latin typeface="Time New Roman"/>
              </a:rPr>
              <a:t>.</a:t>
            </a:r>
          </a:p>
        </p:txBody>
      </p:sp>
    </p:spTree>
    <p:extLst>
      <p:ext uri="{BB962C8B-B14F-4D97-AF65-F5344CB8AC3E}">
        <p14:creationId xmlns:p14="http://schemas.microsoft.com/office/powerpoint/2010/main" val="3730961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1310</Words>
  <Application>Microsoft Office PowerPoint</Application>
  <PresentationFormat>Custom</PresentationFormat>
  <Paragraphs>115</Paragraphs>
  <Slides>39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Tahoma</vt:lpstr>
      <vt:lpstr>Time New Roman</vt:lpstr>
      <vt:lpstr>Times New Roman</vt:lpstr>
      <vt:lpstr>Office Theme</vt:lpstr>
      <vt:lpstr>PowerPoint Presentation</vt:lpstr>
      <vt:lpstr>            HỆ MẶT TRỜI LÀ GÌ ?</vt:lpstr>
      <vt:lpstr>                  Ngân Hà </vt:lpstr>
      <vt:lpstr>PowerPoint Presentation</vt:lpstr>
      <vt:lpstr>     I.Cấu trúc của Hệ Mặt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Mặt Trời và các ngôi sao thực chất là một khối khí có nhiệt độ bề mặt rất cao.Nhiệt độ bề mặt của Mặt Trời khoảng 6000K.Ngôi sao có nhiệt độ bề mặt thấp nhất cũng tới 3000K,nhiệt độ bề mặt cao nhất cỡ 50000K.Vì  thế,Mặt Trời và các  sao tự phát ra ánh sáng.</vt:lpstr>
      <vt:lpstr>PowerPoint Presentation</vt:lpstr>
      <vt:lpstr>PowerPoint Presentation</vt:lpstr>
      <vt:lpstr>PowerPoint Presentation</vt:lpstr>
      <vt:lpstr>PowerPoint Presentation</vt:lpstr>
      <vt:lpstr>PowerPoint Presentation</vt:lpstr>
      <vt:lpstr>    Dải Ngân Hà quan sát từ Trái Đất</vt:lpstr>
      <vt:lpstr>PowerPoint Presentation</vt:lpstr>
      <vt:lpstr>Ngân Hà </vt:lpstr>
      <vt:lpstr>                  Ngân Hà </vt:lpstr>
      <vt:lpstr>              Hình ảnh Ngân 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78</cp:revision>
  <dcterms:created xsi:type="dcterms:W3CDTF">2022-04-16T13:20:27Z</dcterms:created>
  <dcterms:modified xsi:type="dcterms:W3CDTF">2026-04-28T03:09:14Z</dcterms:modified>
</cp:coreProperties>
</file>