
<file path=[Content_Types].xml><?xml version="1.0" encoding="utf-8"?>
<Types xmlns="http://schemas.openxmlformats.org/package/2006/content-types">
  <Default Extension="fntdata" ContentType="application/x-fontdata"/>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68" r:id="rId1"/>
  </p:sldMasterIdLst>
  <p:notesMasterIdLst>
    <p:notesMasterId r:id="rId44"/>
  </p:notesMasterIdLst>
  <p:sldIdLst>
    <p:sldId id="257" r:id="rId2"/>
    <p:sldId id="259" r:id="rId3"/>
    <p:sldId id="260" r:id="rId4"/>
    <p:sldId id="258" r:id="rId5"/>
    <p:sldId id="338" r:id="rId6"/>
    <p:sldId id="339" r:id="rId7"/>
    <p:sldId id="340" r:id="rId8"/>
    <p:sldId id="341" r:id="rId9"/>
    <p:sldId id="343" r:id="rId10"/>
    <p:sldId id="342" r:id="rId11"/>
    <p:sldId id="297" r:id="rId12"/>
    <p:sldId id="322" r:id="rId13"/>
    <p:sldId id="323" r:id="rId14"/>
    <p:sldId id="344" r:id="rId15"/>
    <p:sldId id="265" r:id="rId16"/>
    <p:sldId id="313" r:id="rId17"/>
    <p:sldId id="299" r:id="rId18"/>
    <p:sldId id="264" r:id="rId19"/>
    <p:sldId id="302" r:id="rId20"/>
    <p:sldId id="314" r:id="rId21"/>
    <p:sldId id="319" r:id="rId22"/>
    <p:sldId id="321" r:id="rId23"/>
    <p:sldId id="335" r:id="rId24"/>
    <p:sldId id="315" r:id="rId25"/>
    <p:sldId id="320" r:id="rId26"/>
    <p:sldId id="336" r:id="rId27"/>
    <p:sldId id="324" r:id="rId28"/>
    <p:sldId id="300" r:id="rId29"/>
    <p:sldId id="325" r:id="rId30"/>
    <p:sldId id="326" r:id="rId31"/>
    <p:sldId id="327" r:id="rId32"/>
    <p:sldId id="337" r:id="rId33"/>
    <p:sldId id="305" r:id="rId34"/>
    <p:sldId id="307" r:id="rId35"/>
    <p:sldId id="332" r:id="rId36"/>
    <p:sldId id="303" r:id="rId37"/>
    <p:sldId id="306" r:id="rId38"/>
    <p:sldId id="308" r:id="rId39"/>
    <p:sldId id="334" r:id="rId40"/>
    <p:sldId id="333" r:id="rId41"/>
    <p:sldId id="311" r:id="rId42"/>
    <p:sldId id="312" r:id="rId43"/>
  </p:sldIdLst>
  <p:sldSz cx="9144000" cy="5143500" type="screen16x9"/>
  <p:notesSz cx="6858000" cy="9144000"/>
  <p:embeddedFontLst>
    <p:embeddedFont>
      <p:font typeface="Comfortaa" panose="020B0604020202020204" charset="0"/>
      <p:regular r:id="rId45"/>
      <p:bold r:id="rId46"/>
    </p:embeddedFont>
    <p:embeddedFont>
      <p:font typeface="Permanent Marker" panose="020B0604020202020204" charset="0"/>
      <p:regular r:id="rId47"/>
    </p:embeddedFont>
    <p:embeddedFont>
      <p:font typeface="Roboto" panose="02000000000000000000" pitchFamily="2" charset="0"/>
      <p:regular r:id="rId48"/>
      <p:bold r:id="rId49"/>
      <p:italic r:id="rId50"/>
      <p:boldItalic r:id="rId5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D682B"/>
    <a:srgbClr val="660066"/>
    <a:srgbClr val="DCCFEB"/>
    <a:srgbClr val="A46A00"/>
    <a:srgbClr val="DDCD9E"/>
    <a:srgbClr val="800080"/>
    <a:srgbClr val="95F987"/>
    <a:srgbClr val="FF3F6D"/>
    <a:srgbClr val="FF5A8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B7229935-A0F3-43A8-AD38-16FBD5E9C6C2}">
  <a:tblStyle styleId="{B7229935-A0F3-43A8-AD38-16FBD5E9C6C2}"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0920" autoAdjust="0"/>
    <p:restoredTop sz="94660"/>
  </p:normalViewPr>
  <p:slideViewPr>
    <p:cSldViewPr snapToGrid="0">
      <p:cViewPr varScale="1">
        <p:scale>
          <a:sx n="103" d="100"/>
          <a:sy n="103" d="100"/>
        </p:scale>
        <p:origin x="1090" y="77"/>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font" Target="fonts/font3.fntdata"/><Relationship Id="rId50" Type="http://schemas.openxmlformats.org/officeDocument/2006/relationships/font" Target="fonts/font6.fntdata"/><Relationship Id="rId55"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font" Target="fonts/font1.fntdata"/><Relationship Id="rId53"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52"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font" Target="fonts/font4.fntdata"/><Relationship Id="rId8" Type="http://schemas.openxmlformats.org/officeDocument/2006/relationships/slide" Target="slides/slide7.xml"/><Relationship Id="rId51" Type="http://schemas.openxmlformats.org/officeDocument/2006/relationships/font" Target="fonts/font7.fntdata"/><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font" Target="fonts/font2.fntdata"/><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font" Target="fonts/font5.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3005095599"/>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9"/>
        <p:cNvGrpSpPr/>
        <p:nvPr/>
      </p:nvGrpSpPr>
      <p:grpSpPr>
        <a:xfrm>
          <a:off x="0" y="0"/>
          <a:ext cx="0" cy="0"/>
          <a:chOff x="0" y="0"/>
          <a:chExt cx="0" cy="0"/>
        </a:xfrm>
      </p:grpSpPr>
      <p:sp>
        <p:nvSpPr>
          <p:cNvPr id="590" name="Google Shape;590;g6039a3cf85_1_1509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91" name="Google Shape;591;g6039a3cf85_1_1509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6"/>
        <p:cNvGrpSpPr/>
        <p:nvPr/>
      </p:nvGrpSpPr>
      <p:grpSpPr>
        <a:xfrm>
          <a:off x="0" y="0"/>
          <a:ext cx="0" cy="0"/>
          <a:chOff x="0" y="0"/>
          <a:chExt cx="0" cy="0"/>
        </a:xfrm>
      </p:grpSpPr>
      <p:sp>
        <p:nvSpPr>
          <p:cNvPr id="627" name="Google Shape;627;g6018115d82_1_8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8" name="Google Shape;628;g6018115d82_1_8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5"/>
        <p:cNvGrpSpPr/>
        <p:nvPr/>
      </p:nvGrpSpPr>
      <p:grpSpPr>
        <a:xfrm>
          <a:off x="0" y="0"/>
          <a:ext cx="0" cy="0"/>
          <a:chOff x="0" y="0"/>
          <a:chExt cx="0" cy="0"/>
        </a:xfrm>
      </p:grpSpPr>
      <p:sp>
        <p:nvSpPr>
          <p:cNvPr id="706" name="Google Shape;706;g6018115d82_1_188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07" name="Google Shape;707;g6018115d82_1_188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96"/>
        <p:cNvGrpSpPr/>
        <p:nvPr/>
      </p:nvGrpSpPr>
      <p:grpSpPr>
        <a:xfrm>
          <a:off x="0" y="0"/>
          <a:ext cx="0" cy="0"/>
          <a:chOff x="0" y="0"/>
          <a:chExt cx="0" cy="0"/>
        </a:xfrm>
      </p:grpSpPr>
      <p:sp>
        <p:nvSpPr>
          <p:cNvPr id="597" name="Google Shape;597;g6018115d82_1_78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98" name="Google Shape;598;g6018115d82_1_78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2"/>
        <p:cNvGrpSpPr/>
        <p:nvPr/>
      </p:nvGrpSpPr>
      <p:grpSpPr>
        <a:xfrm>
          <a:off x="0" y="0"/>
          <a:ext cx="0" cy="0"/>
          <a:chOff x="0" y="0"/>
          <a:chExt cx="0" cy="0"/>
        </a:xfrm>
      </p:grpSpPr>
      <p:sp>
        <p:nvSpPr>
          <p:cNvPr id="883" name="Google Shape;883;g6039a3cf85_1_47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84" name="Google Shape;884;g6039a3cf85_1_47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0460123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2"/>
        <p:cNvGrpSpPr/>
        <p:nvPr/>
      </p:nvGrpSpPr>
      <p:grpSpPr>
        <a:xfrm>
          <a:off x="0" y="0"/>
          <a:ext cx="0" cy="0"/>
          <a:chOff x="0" y="0"/>
          <a:chExt cx="0" cy="0"/>
        </a:xfrm>
      </p:grpSpPr>
      <p:sp>
        <p:nvSpPr>
          <p:cNvPr id="883" name="Google Shape;883;g6039a3cf85_1_47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84" name="Google Shape;884;g6039a3cf85_1_47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2"/>
        <p:cNvGrpSpPr/>
        <p:nvPr/>
      </p:nvGrpSpPr>
      <p:grpSpPr>
        <a:xfrm>
          <a:off x="0" y="0"/>
          <a:ext cx="0" cy="0"/>
          <a:chOff x="0" y="0"/>
          <a:chExt cx="0" cy="0"/>
        </a:xfrm>
      </p:grpSpPr>
      <p:sp>
        <p:nvSpPr>
          <p:cNvPr id="883" name="Google Shape;883;g6039a3cf85_1_47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84" name="Google Shape;884;g6039a3cf85_1_47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5695532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4413143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2"/>
        <p:cNvGrpSpPr/>
        <p:nvPr/>
      </p:nvGrpSpPr>
      <p:grpSpPr>
        <a:xfrm>
          <a:off x="0" y="0"/>
          <a:ext cx="0" cy="0"/>
          <a:chOff x="0" y="0"/>
          <a:chExt cx="0" cy="0"/>
        </a:xfrm>
      </p:grpSpPr>
      <p:sp>
        <p:nvSpPr>
          <p:cNvPr id="863" name="Google Shape;863;g6039a3cf85_1_44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64" name="Google Shape;864;g6039a3cf85_1_4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2"/>
        <p:cNvGrpSpPr/>
        <p:nvPr/>
      </p:nvGrpSpPr>
      <p:grpSpPr>
        <a:xfrm>
          <a:off x="0" y="0"/>
          <a:ext cx="0" cy="0"/>
          <a:chOff x="0" y="0"/>
          <a:chExt cx="0" cy="0"/>
        </a:xfrm>
      </p:grpSpPr>
      <p:sp>
        <p:nvSpPr>
          <p:cNvPr id="883" name="Google Shape;883;g6039a3cf85_1_47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84" name="Google Shape;884;g6039a3cf85_1_47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0705263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2"/>
        <p:cNvGrpSpPr/>
        <p:nvPr/>
      </p:nvGrpSpPr>
      <p:grpSpPr>
        <a:xfrm>
          <a:off x="0" y="0"/>
          <a:ext cx="0" cy="0"/>
          <a:chOff x="0" y="0"/>
          <a:chExt cx="0" cy="0"/>
        </a:xfrm>
      </p:grpSpPr>
      <p:sp>
        <p:nvSpPr>
          <p:cNvPr id="883" name="Google Shape;883;g6039a3cf85_1_47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84" name="Google Shape;884;g6039a3cf85_1_47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8726286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2"/>
        <p:cNvGrpSpPr/>
        <p:nvPr/>
      </p:nvGrpSpPr>
      <p:grpSpPr>
        <a:xfrm>
          <a:off x="0" y="0"/>
          <a:ext cx="0" cy="0"/>
          <a:chOff x="0" y="0"/>
          <a:chExt cx="0" cy="0"/>
        </a:xfrm>
      </p:grpSpPr>
      <p:sp>
        <p:nvSpPr>
          <p:cNvPr id="883" name="Google Shape;883;g6039a3cf85_1_47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84" name="Google Shape;884;g6039a3cf85_1_47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43138966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2"/>
        <p:cNvGrpSpPr/>
        <p:nvPr/>
      </p:nvGrpSpPr>
      <p:grpSpPr>
        <a:xfrm>
          <a:off x="0" y="0"/>
          <a:ext cx="0" cy="0"/>
          <a:chOff x="0" y="0"/>
          <a:chExt cx="0" cy="0"/>
        </a:xfrm>
      </p:grpSpPr>
      <p:sp>
        <p:nvSpPr>
          <p:cNvPr id="883" name="Google Shape;883;g6039a3cf85_1_47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84" name="Google Shape;884;g6039a3cf85_1_47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26229787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32974074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 BULLET POINTS">
  <p:cSld name="BIG_NUMBER_1_1_4">
    <p:spTree>
      <p:nvGrpSpPr>
        <p:cNvPr id="1" name="Shape 24"/>
        <p:cNvGrpSpPr/>
        <p:nvPr/>
      </p:nvGrpSpPr>
      <p:grpSpPr>
        <a:xfrm>
          <a:off x="0" y="0"/>
          <a:ext cx="0" cy="0"/>
          <a:chOff x="0" y="0"/>
          <a:chExt cx="0" cy="0"/>
        </a:xfrm>
      </p:grpSpPr>
      <p:grpSp>
        <p:nvGrpSpPr>
          <p:cNvPr id="25" name="Google Shape;25;p3"/>
          <p:cNvGrpSpPr/>
          <p:nvPr/>
        </p:nvGrpSpPr>
        <p:grpSpPr>
          <a:xfrm>
            <a:off x="-12452" y="310275"/>
            <a:ext cx="9180800" cy="4538300"/>
            <a:chOff x="-12452" y="310275"/>
            <a:chExt cx="9180800" cy="4538300"/>
          </a:xfrm>
        </p:grpSpPr>
        <p:cxnSp>
          <p:nvCxnSpPr>
            <p:cNvPr id="26" name="Google Shape;26;p3"/>
            <p:cNvCxnSpPr/>
            <p:nvPr/>
          </p:nvCxnSpPr>
          <p:spPr>
            <a:xfrm>
              <a:off x="-552" y="4023430"/>
              <a:ext cx="9168900" cy="0"/>
            </a:xfrm>
            <a:prstGeom prst="straightConnector1">
              <a:avLst/>
            </a:prstGeom>
            <a:noFill/>
            <a:ln w="9525" cap="flat" cmpd="sng">
              <a:solidFill>
                <a:schemeClr val="lt2"/>
              </a:solidFill>
              <a:prstDash val="solid"/>
              <a:round/>
              <a:headEnd type="none" w="med" len="med"/>
              <a:tailEnd type="none" w="med" len="med"/>
            </a:ln>
          </p:spPr>
        </p:cxnSp>
        <p:cxnSp>
          <p:nvCxnSpPr>
            <p:cNvPr id="27" name="Google Shape;27;p3"/>
            <p:cNvCxnSpPr/>
            <p:nvPr/>
          </p:nvCxnSpPr>
          <p:spPr>
            <a:xfrm>
              <a:off x="-12452" y="310275"/>
              <a:ext cx="9168900" cy="0"/>
            </a:xfrm>
            <a:prstGeom prst="straightConnector1">
              <a:avLst/>
            </a:prstGeom>
            <a:noFill/>
            <a:ln w="9525" cap="flat" cmpd="sng">
              <a:solidFill>
                <a:schemeClr val="lt2"/>
              </a:solidFill>
              <a:prstDash val="solid"/>
              <a:round/>
              <a:headEnd type="none" w="med" len="med"/>
              <a:tailEnd type="none" w="med" len="med"/>
            </a:ln>
          </p:spPr>
        </p:cxnSp>
        <p:cxnSp>
          <p:nvCxnSpPr>
            <p:cNvPr id="28" name="Google Shape;28;p3"/>
            <p:cNvCxnSpPr/>
            <p:nvPr/>
          </p:nvCxnSpPr>
          <p:spPr>
            <a:xfrm>
              <a:off x="-552" y="722848"/>
              <a:ext cx="9168900" cy="0"/>
            </a:xfrm>
            <a:prstGeom prst="straightConnector1">
              <a:avLst/>
            </a:prstGeom>
            <a:noFill/>
            <a:ln w="9525" cap="flat" cmpd="sng">
              <a:solidFill>
                <a:schemeClr val="lt2"/>
              </a:solidFill>
              <a:prstDash val="solid"/>
              <a:round/>
              <a:headEnd type="none" w="med" len="med"/>
              <a:tailEnd type="none" w="med" len="med"/>
            </a:ln>
          </p:spPr>
        </p:cxnSp>
        <p:cxnSp>
          <p:nvCxnSpPr>
            <p:cNvPr id="29" name="Google Shape;29;p3"/>
            <p:cNvCxnSpPr/>
            <p:nvPr/>
          </p:nvCxnSpPr>
          <p:spPr>
            <a:xfrm>
              <a:off x="-552" y="1135420"/>
              <a:ext cx="9168900" cy="0"/>
            </a:xfrm>
            <a:prstGeom prst="straightConnector1">
              <a:avLst/>
            </a:prstGeom>
            <a:noFill/>
            <a:ln w="9525" cap="flat" cmpd="sng">
              <a:solidFill>
                <a:schemeClr val="lt2"/>
              </a:solidFill>
              <a:prstDash val="solid"/>
              <a:round/>
              <a:headEnd type="none" w="med" len="med"/>
              <a:tailEnd type="none" w="med" len="med"/>
            </a:ln>
          </p:spPr>
        </p:cxnSp>
        <p:cxnSp>
          <p:nvCxnSpPr>
            <p:cNvPr id="30" name="Google Shape;30;p3"/>
            <p:cNvCxnSpPr/>
            <p:nvPr/>
          </p:nvCxnSpPr>
          <p:spPr>
            <a:xfrm>
              <a:off x="-552" y="1547993"/>
              <a:ext cx="9168900" cy="0"/>
            </a:xfrm>
            <a:prstGeom prst="straightConnector1">
              <a:avLst/>
            </a:prstGeom>
            <a:noFill/>
            <a:ln w="9525" cap="flat" cmpd="sng">
              <a:solidFill>
                <a:schemeClr val="lt2"/>
              </a:solidFill>
              <a:prstDash val="solid"/>
              <a:round/>
              <a:headEnd type="none" w="med" len="med"/>
              <a:tailEnd type="none" w="med" len="med"/>
            </a:ln>
          </p:spPr>
        </p:cxnSp>
        <p:cxnSp>
          <p:nvCxnSpPr>
            <p:cNvPr id="31" name="Google Shape;31;p3"/>
            <p:cNvCxnSpPr/>
            <p:nvPr/>
          </p:nvCxnSpPr>
          <p:spPr>
            <a:xfrm>
              <a:off x="-552" y="1960566"/>
              <a:ext cx="9168900" cy="0"/>
            </a:xfrm>
            <a:prstGeom prst="straightConnector1">
              <a:avLst/>
            </a:prstGeom>
            <a:noFill/>
            <a:ln w="9525" cap="flat" cmpd="sng">
              <a:solidFill>
                <a:schemeClr val="lt2"/>
              </a:solidFill>
              <a:prstDash val="solid"/>
              <a:round/>
              <a:headEnd type="none" w="med" len="med"/>
              <a:tailEnd type="none" w="med" len="med"/>
            </a:ln>
          </p:spPr>
        </p:cxnSp>
        <p:cxnSp>
          <p:nvCxnSpPr>
            <p:cNvPr id="32" name="Google Shape;32;p3"/>
            <p:cNvCxnSpPr/>
            <p:nvPr/>
          </p:nvCxnSpPr>
          <p:spPr>
            <a:xfrm>
              <a:off x="-552" y="2373139"/>
              <a:ext cx="9168900" cy="0"/>
            </a:xfrm>
            <a:prstGeom prst="straightConnector1">
              <a:avLst/>
            </a:prstGeom>
            <a:noFill/>
            <a:ln w="9525" cap="flat" cmpd="sng">
              <a:solidFill>
                <a:schemeClr val="lt2"/>
              </a:solidFill>
              <a:prstDash val="solid"/>
              <a:round/>
              <a:headEnd type="none" w="med" len="med"/>
              <a:tailEnd type="none" w="med" len="med"/>
            </a:ln>
          </p:spPr>
        </p:cxnSp>
        <p:cxnSp>
          <p:nvCxnSpPr>
            <p:cNvPr id="33" name="Google Shape;33;p3"/>
            <p:cNvCxnSpPr/>
            <p:nvPr/>
          </p:nvCxnSpPr>
          <p:spPr>
            <a:xfrm>
              <a:off x="-552" y="2785711"/>
              <a:ext cx="9168900" cy="0"/>
            </a:xfrm>
            <a:prstGeom prst="straightConnector1">
              <a:avLst/>
            </a:prstGeom>
            <a:noFill/>
            <a:ln w="9525" cap="flat" cmpd="sng">
              <a:solidFill>
                <a:schemeClr val="lt2"/>
              </a:solidFill>
              <a:prstDash val="solid"/>
              <a:round/>
              <a:headEnd type="none" w="med" len="med"/>
              <a:tailEnd type="none" w="med" len="med"/>
            </a:ln>
          </p:spPr>
        </p:cxnSp>
        <p:cxnSp>
          <p:nvCxnSpPr>
            <p:cNvPr id="34" name="Google Shape;34;p3"/>
            <p:cNvCxnSpPr/>
            <p:nvPr/>
          </p:nvCxnSpPr>
          <p:spPr>
            <a:xfrm>
              <a:off x="-552" y="3198284"/>
              <a:ext cx="9168900" cy="0"/>
            </a:xfrm>
            <a:prstGeom prst="straightConnector1">
              <a:avLst/>
            </a:prstGeom>
            <a:noFill/>
            <a:ln w="9525" cap="flat" cmpd="sng">
              <a:solidFill>
                <a:schemeClr val="lt2"/>
              </a:solidFill>
              <a:prstDash val="solid"/>
              <a:round/>
              <a:headEnd type="none" w="med" len="med"/>
              <a:tailEnd type="none" w="med" len="med"/>
            </a:ln>
          </p:spPr>
        </p:cxnSp>
        <p:cxnSp>
          <p:nvCxnSpPr>
            <p:cNvPr id="35" name="Google Shape;35;p3"/>
            <p:cNvCxnSpPr/>
            <p:nvPr/>
          </p:nvCxnSpPr>
          <p:spPr>
            <a:xfrm>
              <a:off x="-552" y="3610857"/>
              <a:ext cx="9168900" cy="0"/>
            </a:xfrm>
            <a:prstGeom prst="straightConnector1">
              <a:avLst/>
            </a:prstGeom>
            <a:noFill/>
            <a:ln w="9525" cap="flat" cmpd="sng">
              <a:solidFill>
                <a:schemeClr val="lt2"/>
              </a:solidFill>
              <a:prstDash val="solid"/>
              <a:round/>
              <a:headEnd type="none" w="med" len="med"/>
              <a:tailEnd type="none" w="med" len="med"/>
            </a:ln>
          </p:spPr>
        </p:cxnSp>
        <p:cxnSp>
          <p:nvCxnSpPr>
            <p:cNvPr id="36" name="Google Shape;36;p3"/>
            <p:cNvCxnSpPr/>
            <p:nvPr/>
          </p:nvCxnSpPr>
          <p:spPr>
            <a:xfrm>
              <a:off x="-552" y="4436002"/>
              <a:ext cx="9168900" cy="0"/>
            </a:xfrm>
            <a:prstGeom prst="straightConnector1">
              <a:avLst/>
            </a:prstGeom>
            <a:noFill/>
            <a:ln w="9525" cap="flat" cmpd="sng">
              <a:solidFill>
                <a:schemeClr val="lt2"/>
              </a:solidFill>
              <a:prstDash val="solid"/>
              <a:round/>
              <a:headEnd type="none" w="med" len="med"/>
              <a:tailEnd type="none" w="med" len="med"/>
            </a:ln>
          </p:spPr>
        </p:cxnSp>
        <p:cxnSp>
          <p:nvCxnSpPr>
            <p:cNvPr id="37" name="Google Shape;37;p3"/>
            <p:cNvCxnSpPr/>
            <p:nvPr/>
          </p:nvCxnSpPr>
          <p:spPr>
            <a:xfrm>
              <a:off x="-552" y="4848575"/>
              <a:ext cx="9168900" cy="0"/>
            </a:xfrm>
            <a:prstGeom prst="straightConnector1">
              <a:avLst/>
            </a:prstGeom>
            <a:noFill/>
            <a:ln w="9525" cap="flat" cmpd="sng">
              <a:solidFill>
                <a:schemeClr val="lt2"/>
              </a:solidFill>
              <a:prstDash val="solid"/>
              <a:round/>
              <a:headEnd type="none" w="med" len="med"/>
              <a:tailEnd type="none" w="med" len="med"/>
            </a:ln>
          </p:spPr>
        </p:cxnSp>
      </p:grpSp>
      <p:sp>
        <p:nvSpPr>
          <p:cNvPr id="38" name="Google Shape;38;p3"/>
          <p:cNvSpPr txBox="1">
            <a:spLocks noGrp="1"/>
          </p:cNvSpPr>
          <p:nvPr>
            <p:ph type="ctrTitle"/>
          </p:nvPr>
        </p:nvSpPr>
        <p:spPr>
          <a:xfrm>
            <a:off x="939525" y="516850"/>
            <a:ext cx="7290300" cy="732900"/>
          </a:xfrm>
          <a:prstGeom prst="rect">
            <a:avLst/>
          </a:prstGeom>
        </p:spPr>
        <p:txBody>
          <a:bodyPr spcFirstLastPara="1" wrap="square" lIns="91425" tIns="91425" rIns="91425" bIns="91425" anchor="b" anchorCtr="0">
            <a:noAutofit/>
          </a:bodyPr>
          <a:lstStyle>
            <a:lvl1pPr lvl="0" rtl="0">
              <a:spcBef>
                <a:spcPts val="0"/>
              </a:spcBef>
              <a:spcAft>
                <a:spcPts val="0"/>
              </a:spcAft>
              <a:buSzPts val="2400"/>
              <a:buFont typeface="Permanent Marker"/>
              <a:buNone/>
              <a:defRPr sz="2400">
                <a:latin typeface="Permanent Marker"/>
                <a:ea typeface="Permanent Marker"/>
                <a:cs typeface="Permanent Marker"/>
                <a:sym typeface="Permanent Marker"/>
              </a:defRPr>
            </a:lvl1pPr>
            <a:lvl2pPr lvl="1" rtl="0">
              <a:spcBef>
                <a:spcPts val="0"/>
              </a:spcBef>
              <a:spcAft>
                <a:spcPts val="0"/>
              </a:spcAft>
              <a:buSzPts val="3000"/>
              <a:buFont typeface="Permanent Marker"/>
              <a:buNone/>
              <a:defRPr sz="3000">
                <a:latin typeface="Permanent Marker"/>
                <a:ea typeface="Permanent Marker"/>
                <a:cs typeface="Permanent Marker"/>
                <a:sym typeface="Permanent Marker"/>
              </a:defRPr>
            </a:lvl2pPr>
            <a:lvl3pPr lvl="2" rtl="0">
              <a:spcBef>
                <a:spcPts val="0"/>
              </a:spcBef>
              <a:spcAft>
                <a:spcPts val="0"/>
              </a:spcAft>
              <a:buSzPts val="3000"/>
              <a:buFont typeface="Permanent Marker"/>
              <a:buNone/>
              <a:defRPr sz="3000">
                <a:latin typeface="Permanent Marker"/>
                <a:ea typeface="Permanent Marker"/>
                <a:cs typeface="Permanent Marker"/>
                <a:sym typeface="Permanent Marker"/>
              </a:defRPr>
            </a:lvl3pPr>
            <a:lvl4pPr lvl="3" rtl="0">
              <a:spcBef>
                <a:spcPts val="0"/>
              </a:spcBef>
              <a:spcAft>
                <a:spcPts val="0"/>
              </a:spcAft>
              <a:buSzPts val="3000"/>
              <a:buFont typeface="Permanent Marker"/>
              <a:buNone/>
              <a:defRPr sz="3000">
                <a:latin typeface="Permanent Marker"/>
                <a:ea typeface="Permanent Marker"/>
                <a:cs typeface="Permanent Marker"/>
                <a:sym typeface="Permanent Marker"/>
              </a:defRPr>
            </a:lvl4pPr>
            <a:lvl5pPr lvl="4" rtl="0">
              <a:spcBef>
                <a:spcPts val="0"/>
              </a:spcBef>
              <a:spcAft>
                <a:spcPts val="0"/>
              </a:spcAft>
              <a:buSzPts val="3000"/>
              <a:buFont typeface="Permanent Marker"/>
              <a:buNone/>
              <a:defRPr sz="3000">
                <a:latin typeface="Permanent Marker"/>
                <a:ea typeface="Permanent Marker"/>
                <a:cs typeface="Permanent Marker"/>
                <a:sym typeface="Permanent Marker"/>
              </a:defRPr>
            </a:lvl5pPr>
            <a:lvl6pPr lvl="5" rtl="0">
              <a:spcBef>
                <a:spcPts val="0"/>
              </a:spcBef>
              <a:spcAft>
                <a:spcPts val="0"/>
              </a:spcAft>
              <a:buSzPts val="3000"/>
              <a:buFont typeface="Permanent Marker"/>
              <a:buNone/>
              <a:defRPr sz="3000">
                <a:latin typeface="Permanent Marker"/>
                <a:ea typeface="Permanent Marker"/>
                <a:cs typeface="Permanent Marker"/>
                <a:sym typeface="Permanent Marker"/>
              </a:defRPr>
            </a:lvl6pPr>
            <a:lvl7pPr lvl="6" rtl="0">
              <a:spcBef>
                <a:spcPts val="0"/>
              </a:spcBef>
              <a:spcAft>
                <a:spcPts val="0"/>
              </a:spcAft>
              <a:buSzPts val="3000"/>
              <a:buFont typeface="Permanent Marker"/>
              <a:buNone/>
              <a:defRPr sz="3000">
                <a:latin typeface="Permanent Marker"/>
                <a:ea typeface="Permanent Marker"/>
                <a:cs typeface="Permanent Marker"/>
                <a:sym typeface="Permanent Marker"/>
              </a:defRPr>
            </a:lvl7pPr>
            <a:lvl8pPr lvl="7" rtl="0">
              <a:spcBef>
                <a:spcPts val="0"/>
              </a:spcBef>
              <a:spcAft>
                <a:spcPts val="0"/>
              </a:spcAft>
              <a:buSzPts val="3000"/>
              <a:buFont typeface="Permanent Marker"/>
              <a:buNone/>
              <a:defRPr sz="3000">
                <a:latin typeface="Permanent Marker"/>
                <a:ea typeface="Permanent Marker"/>
                <a:cs typeface="Permanent Marker"/>
                <a:sym typeface="Permanent Marker"/>
              </a:defRPr>
            </a:lvl8pPr>
            <a:lvl9pPr lvl="8" rtl="0">
              <a:spcBef>
                <a:spcPts val="0"/>
              </a:spcBef>
              <a:spcAft>
                <a:spcPts val="0"/>
              </a:spcAft>
              <a:buSzPts val="3000"/>
              <a:buFont typeface="Permanent Marker"/>
              <a:buNone/>
              <a:defRPr sz="3000">
                <a:latin typeface="Permanent Marker"/>
                <a:ea typeface="Permanent Marker"/>
                <a:cs typeface="Permanent Marker"/>
                <a:sym typeface="Permanent Marker"/>
              </a:defRPr>
            </a:lvl9pPr>
          </a:lstStyle>
          <a:p>
            <a:endParaRPr/>
          </a:p>
        </p:txBody>
      </p:sp>
      <p:sp>
        <p:nvSpPr>
          <p:cNvPr id="39" name="Google Shape;39;p3"/>
          <p:cNvSpPr txBox="1">
            <a:spLocks noGrp="1"/>
          </p:cNvSpPr>
          <p:nvPr>
            <p:ph type="body" idx="1"/>
          </p:nvPr>
        </p:nvSpPr>
        <p:spPr>
          <a:xfrm>
            <a:off x="939525" y="1476375"/>
            <a:ext cx="6063900" cy="3048000"/>
          </a:xfrm>
          <a:prstGeom prst="rect">
            <a:avLst/>
          </a:prstGeom>
        </p:spPr>
        <p:txBody>
          <a:bodyPr spcFirstLastPara="1" wrap="square" lIns="91425" tIns="91425" rIns="91425" bIns="91425" anchor="t" anchorCtr="0">
            <a:noAutofit/>
          </a:bodyPr>
          <a:lstStyle>
            <a:lvl1pPr marL="457200" lvl="0" indent="-292100" rtl="0">
              <a:lnSpc>
                <a:spcPct val="115000"/>
              </a:lnSpc>
              <a:spcBef>
                <a:spcPts val="0"/>
              </a:spcBef>
              <a:spcAft>
                <a:spcPts val="0"/>
              </a:spcAft>
              <a:buSzPts val="1000"/>
              <a:buFont typeface="Comfortaa"/>
              <a:buChar char="●"/>
              <a:defRPr sz="1000">
                <a:latin typeface="Comfortaa"/>
                <a:ea typeface="Comfortaa"/>
                <a:cs typeface="Comfortaa"/>
                <a:sym typeface="Comfortaa"/>
              </a:defRPr>
            </a:lvl1pPr>
            <a:lvl2pPr marL="914400" lvl="1" indent="-292100" rtl="0">
              <a:lnSpc>
                <a:spcPct val="115000"/>
              </a:lnSpc>
              <a:spcBef>
                <a:spcPts val="1600"/>
              </a:spcBef>
              <a:spcAft>
                <a:spcPts val="0"/>
              </a:spcAft>
              <a:buSzPts val="1000"/>
              <a:buFont typeface="Comfortaa"/>
              <a:buChar char="○"/>
              <a:defRPr sz="1000">
                <a:latin typeface="Comfortaa"/>
                <a:ea typeface="Comfortaa"/>
                <a:cs typeface="Comfortaa"/>
                <a:sym typeface="Comfortaa"/>
              </a:defRPr>
            </a:lvl2pPr>
            <a:lvl3pPr marL="1371600" lvl="2" indent="-292100" rtl="0">
              <a:lnSpc>
                <a:spcPct val="115000"/>
              </a:lnSpc>
              <a:spcBef>
                <a:spcPts val="1600"/>
              </a:spcBef>
              <a:spcAft>
                <a:spcPts val="0"/>
              </a:spcAft>
              <a:buSzPts val="1000"/>
              <a:buFont typeface="Comfortaa"/>
              <a:buChar char="■"/>
              <a:defRPr sz="1000">
                <a:latin typeface="Comfortaa"/>
                <a:ea typeface="Comfortaa"/>
                <a:cs typeface="Comfortaa"/>
                <a:sym typeface="Comfortaa"/>
              </a:defRPr>
            </a:lvl3pPr>
            <a:lvl4pPr marL="1828800" lvl="3" indent="-292100" rtl="0">
              <a:lnSpc>
                <a:spcPct val="115000"/>
              </a:lnSpc>
              <a:spcBef>
                <a:spcPts val="1600"/>
              </a:spcBef>
              <a:spcAft>
                <a:spcPts val="0"/>
              </a:spcAft>
              <a:buSzPts val="1000"/>
              <a:buFont typeface="Comfortaa"/>
              <a:buChar char="●"/>
              <a:defRPr sz="1000">
                <a:latin typeface="Comfortaa"/>
                <a:ea typeface="Comfortaa"/>
                <a:cs typeface="Comfortaa"/>
                <a:sym typeface="Comfortaa"/>
              </a:defRPr>
            </a:lvl4pPr>
            <a:lvl5pPr marL="2286000" lvl="4" indent="-292100" rtl="0">
              <a:lnSpc>
                <a:spcPct val="115000"/>
              </a:lnSpc>
              <a:spcBef>
                <a:spcPts val="1600"/>
              </a:spcBef>
              <a:spcAft>
                <a:spcPts val="0"/>
              </a:spcAft>
              <a:buSzPts val="1000"/>
              <a:buFont typeface="Comfortaa"/>
              <a:buChar char="○"/>
              <a:defRPr sz="1000">
                <a:latin typeface="Comfortaa"/>
                <a:ea typeface="Comfortaa"/>
                <a:cs typeface="Comfortaa"/>
                <a:sym typeface="Comfortaa"/>
              </a:defRPr>
            </a:lvl5pPr>
            <a:lvl6pPr marL="2743200" lvl="5" indent="-292100" rtl="0">
              <a:lnSpc>
                <a:spcPct val="115000"/>
              </a:lnSpc>
              <a:spcBef>
                <a:spcPts val="1600"/>
              </a:spcBef>
              <a:spcAft>
                <a:spcPts val="0"/>
              </a:spcAft>
              <a:buSzPts val="1000"/>
              <a:buFont typeface="Comfortaa"/>
              <a:buChar char="■"/>
              <a:defRPr sz="1000">
                <a:latin typeface="Comfortaa"/>
                <a:ea typeface="Comfortaa"/>
                <a:cs typeface="Comfortaa"/>
                <a:sym typeface="Comfortaa"/>
              </a:defRPr>
            </a:lvl6pPr>
            <a:lvl7pPr marL="3200400" lvl="6" indent="-292100" rtl="0">
              <a:lnSpc>
                <a:spcPct val="115000"/>
              </a:lnSpc>
              <a:spcBef>
                <a:spcPts val="1600"/>
              </a:spcBef>
              <a:spcAft>
                <a:spcPts val="0"/>
              </a:spcAft>
              <a:buSzPts val="1000"/>
              <a:buFont typeface="Comfortaa"/>
              <a:buChar char="●"/>
              <a:defRPr sz="1000">
                <a:latin typeface="Comfortaa"/>
                <a:ea typeface="Comfortaa"/>
                <a:cs typeface="Comfortaa"/>
                <a:sym typeface="Comfortaa"/>
              </a:defRPr>
            </a:lvl7pPr>
            <a:lvl8pPr marL="3657600" lvl="7" indent="-292100" rtl="0">
              <a:lnSpc>
                <a:spcPct val="115000"/>
              </a:lnSpc>
              <a:spcBef>
                <a:spcPts val="1600"/>
              </a:spcBef>
              <a:spcAft>
                <a:spcPts val="0"/>
              </a:spcAft>
              <a:buSzPts val="1000"/>
              <a:buFont typeface="Comfortaa"/>
              <a:buChar char="○"/>
              <a:defRPr sz="1000">
                <a:latin typeface="Comfortaa"/>
                <a:ea typeface="Comfortaa"/>
                <a:cs typeface="Comfortaa"/>
                <a:sym typeface="Comfortaa"/>
              </a:defRPr>
            </a:lvl8pPr>
            <a:lvl9pPr marL="4114800" lvl="8" indent="-292100" rtl="0">
              <a:lnSpc>
                <a:spcPct val="115000"/>
              </a:lnSpc>
              <a:spcBef>
                <a:spcPts val="1600"/>
              </a:spcBef>
              <a:spcAft>
                <a:spcPts val="1600"/>
              </a:spcAft>
              <a:buSzPts val="1000"/>
              <a:buFont typeface="Comfortaa"/>
              <a:buChar char="■"/>
              <a:defRPr sz="1000">
                <a:latin typeface="Comfortaa"/>
                <a:ea typeface="Comfortaa"/>
                <a:cs typeface="Comfortaa"/>
                <a:sym typeface="Comfortaa"/>
              </a:defRPr>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ABLE OF CONTENTS">
  <p:cSld name="BIG_NUMBER_1">
    <p:spTree>
      <p:nvGrpSpPr>
        <p:cNvPr id="1" name="Shape 40"/>
        <p:cNvGrpSpPr/>
        <p:nvPr/>
      </p:nvGrpSpPr>
      <p:grpSpPr>
        <a:xfrm>
          <a:off x="0" y="0"/>
          <a:ext cx="0" cy="0"/>
          <a:chOff x="0" y="0"/>
          <a:chExt cx="0" cy="0"/>
        </a:xfrm>
      </p:grpSpPr>
      <p:grpSp>
        <p:nvGrpSpPr>
          <p:cNvPr id="41" name="Google Shape;41;p4"/>
          <p:cNvGrpSpPr/>
          <p:nvPr/>
        </p:nvGrpSpPr>
        <p:grpSpPr>
          <a:xfrm>
            <a:off x="-12452" y="310275"/>
            <a:ext cx="9180800" cy="4538300"/>
            <a:chOff x="-12452" y="310275"/>
            <a:chExt cx="9180800" cy="4538300"/>
          </a:xfrm>
        </p:grpSpPr>
        <p:cxnSp>
          <p:nvCxnSpPr>
            <p:cNvPr id="42" name="Google Shape;42;p4"/>
            <p:cNvCxnSpPr/>
            <p:nvPr/>
          </p:nvCxnSpPr>
          <p:spPr>
            <a:xfrm>
              <a:off x="-552" y="4023430"/>
              <a:ext cx="9168900" cy="0"/>
            </a:xfrm>
            <a:prstGeom prst="straightConnector1">
              <a:avLst/>
            </a:prstGeom>
            <a:noFill/>
            <a:ln w="9525" cap="flat" cmpd="sng">
              <a:solidFill>
                <a:schemeClr val="lt2"/>
              </a:solidFill>
              <a:prstDash val="solid"/>
              <a:round/>
              <a:headEnd type="none" w="med" len="med"/>
              <a:tailEnd type="none" w="med" len="med"/>
            </a:ln>
          </p:spPr>
        </p:cxnSp>
        <p:cxnSp>
          <p:nvCxnSpPr>
            <p:cNvPr id="43" name="Google Shape;43;p4"/>
            <p:cNvCxnSpPr/>
            <p:nvPr/>
          </p:nvCxnSpPr>
          <p:spPr>
            <a:xfrm>
              <a:off x="-12452" y="310275"/>
              <a:ext cx="9168900" cy="0"/>
            </a:xfrm>
            <a:prstGeom prst="straightConnector1">
              <a:avLst/>
            </a:prstGeom>
            <a:noFill/>
            <a:ln w="9525" cap="flat" cmpd="sng">
              <a:solidFill>
                <a:schemeClr val="lt2"/>
              </a:solidFill>
              <a:prstDash val="solid"/>
              <a:round/>
              <a:headEnd type="none" w="med" len="med"/>
              <a:tailEnd type="none" w="med" len="med"/>
            </a:ln>
          </p:spPr>
        </p:cxnSp>
        <p:cxnSp>
          <p:nvCxnSpPr>
            <p:cNvPr id="44" name="Google Shape;44;p4"/>
            <p:cNvCxnSpPr/>
            <p:nvPr/>
          </p:nvCxnSpPr>
          <p:spPr>
            <a:xfrm>
              <a:off x="-552" y="722848"/>
              <a:ext cx="9168900" cy="0"/>
            </a:xfrm>
            <a:prstGeom prst="straightConnector1">
              <a:avLst/>
            </a:prstGeom>
            <a:noFill/>
            <a:ln w="9525" cap="flat" cmpd="sng">
              <a:solidFill>
                <a:schemeClr val="lt2"/>
              </a:solidFill>
              <a:prstDash val="solid"/>
              <a:round/>
              <a:headEnd type="none" w="med" len="med"/>
              <a:tailEnd type="none" w="med" len="med"/>
            </a:ln>
          </p:spPr>
        </p:cxnSp>
        <p:cxnSp>
          <p:nvCxnSpPr>
            <p:cNvPr id="45" name="Google Shape;45;p4"/>
            <p:cNvCxnSpPr/>
            <p:nvPr/>
          </p:nvCxnSpPr>
          <p:spPr>
            <a:xfrm>
              <a:off x="-552" y="1135420"/>
              <a:ext cx="9168900" cy="0"/>
            </a:xfrm>
            <a:prstGeom prst="straightConnector1">
              <a:avLst/>
            </a:prstGeom>
            <a:noFill/>
            <a:ln w="9525" cap="flat" cmpd="sng">
              <a:solidFill>
                <a:schemeClr val="lt2"/>
              </a:solidFill>
              <a:prstDash val="solid"/>
              <a:round/>
              <a:headEnd type="none" w="med" len="med"/>
              <a:tailEnd type="none" w="med" len="med"/>
            </a:ln>
          </p:spPr>
        </p:cxnSp>
        <p:cxnSp>
          <p:nvCxnSpPr>
            <p:cNvPr id="46" name="Google Shape;46;p4"/>
            <p:cNvCxnSpPr/>
            <p:nvPr/>
          </p:nvCxnSpPr>
          <p:spPr>
            <a:xfrm>
              <a:off x="-552" y="1547993"/>
              <a:ext cx="9168900" cy="0"/>
            </a:xfrm>
            <a:prstGeom prst="straightConnector1">
              <a:avLst/>
            </a:prstGeom>
            <a:noFill/>
            <a:ln w="9525" cap="flat" cmpd="sng">
              <a:solidFill>
                <a:schemeClr val="lt2"/>
              </a:solidFill>
              <a:prstDash val="solid"/>
              <a:round/>
              <a:headEnd type="none" w="med" len="med"/>
              <a:tailEnd type="none" w="med" len="med"/>
            </a:ln>
          </p:spPr>
        </p:cxnSp>
        <p:cxnSp>
          <p:nvCxnSpPr>
            <p:cNvPr id="47" name="Google Shape;47;p4"/>
            <p:cNvCxnSpPr/>
            <p:nvPr/>
          </p:nvCxnSpPr>
          <p:spPr>
            <a:xfrm>
              <a:off x="-552" y="1960566"/>
              <a:ext cx="9168900" cy="0"/>
            </a:xfrm>
            <a:prstGeom prst="straightConnector1">
              <a:avLst/>
            </a:prstGeom>
            <a:noFill/>
            <a:ln w="9525" cap="flat" cmpd="sng">
              <a:solidFill>
                <a:schemeClr val="lt2"/>
              </a:solidFill>
              <a:prstDash val="solid"/>
              <a:round/>
              <a:headEnd type="none" w="med" len="med"/>
              <a:tailEnd type="none" w="med" len="med"/>
            </a:ln>
          </p:spPr>
        </p:cxnSp>
        <p:cxnSp>
          <p:nvCxnSpPr>
            <p:cNvPr id="48" name="Google Shape;48;p4"/>
            <p:cNvCxnSpPr/>
            <p:nvPr/>
          </p:nvCxnSpPr>
          <p:spPr>
            <a:xfrm>
              <a:off x="-552" y="2373139"/>
              <a:ext cx="9168900" cy="0"/>
            </a:xfrm>
            <a:prstGeom prst="straightConnector1">
              <a:avLst/>
            </a:prstGeom>
            <a:noFill/>
            <a:ln w="9525" cap="flat" cmpd="sng">
              <a:solidFill>
                <a:schemeClr val="lt2"/>
              </a:solidFill>
              <a:prstDash val="solid"/>
              <a:round/>
              <a:headEnd type="none" w="med" len="med"/>
              <a:tailEnd type="none" w="med" len="med"/>
            </a:ln>
          </p:spPr>
        </p:cxnSp>
        <p:cxnSp>
          <p:nvCxnSpPr>
            <p:cNvPr id="49" name="Google Shape;49;p4"/>
            <p:cNvCxnSpPr/>
            <p:nvPr/>
          </p:nvCxnSpPr>
          <p:spPr>
            <a:xfrm>
              <a:off x="-552" y="2785711"/>
              <a:ext cx="9168900" cy="0"/>
            </a:xfrm>
            <a:prstGeom prst="straightConnector1">
              <a:avLst/>
            </a:prstGeom>
            <a:noFill/>
            <a:ln w="9525" cap="flat" cmpd="sng">
              <a:solidFill>
                <a:schemeClr val="lt2"/>
              </a:solidFill>
              <a:prstDash val="solid"/>
              <a:round/>
              <a:headEnd type="none" w="med" len="med"/>
              <a:tailEnd type="none" w="med" len="med"/>
            </a:ln>
          </p:spPr>
        </p:cxnSp>
        <p:cxnSp>
          <p:nvCxnSpPr>
            <p:cNvPr id="50" name="Google Shape;50;p4"/>
            <p:cNvCxnSpPr/>
            <p:nvPr/>
          </p:nvCxnSpPr>
          <p:spPr>
            <a:xfrm>
              <a:off x="-552" y="3198284"/>
              <a:ext cx="9168900" cy="0"/>
            </a:xfrm>
            <a:prstGeom prst="straightConnector1">
              <a:avLst/>
            </a:prstGeom>
            <a:noFill/>
            <a:ln w="9525" cap="flat" cmpd="sng">
              <a:solidFill>
                <a:schemeClr val="lt2"/>
              </a:solidFill>
              <a:prstDash val="solid"/>
              <a:round/>
              <a:headEnd type="none" w="med" len="med"/>
              <a:tailEnd type="none" w="med" len="med"/>
            </a:ln>
          </p:spPr>
        </p:cxnSp>
        <p:cxnSp>
          <p:nvCxnSpPr>
            <p:cNvPr id="51" name="Google Shape;51;p4"/>
            <p:cNvCxnSpPr/>
            <p:nvPr/>
          </p:nvCxnSpPr>
          <p:spPr>
            <a:xfrm>
              <a:off x="-552" y="3610857"/>
              <a:ext cx="9168900" cy="0"/>
            </a:xfrm>
            <a:prstGeom prst="straightConnector1">
              <a:avLst/>
            </a:prstGeom>
            <a:noFill/>
            <a:ln w="9525" cap="flat" cmpd="sng">
              <a:solidFill>
                <a:schemeClr val="lt2"/>
              </a:solidFill>
              <a:prstDash val="solid"/>
              <a:round/>
              <a:headEnd type="none" w="med" len="med"/>
              <a:tailEnd type="none" w="med" len="med"/>
            </a:ln>
          </p:spPr>
        </p:cxnSp>
        <p:cxnSp>
          <p:nvCxnSpPr>
            <p:cNvPr id="52" name="Google Shape;52;p4"/>
            <p:cNvCxnSpPr/>
            <p:nvPr/>
          </p:nvCxnSpPr>
          <p:spPr>
            <a:xfrm>
              <a:off x="-552" y="4436002"/>
              <a:ext cx="9168900" cy="0"/>
            </a:xfrm>
            <a:prstGeom prst="straightConnector1">
              <a:avLst/>
            </a:prstGeom>
            <a:noFill/>
            <a:ln w="9525" cap="flat" cmpd="sng">
              <a:solidFill>
                <a:schemeClr val="lt2"/>
              </a:solidFill>
              <a:prstDash val="solid"/>
              <a:round/>
              <a:headEnd type="none" w="med" len="med"/>
              <a:tailEnd type="none" w="med" len="med"/>
            </a:ln>
          </p:spPr>
        </p:cxnSp>
        <p:cxnSp>
          <p:nvCxnSpPr>
            <p:cNvPr id="53" name="Google Shape;53;p4"/>
            <p:cNvCxnSpPr/>
            <p:nvPr/>
          </p:nvCxnSpPr>
          <p:spPr>
            <a:xfrm>
              <a:off x="-552" y="4848575"/>
              <a:ext cx="9168900" cy="0"/>
            </a:xfrm>
            <a:prstGeom prst="straightConnector1">
              <a:avLst/>
            </a:prstGeom>
            <a:noFill/>
            <a:ln w="9525" cap="flat" cmpd="sng">
              <a:solidFill>
                <a:schemeClr val="lt2"/>
              </a:solidFill>
              <a:prstDash val="solid"/>
              <a:round/>
              <a:headEnd type="none" w="med" len="med"/>
              <a:tailEnd type="none" w="med" len="med"/>
            </a:ln>
          </p:spPr>
        </p:cxnSp>
      </p:grpSp>
      <p:sp>
        <p:nvSpPr>
          <p:cNvPr id="54" name="Google Shape;54;p4"/>
          <p:cNvSpPr txBox="1">
            <a:spLocks noGrp="1"/>
          </p:cNvSpPr>
          <p:nvPr>
            <p:ph type="title" hasCustomPrompt="1"/>
          </p:nvPr>
        </p:nvSpPr>
        <p:spPr>
          <a:xfrm>
            <a:off x="1421338" y="2341350"/>
            <a:ext cx="934200" cy="57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400"/>
              <a:buNone/>
              <a:defRPr sz="2400"/>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
        <p:nvSpPr>
          <p:cNvPr id="55" name="Google Shape;55;p4"/>
          <p:cNvSpPr txBox="1">
            <a:spLocks noGrp="1"/>
          </p:cNvSpPr>
          <p:nvPr>
            <p:ph type="title" idx="2" hasCustomPrompt="1"/>
          </p:nvPr>
        </p:nvSpPr>
        <p:spPr>
          <a:xfrm>
            <a:off x="3210379" y="2341350"/>
            <a:ext cx="934200" cy="57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400"/>
              <a:buNone/>
              <a:defRPr sz="2400"/>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
        <p:nvSpPr>
          <p:cNvPr id="56" name="Google Shape;56;p4"/>
          <p:cNvSpPr txBox="1">
            <a:spLocks noGrp="1"/>
          </p:cNvSpPr>
          <p:nvPr>
            <p:ph type="title" idx="3" hasCustomPrompt="1"/>
          </p:nvPr>
        </p:nvSpPr>
        <p:spPr>
          <a:xfrm>
            <a:off x="4999421" y="2341350"/>
            <a:ext cx="934200" cy="57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400"/>
              <a:buNone/>
              <a:defRPr sz="2400"/>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
        <p:nvSpPr>
          <p:cNvPr id="57" name="Google Shape;57;p4"/>
          <p:cNvSpPr txBox="1">
            <a:spLocks noGrp="1"/>
          </p:cNvSpPr>
          <p:nvPr>
            <p:ph type="title" idx="4" hasCustomPrompt="1"/>
          </p:nvPr>
        </p:nvSpPr>
        <p:spPr>
          <a:xfrm>
            <a:off x="6788463" y="2341350"/>
            <a:ext cx="934200" cy="57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400"/>
              <a:buNone/>
              <a:defRPr sz="2400"/>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
        <p:nvSpPr>
          <p:cNvPr id="58" name="Google Shape;58;p4"/>
          <p:cNvSpPr txBox="1">
            <a:spLocks noGrp="1"/>
          </p:cNvSpPr>
          <p:nvPr>
            <p:ph type="ctrTitle" idx="5"/>
          </p:nvPr>
        </p:nvSpPr>
        <p:spPr>
          <a:xfrm>
            <a:off x="311700" y="618575"/>
            <a:ext cx="8520600" cy="732900"/>
          </a:xfrm>
          <a:prstGeom prst="rect">
            <a:avLst/>
          </a:prstGeom>
          <a:ln>
            <a:noFill/>
          </a:ln>
        </p:spPr>
        <p:txBody>
          <a:bodyPr spcFirstLastPara="1" wrap="square" lIns="91425" tIns="91425" rIns="91425" bIns="91425" anchor="b" anchorCtr="0">
            <a:noAutofit/>
          </a:bodyPr>
          <a:lstStyle>
            <a:lvl1pPr lvl="0" algn="ctr" rtl="0">
              <a:spcBef>
                <a:spcPts val="0"/>
              </a:spcBef>
              <a:spcAft>
                <a:spcPts val="0"/>
              </a:spcAft>
              <a:buSzPts val="1800"/>
              <a:buFont typeface="Permanent Marker"/>
              <a:buNone/>
              <a:defRPr sz="1800">
                <a:latin typeface="Permanent Marker"/>
                <a:ea typeface="Permanent Marker"/>
                <a:cs typeface="Permanent Marker"/>
                <a:sym typeface="Permanent Marker"/>
              </a:defRPr>
            </a:lvl1pPr>
            <a:lvl2pPr lvl="1" algn="ctr" rtl="0">
              <a:spcBef>
                <a:spcPts val="0"/>
              </a:spcBef>
              <a:spcAft>
                <a:spcPts val="0"/>
              </a:spcAft>
              <a:buSzPts val="2400"/>
              <a:buFont typeface="Permanent Marker"/>
              <a:buNone/>
              <a:defRPr sz="2400">
                <a:latin typeface="Permanent Marker"/>
                <a:ea typeface="Permanent Marker"/>
                <a:cs typeface="Permanent Marker"/>
                <a:sym typeface="Permanent Marker"/>
              </a:defRPr>
            </a:lvl2pPr>
            <a:lvl3pPr lvl="2" algn="ctr" rtl="0">
              <a:spcBef>
                <a:spcPts val="0"/>
              </a:spcBef>
              <a:spcAft>
                <a:spcPts val="0"/>
              </a:spcAft>
              <a:buSzPts val="2400"/>
              <a:buFont typeface="Permanent Marker"/>
              <a:buNone/>
              <a:defRPr sz="2400">
                <a:latin typeface="Permanent Marker"/>
                <a:ea typeface="Permanent Marker"/>
                <a:cs typeface="Permanent Marker"/>
                <a:sym typeface="Permanent Marker"/>
              </a:defRPr>
            </a:lvl3pPr>
            <a:lvl4pPr lvl="3" algn="ctr" rtl="0">
              <a:spcBef>
                <a:spcPts val="0"/>
              </a:spcBef>
              <a:spcAft>
                <a:spcPts val="0"/>
              </a:spcAft>
              <a:buSzPts val="2400"/>
              <a:buFont typeface="Permanent Marker"/>
              <a:buNone/>
              <a:defRPr sz="2400">
                <a:latin typeface="Permanent Marker"/>
                <a:ea typeface="Permanent Marker"/>
                <a:cs typeface="Permanent Marker"/>
                <a:sym typeface="Permanent Marker"/>
              </a:defRPr>
            </a:lvl4pPr>
            <a:lvl5pPr lvl="4" algn="ctr" rtl="0">
              <a:spcBef>
                <a:spcPts val="0"/>
              </a:spcBef>
              <a:spcAft>
                <a:spcPts val="0"/>
              </a:spcAft>
              <a:buSzPts val="2400"/>
              <a:buFont typeface="Permanent Marker"/>
              <a:buNone/>
              <a:defRPr sz="2400">
                <a:latin typeface="Permanent Marker"/>
                <a:ea typeface="Permanent Marker"/>
                <a:cs typeface="Permanent Marker"/>
                <a:sym typeface="Permanent Marker"/>
              </a:defRPr>
            </a:lvl5pPr>
            <a:lvl6pPr lvl="5" algn="ctr" rtl="0">
              <a:spcBef>
                <a:spcPts val="0"/>
              </a:spcBef>
              <a:spcAft>
                <a:spcPts val="0"/>
              </a:spcAft>
              <a:buSzPts val="2400"/>
              <a:buFont typeface="Permanent Marker"/>
              <a:buNone/>
              <a:defRPr sz="2400">
                <a:latin typeface="Permanent Marker"/>
                <a:ea typeface="Permanent Marker"/>
                <a:cs typeface="Permanent Marker"/>
                <a:sym typeface="Permanent Marker"/>
              </a:defRPr>
            </a:lvl6pPr>
            <a:lvl7pPr lvl="6" algn="ctr" rtl="0">
              <a:spcBef>
                <a:spcPts val="0"/>
              </a:spcBef>
              <a:spcAft>
                <a:spcPts val="0"/>
              </a:spcAft>
              <a:buSzPts val="2400"/>
              <a:buFont typeface="Permanent Marker"/>
              <a:buNone/>
              <a:defRPr sz="2400">
                <a:latin typeface="Permanent Marker"/>
                <a:ea typeface="Permanent Marker"/>
                <a:cs typeface="Permanent Marker"/>
                <a:sym typeface="Permanent Marker"/>
              </a:defRPr>
            </a:lvl7pPr>
            <a:lvl8pPr lvl="7" algn="ctr" rtl="0">
              <a:spcBef>
                <a:spcPts val="0"/>
              </a:spcBef>
              <a:spcAft>
                <a:spcPts val="0"/>
              </a:spcAft>
              <a:buSzPts val="2400"/>
              <a:buFont typeface="Permanent Marker"/>
              <a:buNone/>
              <a:defRPr sz="2400">
                <a:latin typeface="Permanent Marker"/>
                <a:ea typeface="Permanent Marker"/>
                <a:cs typeface="Permanent Marker"/>
                <a:sym typeface="Permanent Marker"/>
              </a:defRPr>
            </a:lvl8pPr>
            <a:lvl9pPr lvl="8" algn="ctr" rtl="0">
              <a:spcBef>
                <a:spcPts val="0"/>
              </a:spcBef>
              <a:spcAft>
                <a:spcPts val="0"/>
              </a:spcAft>
              <a:buSzPts val="2400"/>
              <a:buFont typeface="Permanent Marker"/>
              <a:buNone/>
              <a:defRPr sz="2400">
                <a:latin typeface="Permanent Marker"/>
                <a:ea typeface="Permanent Marker"/>
                <a:cs typeface="Permanent Marker"/>
                <a:sym typeface="Permanent Marker"/>
              </a:defRPr>
            </a:lvl9pPr>
          </a:lstStyle>
          <a:p>
            <a:endParaRPr/>
          </a:p>
        </p:txBody>
      </p:sp>
      <p:sp>
        <p:nvSpPr>
          <p:cNvPr id="59" name="Google Shape;59;p4"/>
          <p:cNvSpPr txBox="1">
            <a:spLocks noGrp="1"/>
          </p:cNvSpPr>
          <p:nvPr>
            <p:ph type="subTitle" idx="1"/>
          </p:nvPr>
        </p:nvSpPr>
        <p:spPr>
          <a:xfrm>
            <a:off x="1141450" y="3714550"/>
            <a:ext cx="1494000" cy="792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sz="1400"/>
            </a:lvl2pPr>
            <a:lvl3pPr lvl="2" algn="ctr" rtl="0">
              <a:lnSpc>
                <a:spcPct val="100000"/>
              </a:lnSpc>
              <a:spcBef>
                <a:spcPts val="0"/>
              </a:spcBef>
              <a:spcAft>
                <a:spcPts val="0"/>
              </a:spcAft>
              <a:buSzPts val="1400"/>
              <a:buNone/>
              <a:defRPr sz="1400"/>
            </a:lvl3pPr>
            <a:lvl4pPr lvl="3" algn="ctr" rtl="0">
              <a:lnSpc>
                <a:spcPct val="100000"/>
              </a:lnSpc>
              <a:spcBef>
                <a:spcPts val="0"/>
              </a:spcBef>
              <a:spcAft>
                <a:spcPts val="0"/>
              </a:spcAft>
              <a:buSzPts val="1400"/>
              <a:buNone/>
              <a:defRPr sz="1400"/>
            </a:lvl4pPr>
            <a:lvl5pPr lvl="4" algn="ctr" rtl="0">
              <a:lnSpc>
                <a:spcPct val="100000"/>
              </a:lnSpc>
              <a:spcBef>
                <a:spcPts val="0"/>
              </a:spcBef>
              <a:spcAft>
                <a:spcPts val="0"/>
              </a:spcAft>
              <a:buSzPts val="1400"/>
              <a:buNone/>
              <a:defRPr sz="1400"/>
            </a:lvl5pPr>
            <a:lvl6pPr lvl="5" algn="ctr" rtl="0">
              <a:lnSpc>
                <a:spcPct val="100000"/>
              </a:lnSpc>
              <a:spcBef>
                <a:spcPts val="0"/>
              </a:spcBef>
              <a:spcAft>
                <a:spcPts val="0"/>
              </a:spcAft>
              <a:buSzPts val="1400"/>
              <a:buNone/>
              <a:defRPr sz="1400"/>
            </a:lvl6pPr>
            <a:lvl7pPr lvl="6" algn="ctr" rtl="0">
              <a:lnSpc>
                <a:spcPct val="100000"/>
              </a:lnSpc>
              <a:spcBef>
                <a:spcPts val="0"/>
              </a:spcBef>
              <a:spcAft>
                <a:spcPts val="0"/>
              </a:spcAft>
              <a:buSzPts val="1400"/>
              <a:buNone/>
              <a:defRPr sz="1400"/>
            </a:lvl7pPr>
            <a:lvl8pPr lvl="7" algn="ctr" rtl="0">
              <a:lnSpc>
                <a:spcPct val="100000"/>
              </a:lnSpc>
              <a:spcBef>
                <a:spcPts val="0"/>
              </a:spcBef>
              <a:spcAft>
                <a:spcPts val="0"/>
              </a:spcAft>
              <a:buSzPts val="1400"/>
              <a:buNone/>
              <a:defRPr sz="1400"/>
            </a:lvl8pPr>
            <a:lvl9pPr lvl="8" algn="ctr" rtl="0">
              <a:lnSpc>
                <a:spcPct val="100000"/>
              </a:lnSpc>
              <a:spcBef>
                <a:spcPts val="0"/>
              </a:spcBef>
              <a:spcAft>
                <a:spcPts val="0"/>
              </a:spcAft>
              <a:buSzPts val="1400"/>
              <a:buNone/>
              <a:defRPr sz="1400"/>
            </a:lvl9pPr>
          </a:lstStyle>
          <a:p>
            <a:endParaRPr/>
          </a:p>
        </p:txBody>
      </p:sp>
      <p:sp>
        <p:nvSpPr>
          <p:cNvPr id="60" name="Google Shape;60;p4"/>
          <p:cNvSpPr txBox="1">
            <a:spLocks noGrp="1"/>
          </p:cNvSpPr>
          <p:nvPr>
            <p:ph type="subTitle" idx="6"/>
          </p:nvPr>
        </p:nvSpPr>
        <p:spPr>
          <a:xfrm>
            <a:off x="2930475" y="3714550"/>
            <a:ext cx="1494000" cy="792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sz="1400"/>
            </a:lvl2pPr>
            <a:lvl3pPr lvl="2" algn="ctr" rtl="0">
              <a:lnSpc>
                <a:spcPct val="100000"/>
              </a:lnSpc>
              <a:spcBef>
                <a:spcPts val="0"/>
              </a:spcBef>
              <a:spcAft>
                <a:spcPts val="0"/>
              </a:spcAft>
              <a:buSzPts val="1400"/>
              <a:buNone/>
              <a:defRPr sz="1400"/>
            </a:lvl3pPr>
            <a:lvl4pPr lvl="3" algn="ctr" rtl="0">
              <a:lnSpc>
                <a:spcPct val="100000"/>
              </a:lnSpc>
              <a:spcBef>
                <a:spcPts val="0"/>
              </a:spcBef>
              <a:spcAft>
                <a:spcPts val="0"/>
              </a:spcAft>
              <a:buSzPts val="1400"/>
              <a:buNone/>
              <a:defRPr sz="1400"/>
            </a:lvl4pPr>
            <a:lvl5pPr lvl="4" algn="ctr" rtl="0">
              <a:lnSpc>
                <a:spcPct val="100000"/>
              </a:lnSpc>
              <a:spcBef>
                <a:spcPts val="0"/>
              </a:spcBef>
              <a:spcAft>
                <a:spcPts val="0"/>
              </a:spcAft>
              <a:buSzPts val="1400"/>
              <a:buNone/>
              <a:defRPr sz="1400"/>
            </a:lvl5pPr>
            <a:lvl6pPr lvl="5" algn="ctr" rtl="0">
              <a:lnSpc>
                <a:spcPct val="100000"/>
              </a:lnSpc>
              <a:spcBef>
                <a:spcPts val="0"/>
              </a:spcBef>
              <a:spcAft>
                <a:spcPts val="0"/>
              </a:spcAft>
              <a:buSzPts val="1400"/>
              <a:buNone/>
              <a:defRPr sz="1400"/>
            </a:lvl6pPr>
            <a:lvl7pPr lvl="6" algn="ctr" rtl="0">
              <a:lnSpc>
                <a:spcPct val="100000"/>
              </a:lnSpc>
              <a:spcBef>
                <a:spcPts val="0"/>
              </a:spcBef>
              <a:spcAft>
                <a:spcPts val="0"/>
              </a:spcAft>
              <a:buSzPts val="1400"/>
              <a:buNone/>
              <a:defRPr sz="1400"/>
            </a:lvl7pPr>
            <a:lvl8pPr lvl="7" algn="ctr" rtl="0">
              <a:lnSpc>
                <a:spcPct val="100000"/>
              </a:lnSpc>
              <a:spcBef>
                <a:spcPts val="0"/>
              </a:spcBef>
              <a:spcAft>
                <a:spcPts val="0"/>
              </a:spcAft>
              <a:buSzPts val="1400"/>
              <a:buNone/>
              <a:defRPr sz="1400"/>
            </a:lvl8pPr>
            <a:lvl9pPr lvl="8" algn="ctr" rtl="0">
              <a:lnSpc>
                <a:spcPct val="100000"/>
              </a:lnSpc>
              <a:spcBef>
                <a:spcPts val="0"/>
              </a:spcBef>
              <a:spcAft>
                <a:spcPts val="0"/>
              </a:spcAft>
              <a:buSzPts val="1400"/>
              <a:buNone/>
              <a:defRPr sz="1400"/>
            </a:lvl9pPr>
          </a:lstStyle>
          <a:p>
            <a:endParaRPr/>
          </a:p>
        </p:txBody>
      </p:sp>
      <p:sp>
        <p:nvSpPr>
          <p:cNvPr id="61" name="Google Shape;61;p4"/>
          <p:cNvSpPr txBox="1">
            <a:spLocks noGrp="1"/>
          </p:cNvSpPr>
          <p:nvPr>
            <p:ph type="subTitle" idx="7"/>
          </p:nvPr>
        </p:nvSpPr>
        <p:spPr>
          <a:xfrm>
            <a:off x="4719500" y="3714550"/>
            <a:ext cx="1494000" cy="792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sz="1400"/>
            </a:lvl2pPr>
            <a:lvl3pPr lvl="2" algn="ctr" rtl="0">
              <a:lnSpc>
                <a:spcPct val="100000"/>
              </a:lnSpc>
              <a:spcBef>
                <a:spcPts val="0"/>
              </a:spcBef>
              <a:spcAft>
                <a:spcPts val="0"/>
              </a:spcAft>
              <a:buSzPts val="1400"/>
              <a:buNone/>
              <a:defRPr sz="1400"/>
            </a:lvl3pPr>
            <a:lvl4pPr lvl="3" algn="ctr" rtl="0">
              <a:lnSpc>
                <a:spcPct val="100000"/>
              </a:lnSpc>
              <a:spcBef>
                <a:spcPts val="0"/>
              </a:spcBef>
              <a:spcAft>
                <a:spcPts val="0"/>
              </a:spcAft>
              <a:buSzPts val="1400"/>
              <a:buNone/>
              <a:defRPr sz="1400"/>
            </a:lvl4pPr>
            <a:lvl5pPr lvl="4" algn="ctr" rtl="0">
              <a:lnSpc>
                <a:spcPct val="100000"/>
              </a:lnSpc>
              <a:spcBef>
                <a:spcPts val="0"/>
              </a:spcBef>
              <a:spcAft>
                <a:spcPts val="0"/>
              </a:spcAft>
              <a:buSzPts val="1400"/>
              <a:buNone/>
              <a:defRPr sz="1400"/>
            </a:lvl5pPr>
            <a:lvl6pPr lvl="5" algn="ctr" rtl="0">
              <a:lnSpc>
                <a:spcPct val="100000"/>
              </a:lnSpc>
              <a:spcBef>
                <a:spcPts val="0"/>
              </a:spcBef>
              <a:spcAft>
                <a:spcPts val="0"/>
              </a:spcAft>
              <a:buSzPts val="1400"/>
              <a:buNone/>
              <a:defRPr sz="1400"/>
            </a:lvl6pPr>
            <a:lvl7pPr lvl="6" algn="ctr" rtl="0">
              <a:lnSpc>
                <a:spcPct val="100000"/>
              </a:lnSpc>
              <a:spcBef>
                <a:spcPts val="0"/>
              </a:spcBef>
              <a:spcAft>
                <a:spcPts val="0"/>
              </a:spcAft>
              <a:buSzPts val="1400"/>
              <a:buNone/>
              <a:defRPr sz="1400"/>
            </a:lvl7pPr>
            <a:lvl8pPr lvl="7" algn="ctr" rtl="0">
              <a:lnSpc>
                <a:spcPct val="100000"/>
              </a:lnSpc>
              <a:spcBef>
                <a:spcPts val="0"/>
              </a:spcBef>
              <a:spcAft>
                <a:spcPts val="0"/>
              </a:spcAft>
              <a:buSzPts val="1400"/>
              <a:buNone/>
              <a:defRPr sz="1400"/>
            </a:lvl8pPr>
            <a:lvl9pPr lvl="8" algn="ctr" rtl="0">
              <a:lnSpc>
                <a:spcPct val="100000"/>
              </a:lnSpc>
              <a:spcBef>
                <a:spcPts val="0"/>
              </a:spcBef>
              <a:spcAft>
                <a:spcPts val="0"/>
              </a:spcAft>
              <a:buSzPts val="1400"/>
              <a:buNone/>
              <a:defRPr sz="1400"/>
            </a:lvl9pPr>
          </a:lstStyle>
          <a:p>
            <a:endParaRPr/>
          </a:p>
        </p:txBody>
      </p:sp>
      <p:sp>
        <p:nvSpPr>
          <p:cNvPr id="62" name="Google Shape;62;p4"/>
          <p:cNvSpPr txBox="1">
            <a:spLocks noGrp="1"/>
          </p:cNvSpPr>
          <p:nvPr>
            <p:ph type="subTitle" idx="8"/>
          </p:nvPr>
        </p:nvSpPr>
        <p:spPr>
          <a:xfrm>
            <a:off x="6508575" y="3682600"/>
            <a:ext cx="1494000" cy="792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sz="1400"/>
            </a:lvl2pPr>
            <a:lvl3pPr lvl="2" algn="ctr" rtl="0">
              <a:lnSpc>
                <a:spcPct val="100000"/>
              </a:lnSpc>
              <a:spcBef>
                <a:spcPts val="0"/>
              </a:spcBef>
              <a:spcAft>
                <a:spcPts val="0"/>
              </a:spcAft>
              <a:buSzPts val="1400"/>
              <a:buNone/>
              <a:defRPr sz="1400"/>
            </a:lvl3pPr>
            <a:lvl4pPr lvl="3" algn="ctr" rtl="0">
              <a:lnSpc>
                <a:spcPct val="100000"/>
              </a:lnSpc>
              <a:spcBef>
                <a:spcPts val="0"/>
              </a:spcBef>
              <a:spcAft>
                <a:spcPts val="0"/>
              </a:spcAft>
              <a:buSzPts val="1400"/>
              <a:buNone/>
              <a:defRPr sz="1400"/>
            </a:lvl4pPr>
            <a:lvl5pPr lvl="4" algn="ctr" rtl="0">
              <a:lnSpc>
                <a:spcPct val="100000"/>
              </a:lnSpc>
              <a:spcBef>
                <a:spcPts val="0"/>
              </a:spcBef>
              <a:spcAft>
                <a:spcPts val="0"/>
              </a:spcAft>
              <a:buSzPts val="1400"/>
              <a:buNone/>
              <a:defRPr sz="1400"/>
            </a:lvl5pPr>
            <a:lvl6pPr lvl="5" algn="ctr" rtl="0">
              <a:lnSpc>
                <a:spcPct val="100000"/>
              </a:lnSpc>
              <a:spcBef>
                <a:spcPts val="0"/>
              </a:spcBef>
              <a:spcAft>
                <a:spcPts val="0"/>
              </a:spcAft>
              <a:buSzPts val="1400"/>
              <a:buNone/>
              <a:defRPr sz="1400"/>
            </a:lvl6pPr>
            <a:lvl7pPr lvl="6" algn="ctr" rtl="0">
              <a:lnSpc>
                <a:spcPct val="100000"/>
              </a:lnSpc>
              <a:spcBef>
                <a:spcPts val="0"/>
              </a:spcBef>
              <a:spcAft>
                <a:spcPts val="0"/>
              </a:spcAft>
              <a:buSzPts val="1400"/>
              <a:buNone/>
              <a:defRPr sz="1400"/>
            </a:lvl7pPr>
            <a:lvl8pPr lvl="7" algn="ctr" rtl="0">
              <a:lnSpc>
                <a:spcPct val="100000"/>
              </a:lnSpc>
              <a:spcBef>
                <a:spcPts val="0"/>
              </a:spcBef>
              <a:spcAft>
                <a:spcPts val="0"/>
              </a:spcAft>
              <a:buSzPts val="1400"/>
              <a:buNone/>
              <a:defRPr sz="1400"/>
            </a:lvl8pPr>
            <a:lvl9pPr lvl="8" algn="ctr" rtl="0">
              <a:lnSpc>
                <a:spcPct val="100000"/>
              </a:lnSpc>
              <a:spcBef>
                <a:spcPts val="0"/>
              </a:spcBef>
              <a:spcAft>
                <a:spcPts val="0"/>
              </a:spcAft>
              <a:buSzPts val="1400"/>
              <a:buNone/>
              <a:defRPr sz="1400"/>
            </a:lvl9pPr>
          </a:lstStyle>
          <a:p>
            <a:endParaRPr/>
          </a:p>
        </p:txBody>
      </p:sp>
      <p:sp>
        <p:nvSpPr>
          <p:cNvPr id="63" name="Google Shape;63;p4"/>
          <p:cNvSpPr txBox="1">
            <a:spLocks noGrp="1"/>
          </p:cNvSpPr>
          <p:nvPr>
            <p:ph type="subTitle" idx="9"/>
          </p:nvPr>
        </p:nvSpPr>
        <p:spPr>
          <a:xfrm>
            <a:off x="4719525" y="3714550"/>
            <a:ext cx="1494000" cy="792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sz="1400"/>
            </a:lvl2pPr>
            <a:lvl3pPr lvl="2" algn="ctr" rtl="0">
              <a:lnSpc>
                <a:spcPct val="100000"/>
              </a:lnSpc>
              <a:spcBef>
                <a:spcPts val="0"/>
              </a:spcBef>
              <a:spcAft>
                <a:spcPts val="0"/>
              </a:spcAft>
              <a:buSzPts val="1400"/>
              <a:buNone/>
              <a:defRPr sz="1400"/>
            </a:lvl3pPr>
            <a:lvl4pPr lvl="3" algn="ctr" rtl="0">
              <a:lnSpc>
                <a:spcPct val="100000"/>
              </a:lnSpc>
              <a:spcBef>
                <a:spcPts val="0"/>
              </a:spcBef>
              <a:spcAft>
                <a:spcPts val="0"/>
              </a:spcAft>
              <a:buSzPts val="1400"/>
              <a:buNone/>
              <a:defRPr sz="1400"/>
            </a:lvl4pPr>
            <a:lvl5pPr lvl="4" algn="ctr" rtl="0">
              <a:lnSpc>
                <a:spcPct val="100000"/>
              </a:lnSpc>
              <a:spcBef>
                <a:spcPts val="0"/>
              </a:spcBef>
              <a:spcAft>
                <a:spcPts val="0"/>
              </a:spcAft>
              <a:buSzPts val="1400"/>
              <a:buNone/>
              <a:defRPr sz="1400"/>
            </a:lvl5pPr>
            <a:lvl6pPr lvl="5" algn="ctr" rtl="0">
              <a:lnSpc>
                <a:spcPct val="100000"/>
              </a:lnSpc>
              <a:spcBef>
                <a:spcPts val="0"/>
              </a:spcBef>
              <a:spcAft>
                <a:spcPts val="0"/>
              </a:spcAft>
              <a:buSzPts val="1400"/>
              <a:buNone/>
              <a:defRPr sz="1400"/>
            </a:lvl6pPr>
            <a:lvl7pPr lvl="6" algn="ctr" rtl="0">
              <a:lnSpc>
                <a:spcPct val="100000"/>
              </a:lnSpc>
              <a:spcBef>
                <a:spcPts val="0"/>
              </a:spcBef>
              <a:spcAft>
                <a:spcPts val="0"/>
              </a:spcAft>
              <a:buSzPts val="1400"/>
              <a:buNone/>
              <a:defRPr sz="1400"/>
            </a:lvl7pPr>
            <a:lvl8pPr lvl="7" algn="ctr" rtl="0">
              <a:lnSpc>
                <a:spcPct val="100000"/>
              </a:lnSpc>
              <a:spcBef>
                <a:spcPts val="0"/>
              </a:spcBef>
              <a:spcAft>
                <a:spcPts val="0"/>
              </a:spcAft>
              <a:buSzPts val="1400"/>
              <a:buNone/>
              <a:defRPr sz="1400"/>
            </a:lvl8pPr>
            <a:lvl9pPr lvl="8" algn="ctr" rtl="0">
              <a:lnSpc>
                <a:spcPct val="100000"/>
              </a:lnSpc>
              <a:spcBef>
                <a:spcPts val="0"/>
              </a:spcBef>
              <a:spcAft>
                <a:spcPts val="0"/>
              </a:spcAft>
              <a:buSzPts val="1400"/>
              <a:buNone/>
              <a:defRPr sz="1400"/>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 TEXT">
  <p:cSld name="BIG_NUMBER_1_1">
    <p:spTree>
      <p:nvGrpSpPr>
        <p:cNvPr id="1" name="Shape 64"/>
        <p:cNvGrpSpPr/>
        <p:nvPr/>
      </p:nvGrpSpPr>
      <p:grpSpPr>
        <a:xfrm>
          <a:off x="0" y="0"/>
          <a:ext cx="0" cy="0"/>
          <a:chOff x="0" y="0"/>
          <a:chExt cx="0" cy="0"/>
        </a:xfrm>
      </p:grpSpPr>
      <p:grpSp>
        <p:nvGrpSpPr>
          <p:cNvPr id="65" name="Google Shape;65;p5"/>
          <p:cNvGrpSpPr/>
          <p:nvPr/>
        </p:nvGrpSpPr>
        <p:grpSpPr>
          <a:xfrm>
            <a:off x="-12452" y="310275"/>
            <a:ext cx="9180800" cy="4538300"/>
            <a:chOff x="-12452" y="310275"/>
            <a:chExt cx="9180800" cy="4538300"/>
          </a:xfrm>
        </p:grpSpPr>
        <p:cxnSp>
          <p:nvCxnSpPr>
            <p:cNvPr id="66" name="Google Shape;66;p5"/>
            <p:cNvCxnSpPr/>
            <p:nvPr/>
          </p:nvCxnSpPr>
          <p:spPr>
            <a:xfrm>
              <a:off x="-552" y="4023430"/>
              <a:ext cx="9168900" cy="0"/>
            </a:xfrm>
            <a:prstGeom prst="straightConnector1">
              <a:avLst/>
            </a:prstGeom>
            <a:noFill/>
            <a:ln w="9525" cap="flat" cmpd="sng">
              <a:solidFill>
                <a:schemeClr val="lt2"/>
              </a:solidFill>
              <a:prstDash val="solid"/>
              <a:round/>
              <a:headEnd type="none" w="med" len="med"/>
              <a:tailEnd type="none" w="med" len="med"/>
            </a:ln>
          </p:spPr>
        </p:cxnSp>
        <p:cxnSp>
          <p:nvCxnSpPr>
            <p:cNvPr id="67" name="Google Shape;67;p5"/>
            <p:cNvCxnSpPr/>
            <p:nvPr/>
          </p:nvCxnSpPr>
          <p:spPr>
            <a:xfrm>
              <a:off x="-12452" y="310275"/>
              <a:ext cx="9168900" cy="0"/>
            </a:xfrm>
            <a:prstGeom prst="straightConnector1">
              <a:avLst/>
            </a:prstGeom>
            <a:noFill/>
            <a:ln w="9525" cap="flat" cmpd="sng">
              <a:solidFill>
                <a:schemeClr val="lt2"/>
              </a:solidFill>
              <a:prstDash val="solid"/>
              <a:round/>
              <a:headEnd type="none" w="med" len="med"/>
              <a:tailEnd type="none" w="med" len="med"/>
            </a:ln>
          </p:spPr>
        </p:cxnSp>
        <p:cxnSp>
          <p:nvCxnSpPr>
            <p:cNvPr id="68" name="Google Shape;68;p5"/>
            <p:cNvCxnSpPr/>
            <p:nvPr/>
          </p:nvCxnSpPr>
          <p:spPr>
            <a:xfrm>
              <a:off x="-552" y="722848"/>
              <a:ext cx="9168900" cy="0"/>
            </a:xfrm>
            <a:prstGeom prst="straightConnector1">
              <a:avLst/>
            </a:prstGeom>
            <a:noFill/>
            <a:ln w="9525" cap="flat" cmpd="sng">
              <a:solidFill>
                <a:schemeClr val="lt2"/>
              </a:solidFill>
              <a:prstDash val="solid"/>
              <a:round/>
              <a:headEnd type="none" w="med" len="med"/>
              <a:tailEnd type="none" w="med" len="med"/>
            </a:ln>
          </p:spPr>
        </p:cxnSp>
        <p:cxnSp>
          <p:nvCxnSpPr>
            <p:cNvPr id="69" name="Google Shape;69;p5"/>
            <p:cNvCxnSpPr/>
            <p:nvPr/>
          </p:nvCxnSpPr>
          <p:spPr>
            <a:xfrm>
              <a:off x="-552" y="1135420"/>
              <a:ext cx="9168900" cy="0"/>
            </a:xfrm>
            <a:prstGeom prst="straightConnector1">
              <a:avLst/>
            </a:prstGeom>
            <a:noFill/>
            <a:ln w="9525" cap="flat" cmpd="sng">
              <a:solidFill>
                <a:schemeClr val="lt2"/>
              </a:solidFill>
              <a:prstDash val="solid"/>
              <a:round/>
              <a:headEnd type="none" w="med" len="med"/>
              <a:tailEnd type="none" w="med" len="med"/>
            </a:ln>
          </p:spPr>
        </p:cxnSp>
        <p:cxnSp>
          <p:nvCxnSpPr>
            <p:cNvPr id="70" name="Google Shape;70;p5"/>
            <p:cNvCxnSpPr/>
            <p:nvPr/>
          </p:nvCxnSpPr>
          <p:spPr>
            <a:xfrm>
              <a:off x="-552" y="1547993"/>
              <a:ext cx="9168900" cy="0"/>
            </a:xfrm>
            <a:prstGeom prst="straightConnector1">
              <a:avLst/>
            </a:prstGeom>
            <a:noFill/>
            <a:ln w="9525" cap="flat" cmpd="sng">
              <a:solidFill>
                <a:schemeClr val="lt2"/>
              </a:solidFill>
              <a:prstDash val="solid"/>
              <a:round/>
              <a:headEnd type="none" w="med" len="med"/>
              <a:tailEnd type="none" w="med" len="med"/>
            </a:ln>
          </p:spPr>
        </p:cxnSp>
        <p:cxnSp>
          <p:nvCxnSpPr>
            <p:cNvPr id="71" name="Google Shape;71;p5"/>
            <p:cNvCxnSpPr/>
            <p:nvPr/>
          </p:nvCxnSpPr>
          <p:spPr>
            <a:xfrm>
              <a:off x="-552" y="1960566"/>
              <a:ext cx="9168900" cy="0"/>
            </a:xfrm>
            <a:prstGeom prst="straightConnector1">
              <a:avLst/>
            </a:prstGeom>
            <a:noFill/>
            <a:ln w="9525" cap="flat" cmpd="sng">
              <a:solidFill>
                <a:schemeClr val="lt2"/>
              </a:solidFill>
              <a:prstDash val="solid"/>
              <a:round/>
              <a:headEnd type="none" w="med" len="med"/>
              <a:tailEnd type="none" w="med" len="med"/>
            </a:ln>
          </p:spPr>
        </p:cxnSp>
        <p:cxnSp>
          <p:nvCxnSpPr>
            <p:cNvPr id="72" name="Google Shape;72;p5"/>
            <p:cNvCxnSpPr/>
            <p:nvPr/>
          </p:nvCxnSpPr>
          <p:spPr>
            <a:xfrm>
              <a:off x="-552" y="2373139"/>
              <a:ext cx="9168900" cy="0"/>
            </a:xfrm>
            <a:prstGeom prst="straightConnector1">
              <a:avLst/>
            </a:prstGeom>
            <a:noFill/>
            <a:ln w="9525" cap="flat" cmpd="sng">
              <a:solidFill>
                <a:schemeClr val="lt2"/>
              </a:solidFill>
              <a:prstDash val="solid"/>
              <a:round/>
              <a:headEnd type="none" w="med" len="med"/>
              <a:tailEnd type="none" w="med" len="med"/>
            </a:ln>
          </p:spPr>
        </p:cxnSp>
        <p:cxnSp>
          <p:nvCxnSpPr>
            <p:cNvPr id="73" name="Google Shape;73;p5"/>
            <p:cNvCxnSpPr/>
            <p:nvPr/>
          </p:nvCxnSpPr>
          <p:spPr>
            <a:xfrm>
              <a:off x="-552" y="2785711"/>
              <a:ext cx="9168900" cy="0"/>
            </a:xfrm>
            <a:prstGeom prst="straightConnector1">
              <a:avLst/>
            </a:prstGeom>
            <a:noFill/>
            <a:ln w="9525" cap="flat" cmpd="sng">
              <a:solidFill>
                <a:schemeClr val="lt2"/>
              </a:solidFill>
              <a:prstDash val="solid"/>
              <a:round/>
              <a:headEnd type="none" w="med" len="med"/>
              <a:tailEnd type="none" w="med" len="med"/>
            </a:ln>
          </p:spPr>
        </p:cxnSp>
        <p:cxnSp>
          <p:nvCxnSpPr>
            <p:cNvPr id="74" name="Google Shape;74;p5"/>
            <p:cNvCxnSpPr/>
            <p:nvPr/>
          </p:nvCxnSpPr>
          <p:spPr>
            <a:xfrm>
              <a:off x="-552" y="3198284"/>
              <a:ext cx="9168900" cy="0"/>
            </a:xfrm>
            <a:prstGeom prst="straightConnector1">
              <a:avLst/>
            </a:prstGeom>
            <a:noFill/>
            <a:ln w="9525" cap="flat" cmpd="sng">
              <a:solidFill>
                <a:schemeClr val="lt2"/>
              </a:solidFill>
              <a:prstDash val="solid"/>
              <a:round/>
              <a:headEnd type="none" w="med" len="med"/>
              <a:tailEnd type="none" w="med" len="med"/>
            </a:ln>
          </p:spPr>
        </p:cxnSp>
        <p:cxnSp>
          <p:nvCxnSpPr>
            <p:cNvPr id="75" name="Google Shape;75;p5"/>
            <p:cNvCxnSpPr/>
            <p:nvPr/>
          </p:nvCxnSpPr>
          <p:spPr>
            <a:xfrm>
              <a:off x="-552" y="3610857"/>
              <a:ext cx="9168900" cy="0"/>
            </a:xfrm>
            <a:prstGeom prst="straightConnector1">
              <a:avLst/>
            </a:prstGeom>
            <a:noFill/>
            <a:ln w="9525" cap="flat" cmpd="sng">
              <a:solidFill>
                <a:schemeClr val="lt2"/>
              </a:solidFill>
              <a:prstDash val="solid"/>
              <a:round/>
              <a:headEnd type="none" w="med" len="med"/>
              <a:tailEnd type="none" w="med" len="med"/>
            </a:ln>
          </p:spPr>
        </p:cxnSp>
        <p:cxnSp>
          <p:nvCxnSpPr>
            <p:cNvPr id="76" name="Google Shape;76;p5"/>
            <p:cNvCxnSpPr/>
            <p:nvPr/>
          </p:nvCxnSpPr>
          <p:spPr>
            <a:xfrm>
              <a:off x="-552" y="4436002"/>
              <a:ext cx="9168900" cy="0"/>
            </a:xfrm>
            <a:prstGeom prst="straightConnector1">
              <a:avLst/>
            </a:prstGeom>
            <a:noFill/>
            <a:ln w="9525" cap="flat" cmpd="sng">
              <a:solidFill>
                <a:schemeClr val="lt2"/>
              </a:solidFill>
              <a:prstDash val="solid"/>
              <a:round/>
              <a:headEnd type="none" w="med" len="med"/>
              <a:tailEnd type="none" w="med" len="med"/>
            </a:ln>
          </p:spPr>
        </p:cxnSp>
        <p:cxnSp>
          <p:nvCxnSpPr>
            <p:cNvPr id="77" name="Google Shape;77;p5"/>
            <p:cNvCxnSpPr/>
            <p:nvPr/>
          </p:nvCxnSpPr>
          <p:spPr>
            <a:xfrm>
              <a:off x="-552" y="4848575"/>
              <a:ext cx="9168900" cy="0"/>
            </a:xfrm>
            <a:prstGeom prst="straightConnector1">
              <a:avLst/>
            </a:prstGeom>
            <a:noFill/>
            <a:ln w="9525" cap="flat" cmpd="sng">
              <a:solidFill>
                <a:schemeClr val="lt2"/>
              </a:solidFill>
              <a:prstDash val="solid"/>
              <a:round/>
              <a:headEnd type="none" w="med" len="med"/>
              <a:tailEnd type="none" w="med" len="med"/>
            </a:ln>
          </p:spPr>
        </p:cxnSp>
      </p:grpSp>
      <p:sp>
        <p:nvSpPr>
          <p:cNvPr id="78" name="Google Shape;78;p5"/>
          <p:cNvSpPr txBox="1">
            <a:spLocks noGrp="1"/>
          </p:cNvSpPr>
          <p:nvPr>
            <p:ph type="subTitle" idx="1"/>
          </p:nvPr>
        </p:nvSpPr>
        <p:spPr>
          <a:xfrm>
            <a:off x="939525" y="2054550"/>
            <a:ext cx="2916000" cy="792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100"/>
              <a:buNone/>
              <a:defRPr/>
            </a:lvl1pPr>
            <a:lvl2pPr lvl="1" rtl="0">
              <a:lnSpc>
                <a:spcPct val="100000"/>
              </a:lnSpc>
              <a:spcBef>
                <a:spcPts val="0"/>
              </a:spcBef>
              <a:spcAft>
                <a:spcPts val="0"/>
              </a:spcAft>
              <a:buSzPts val="1100"/>
              <a:buNone/>
              <a:defRPr/>
            </a:lvl2pPr>
            <a:lvl3pPr lvl="2" rtl="0">
              <a:lnSpc>
                <a:spcPct val="100000"/>
              </a:lnSpc>
              <a:spcBef>
                <a:spcPts val="0"/>
              </a:spcBef>
              <a:spcAft>
                <a:spcPts val="0"/>
              </a:spcAft>
              <a:buSzPts val="1100"/>
              <a:buNone/>
              <a:defRPr/>
            </a:lvl3pPr>
            <a:lvl4pPr lvl="3" rtl="0">
              <a:lnSpc>
                <a:spcPct val="100000"/>
              </a:lnSpc>
              <a:spcBef>
                <a:spcPts val="0"/>
              </a:spcBef>
              <a:spcAft>
                <a:spcPts val="0"/>
              </a:spcAft>
              <a:buSzPts val="1100"/>
              <a:buNone/>
              <a:defRPr/>
            </a:lvl4pPr>
            <a:lvl5pPr lvl="4" rtl="0">
              <a:lnSpc>
                <a:spcPct val="100000"/>
              </a:lnSpc>
              <a:spcBef>
                <a:spcPts val="0"/>
              </a:spcBef>
              <a:spcAft>
                <a:spcPts val="0"/>
              </a:spcAft>
              <a:buSzPts val="1100"/>
              <a:buNone/>
              <a:defRPr/>
            </a:lvl5pPr>
            <a:lvl6pPr lvl="5" rtl="0">
              <a:lnSpc>
                <a:spcPct val="100000"/>
              </a:lnSpc>
              <a:spcBef>
                <a:spcPts val="0"/>
              </a:spcBef>
              <a:spcAft>
                <a:spcPts val="0"/>
              </a:spcAft>
              <a:buSzPts val="1100"/>
              <a:buNone/>
              <a:defRPr/>
            </a:lvl6pPr>
            <a:lvl7pPr lvl="6" rtl="0">
              <a:lnSpc>
                <a:spcPct val="100000"/>
              </a:lnSpc>
              <a:spcBef>
                <a:spcPts val="0"/>
              </a:spcBef>
              <a:spcAft>
                <a:spcPts val="0"/>
              </a:spcAft>
              <a:buSzPts val="1100"/>
              <a:buNone/>
              <a:defRPr/>
            </a:lvl7pPr>
            <a:lvl8pPr lvl="7" rtl="0">
              <a:lnSpc>
                <a:spcPct val="100000"/>
              </a:lnSpc>
              <a:spcBef>
                <a:spcPts val="0"/>
              </a:spcBef>
              <a:spcAft>
                <a:spcPts val="0"/>
              </a:spcAft>
              <a:buSzPts val="1100"/>
              <a:buNone/>
              <a:defRPr/>
            </a:lvl8pPr>
            <a:lvl9pPr lvl="8" rtl="0">
              <a:lnSpc>
                <a:spcPct val="100000"/>
              </a:lnSpc>
              <a:spcBef>
                <a:spcPts val="0"/>
              </a:spcBef>
              <a:spcAft>
                <a:spcPts val="0"/>
              </a:spcAft>
              <a:buSzPts val="1100"/>
              <a:buNone/>
              <a:defRPr/>
            </a:lvl9pPr>
          </a:lstStyle>
          <a:p>
            <a:endParaRPr/>
          </a:p>
        </p:txBody>
      </p:sp>
      <p:sp>
        <p:nvSpPr>
          <p:cNvPr id="79" name="Google Shape;79;p5"/>
          <p:cNvSpPr txBox="1">
            <a:spLocks noGrp="1"/>
          </p:cNvSpPr>
          <p:nvPr>
            <p:ph type="ctrTitle"/>
          </p:nvPr>
        </p:nvSpPr>
        <p:spPr>
          <a:xfrm>
            <a:off x="939525" y="516850"/>
            <a:ext cx="7290300" cy="732900"/>
          </a:xfrm>
          <a:prstGeom prst="rect">
            <a:avLst/>
          </a:prstGeom>
        </p:spPr>
        <p:txBody>
          <a:bodyPr spcFirstLastPara="1" wrap="square" lIns="91425" tIns="91425" rIns="91425" bIns="91425" anchor="b" anchorCtr="0">
            <a:noAutofit/>
          </a:bodyPr>
          <a:lstStyle>
            <a:lvl1pPr lvl="0" rtl="0">
              <a:spcBef>
                <a:spcPts val="0"/>
              </a:spcBef>
              <a:spcAft>
                <a:spcPts val="0"/>
              </a:spcAft>
              <a:buSzPts val="2400"/>
              <a:buFont typeface="Permanent Marker"/>
              <a:buNone/>
              <a:defRPr sz="2400">
                <a:latin typeface="Permanent Marker"/>
                <a:ea typeface="Permanent Marker"/>
                <a:cs typeface="Permanent Marker"/>
                <a:sym typeface="Permanent Marker"/>
              </a:defRPr>
            </a:lvl1pPr>
            <a:lvl2pPr lvl="1" rtl="0">
              <a:spcBef>
                <a:spcPts val="0"/>
              </a:spcBef>
              <a:spcAft>
                <a:spcPts val="0"/>
              </a:spcAft>
              <a:buSzPts val="3000"/>
              <a:buFont typeface="Permanent Marker"/>
              <a:buNone/>
              <a:defRPr sz="3000">
                <a:latin typeface="Permanent Marker"/>
                <a:ea typeface="Permanent Marker"/>
                <a:cs typeface="Permanent Marker"/>
                <a:sym typeface="Permanent Marker"/>
              </a:defRPr>
            </a:lvl2pPr>
            <a:lvl3pPr lvl="2" rtl="0">
              <a:spcBef>
                <a:spcPts val="0"/>
              </a:spcBef>
              <a:spcAft>
                <a:spcPts val="0"/>
              </a:spcAft>
              <a:buSzPts val="3000"/>
              <a:buFont typeface="Permanent Marker"/>
              <a:buNone/>
              <a:defRPr sz="3000">
                <a:latin typeface="Permanent Marker"/>
                <a:ea typeface="Permanent Marker"/>
                <a:cs typeface="Permanent Marker"/>
                <a:sym typeface="Permanent Marker"/>
              </a:defRPr>
            </a:lvl3pPr>
            <a:lvl4pPr lvl="3" rtl="0">
              <a:spcBef>
                <a:spcPts val="0"/>
              </a:spcBef>
              <a:spcAft>
                <a:spcPts val="0"/>
              </a:spcAft>
              <a:buSzPts val="3000"/>
              <a:buFont typeface="Permanent Marker"/>
              <a:buNone/>
              <a:defRPr sz="3000">
                <a:latin typeface="Permanent Marker"/>
                <a:ea typeface="Permanent Marker"/>
                <a:cs typeface="Permanent Marker"/>
                <a:sym typeface="Permanent Marker"/>
              </a:defRPr>
            </a:lvl4pPr>
            <a:lvl5pPr lvl="4" rtl="0">
              <a:spcBef>
                <a:spcPts val="0"/>
              </a:spcBef>
              <a:spcAft>
                <a:spcPts val="0"/>
              </a:spcAft>
              <a:buSzPts val="3000"/>
              <a:buFont typeface="Permanent Marker"/>
              <a:buNone/>
              <a:defRPr sz="3000">
                <a:latin typeface="Permanent Marker"/>
                <a:ea typeface="Permanent Marker"/>
                <a:cs typeface="Permanent Marker"/>
                <a:sym typeface="Permanent Marker"/>
              </a:defRPr>
            </a:lvl5pPr>
            <a:lvl6pPr lvl="5" rtl="0">
              <a:spcBef>
                <a:spcPts val="0"/>
              </a:spcBef>
              <a:spcAft>
                <a:spcPts val="0"/>
              </a:spcAft>
              <a:buSzPts val="3000"/>
              <a:buFont typeface="Permanent Marker"/>
              <a:buNone/>
              <a:defRPr sz="3000">
                <a:latin typeface="Permanent Marker"/>
                <a:ea typeface="Permanent Marker"/>
                <a:cs typeface="Permanent Marker"/>
                <a:sym typeface="Permanent Marker"/>
              </a:defRPr>
            </a:lvl6pPr>
            <a:lvl7pPr lvl="6" rtl="0">
              <a:spcBef>
                <a:spcPts val="0"/>
              </a:spcBef>
              <a:spcAft>
                <a:spcPts val="0"/>
              </a:spcAft>
              <a:buSzPts val="3000"/>
              <a:buFont typeface="Permanent Marker"/>
              <a:buNone/>
              <a:defRPr sz="3000">
                <a:latin typeface="Permanent Marker"/>
                <a:ea typeface="Permanent Marker"/>
                <a:cs typeface="Permanent Marker"/>
                <a:sym typeface="Permanent Marker"/>
              </a:defRPr>
            </a:lvl7pPr>
            <a:lvl8pPr lvl="7" rtl="0">
              <a:spcBef>
                <a:spcPts val="0"/>
              </a:spcBef>
              <a:spcAft>
                <a:spcPts val="0"/>
              </a:spcAft>
              <a:buSzPts val="3000"/>
              <a:buFont typeface="Permanent Marker"/>
              <a:buNone/>
              <a:defRPr sz="3000">
                <a:latin typeface="Permanent Marker"/>
                <a:ea typeface="Permanent Marker"/>
                <a:cs typeface="Permanent Marker"/>
                <a:sym typeface="Permanent Marker"/>
              </a:defRPr>
            </a:lvl8pPr>
            <a:lvl9pPr lvl="8" rtl="0">
              <a:spcBef>
                <a:spcPts val="0"/>
              </a:spcBef>
              <a:spcAft>
                <a:spcPts val="0"/>
              </a:spcAft>
              <a:buSzPts val="3000"/>
              <a:buFont typeface="Permanent Marker"/>
              <a:buNone/>
              <a:defRPr sz="3000">
                <a:latin typeface="Permanent Marker"/>
                <a:ea typeface="Permanent Marker"/>
                <a:cs typeface="Permanent Marker"/>
                <a:sym typeface="Permanent Marker"/>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QUOTE">
  <p:cSld name="BIG_NUMBER_1_1_1">
    <p:spTree>
      <p:nvGrpSpPr>
        <p:cNvPr id="1" name="Shape 80"/>
        <p:cNvGrpSpPr/>
        <p:nvPr/>
      </p:nvGrpSpPr>
      <p:grpSpPr>
        <a:xfrm>
          <a:off x="0" y="0"/>
          <a:ext cx="0" cy="0"/>
          <a:chOff x="0" y="0"/>
          <a:chExt cx="0" cy="0"/>
        </a:xfrm>
      </p:grpSpPr>
      <p:grpSp>
        <p:nvGrpSpPr>
          <p:cNvPr id="81" name="Google Shape;81;p6"/>
          <p:cNvGrpSpPr/>
          <p:nvPr/>
        </p:nvGrpSpPr>
        <p:grpSpPr>
          <a:xfrm>
            <a:off x="-12452" y="310275"/>
            <a:ext cx="9180800" cy="4538300"/>
            <a:chOff x="-12452" y="310275"/>
            <a:chExt cx="9180800" cy="4538300"/>
          </a:xfrm>
        </p:grpSpPr>
        <p:cxnSp>
          <p:nvCxnSpPr>
            <p:cNvPr id="82" name="Google Shape;82;p6"/>
            <p:cNvCxnSpPr/>
            <p:nvPr/>
          </p:nvCxnSpPr>
          <p:spPr>
            <a:xfrm>
              <a:off x="-552" y="4023430"/>
              <a:ext cx="9168900" cy="0"/>
            </a:xfrm>
            <a:prstGeom prst="straightConnector1">
              <a:avLst/>
            </a:prstGeom>
            <a:noFill/>
            <a:ln w="9525" cap="flat" cmpd="sng">
              <a:solidFill>
                <a:schemeClr val="lt2"/>
              </a:solidFill>
              <a:prstDash val="solid"/>
              <a:round/>
              <a:headEnd type="none" w="med" len="med"/>
              <a:tailEnd type="none" w="med" len="med"/>
            </a:ln>
          </p:spPr>
        </p:cxnSp>
        <p:cxnSp>
          <p:nvCxnSpPr>
            <p:cNvPr id="83" name="Google Shape;83;p6"/>
            <p:cNvCxnSpPr/>
            <p:nvPr/>
          </p:nvCxnSpPr>
          <p:spPr>
            <a:xfrm>
              <a:off x="-12452" y="310275"/>
              <a:ext cx="9168900" cy="0"/>
            </a:xfrm>
            <a:prstGeom prst="straightConnector1">
              <a:avLst/>
            </a:prstGeom>
            <a:noFill/>
            <a:ln w="9525" cap="flat" cmpd="sng">
              <a:solidFill>
                <a:schemeClr val="lt2"/>
              </a:solidFill>
              <a:prstDash val="solid"/>
              <a:round/>
              <a:headEnd type="none" w="med" len="med"/>
              <a:tailEnd type="none" w="med" len="med"/>
            </a:ln>
          </p:spPr>
        </p:cxnSp>
        <p:cxnSp>
          <p:nvCxnSpPr>
            <p:cNvPr id="84" name="Google Shape;84;p6"/>
            <p:cNvCxnSpPr/>
            <p:nvPr/>
          </p:nvCxnSpPr>
          <p:spPr>
            <a:xfrm>
              <a:off x="-552" y="722848"/>
              <a:ext cx="9168900" cy="0"/>
            </a:xfrm>
            <a:prstGeom prst="straightConnector1">
              <a:avLst/>
            </a:prstGeom>
            <a:noFill/>
            <a:ln w="9525" cap="flat" cmpd="sng">
              <a:solidFill>
                <a:schemeClr val="lt2"/>
              </a:solidFill>
              <a:prstDash val="solid"/>
              <a:round/>
              <a:headEnd type="none" w="med" len="med"/>
              <a:tailEnd type="none" w="med" len="med"/>
            </a:ln>
          </p:spPr>
        </p:cxnSp>
        <p:cxnSp>
          <p:nvCxnSpPr>
            <p:cNvPr id="85" name="Google Shape;85;p6"/>
            <p:cNvCxnSpPr/>
            <p:nvPr/>
          </p:nvCxnSpPr>
          <p:spPr>
            <a:xfrm>
              <a:off x="-552" y="1135420"/>
              <a:ext cx="9168900" cy="0"/>
            </a:xfrm>
            <a:prstGeom prst="straightConnector1">
              <a:avLst/>
            </a:prstGeom>
            <a:noFill/>
            <a:ln w="9525" cap="flat" cmpd="sng">
              <a:solidFill>
                <a:schemeClr val="lt2"/>
              </a:solidFill>
              <a:prstDash val="solid"/>
              <a:round/>
              <a:headEnd type="none" w="med" len="med"/>
              <a:tailEnd type="none" w="med" len="med"/>
            </a:ln>
          </p:spPr>
        </p:cxnSp>
        <p:cxnSp>
          <p:nvCxnSpPr>
            <p:cNvPr id="86" name="Google Shape;86;p6"/>
            <p:cNvCxnSpPr/>
            <p:nvPr/>
          </p:nvCxnSpPr>
          <p:spPr>
            <a:xfrm>
              <a:off x="-552" y="1547993"/>
              <a:ext cx="9168900" cy="0"/>
            </a:xfrm>
            <a:prstGeom prst="straightConnector1">
              <a:avLst/>
            </a:prstGeom>
            <a:noFill/>
            <a:ln w="9525" cap="flat" cmpd="sng">
              <a:solidFill>
                <a:schemeClr val="lt2"/>
              </a:solidFill>
              <a:prstDash val="solid"/>
              <a:round/>
              <a:headEnd type="none" w="med" len="med"/>
              <a:tailEnd type="none" w="med" len="med"/>
            </a:ln>
          </p:spPr>
        </p:cxnSp>
        <p:cxnSp>
          <p:nvCxnSpPr>
            <p:cNvPr id="87" name="Google Shape;87;p6"/>
            <p:cNvCxnSpPr/>
            <p:nvPr/>
          </p:nvCxnSpPr>
          <p:spPr>
            <a:xfrm>
              <a:off x="-552" y="1960566"/>
              <a:ext cx="9168900" cy="0"/>
            </a:xfrm>
            <a:prstGeom prst="straightConnector1">
              <a:avLst/>
            </a:prstGeom>
            <a:noFill/>
            <a:ln w="9525" cap="flat" cmpd="sng">
              <a:solidFill>
                <a:schemeClr val="lt2"/>
              </a:solidFill>
              <a:prstDash val="solid"/>
              <a:round/>
              <a:headEnd type="none" w="med" len="med"/>
              <a:tailEnd type="none" w="med" len="med"/>
            </a:ln>
          </p:spPr>
        </p:cxnSp>
        <p:cxnSp>
          <p:nvCxnSpPr>
            <p:cNvPr id="88" name="Google Shape;88;p6"/>
            <p:cNvCxnSpPr/>
            <p:nvPr/>
          </p:nvCxnSpPr>
          <p:spPr>
            <a:xfrm>
              <a:off x="-552" y="2373139"/>
              <a:ext cx="9168900" cy="0"/>
            </a:xfrm>
            <a:prstGeom prst="straightConnector1">
              <a:avLst/>
            </a:prstGeom>
            <a:noFill/>
            <a:ln w="9525" cap="flat" cmpd="sng">
              <a:solidFill>
                <a:schemeClr val="lt2"/>
              </a:solidFill>
              <a:prstDash val="solid"/>
              <a:round/>
              <a:headEnd type="none" w="med" len="med"/>
              <a:tailEnd type="none" w="med" len="med"/>
            </a:ln>
          </p:spPr>
        </p:cxnSp>
        <p:cxnSp>
          <p:nvCxnSpPr>
            <p:cNvPr id="89" name="Google Shape;89;p6"/>
            <p:cNvCxnSpPr/>
            <p:nvPr/>
          </p:nvCxnSpPr>
          <p:spPr>
            <a:xfrm>
              <a:off x="-552" y="2785711"/>
              <a:ext cx="9168900" cy="0"/>
            </a:xfrm>
            <a:prstGeom prst="straightConnector1">
              <a:avLst/>
            </a:prstGeom>
            <a:noFill/>
            <a:ln w="9525" cap="flat" cmpd="sng">
              <a:solidFill>
                <a:schemeClr val="lt2"/>
              </a:solidFill>
              <a:prstDash val="solid"/>
              <a:round/>
              <a:headEnd type="none" w="med" len="med"/>
              <a:tailEnd type="none" w="med" len="med"/>
            </a:ln>
          </p:spPr>
        </p:cxnSp>
        <p:cxnSp>
          <p:nvCxnSpPr>
            <p:cNvPr id="90" name="Google Shape;90;p6"/>
            <p:cNvCxnSpPr/>
            <p:nvPr/>
          </p:nvCxnSpPr>
          <p:spPr>
            <a:xfrm>
              <a:off x="-552" y="3198284"/>
              <a:ext cx="9168900" cy="0"/>
            </a:xfrm>
            <a:prstGeom prst="straightConnector1">
              <a:avLst/>
            </a:prstGeom>
            <a:noFill/>
            <a:ln w="9525" cap="flat" cmpd="sng">
              <a:solidFill>
                <a:schemeClr val="lt2"/>
              </a:solidFill>
              <a:prstDash val="solid"/>
              <a:round/>
              <a:headEnd type="none" w="med" len="med"/>
              <a:tailEnd type="none" w="med" len="med"/>
            </a:ln>
          </p:spPr>
        </p:cxnSp>
        <p:cxnSp>
          <p:nvCxnSpPr>
            <p:cNvPr id="91" name="Google Shape;91;p6"/>
            <p:cNvCxnSpPr/>
            <p:nvPr/>
          </p:nvCxnSpPr>
          <p:spPr>
            <a:xfrm>
              <a:off x="-552" y="3610857"/>
              <a:ext cx="9168900" cy="0"/>
            </a:xfrm>
            <a:prstGeom prst="straightConnector1">
              <a:avLst/>
            </a:prstGeom>
            <a:noFill/>
            <a:ln w="9525" cap="flat" cmpd="sng">
              <a:solidFill>
                <a:schemeClr val="lt2"/>
              </a:solidFill>
              <a:prstDash val="solid"/>
              <a:round/>
              <a:headEnd type="none" w="med" len="med"/>
              <a:tailEnd type="none" w="med" len="med"/>
            </a:ln>
          </p:spPr>
        </p:cxnSp>
        <p:cxnSp>
          <p:nvCxnSpPr>
            <p:cNvPr id="92" name="Google Shape;92;p6"/>
            <p:cNvCxnSpPr/>
            <p:nvPr/>
          </p:nvCxnSpPr>
          <p:spPr>
            <a:xfrm>
              <a:off x="-552" y="4436002"/>
              <a:ext cx="9168900" cy="0"/>
            </a:xfrm>
            <a:prstGeom prst="straightConnector1">
              <a:avLst/>
            </a:prstGeom>
            <a:noFill/>
            <a:ln w="9525" cap="flat" cmpd="sng">
              <a:solidFill>
                <a:schemeClr val="lt2"/>
              </a:solidFill>
              <a:prstDash val="solid"/>
              <a:round/>
              <a:headEnd type="none" w="med" len="med"/>
              <a:tailEnd type="none" w="med" len="med"/>
            </a:ln>
          </p:spPr>
        </p:cxnSp>
        <p:cxnSp>
          <p:nvCxnSpPr>
            <p:cNvPr id="93" name="Google Shape;93;p6"/>
            <p:cNvCxnSpPr/>
            <p:nvPr/>
          </p:nvCxnSpPr>
          <p:spPr>
            <a:xfrm>
              <a:off x="-552" y="4848575"/>
              <a:ext cx="9168900" cy="0"/>
            </a:xfrm>
            <a:prstGeom prst="straightConnector1">
              <a:avLst/>
            </a:prstGeom>
            <a:noFill/>
            <a:ln w="9525" cap="flat" cmpd="sng">
              <a:solidFill>
                <a:schemeClr val="lt2"/>
              </a:solidFill>
              <a:prstDash val="solid"/>
              <a:round/>
              <a:headEnd type="none" w="med" len="med"/>
              <a:tailEnd type="none" w="med" len="med"/>
            </a:ln>
          </p:spPr>
        </p:cxnSp>
      </p:grpSp>
      <p:sp>
        <p:nvSpPr>
          <p:cNvPr id="94" name="Google Shape;94;p6"/>
          <p:cNvSpPr txBox="1">
            <a:spLocks noGrp="1"/>
          </p:cNvSpPr>
          <p:nvPr>
            <p:ph type="ctrTitle"/>
          </p:nvPr>
        </p:nvSpPr>
        <p:spPr>
          <a:xfrm>
            <a:off x="2008800" y="3897038"/>
            <a:ext cx="5126400" cy="3831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1100"/>
              <a:buFont typeface="Comfortaa"/>
              <a:buNone/>
              <a:defRPr sz="1100">
                <a:latin typeface="Comfortaa"/>
                <a:ea typeface="Comfortaa"/>
                <a:cs typeface="Comfortaa"/>
                <a:sym typeface="Comfortaa"/>
              </a:defRPr>
            </a:lvl1pPr>
            <a:lvl2pPr lvl="1" rtl="0">
              <a:spcBef>
                <a:spcPts val="0"/>
              </a:spcBef>
              <a:spcAft>
                <a:spcPts val="0"/>
              </a:spcAft>
              <a:buSzPts val="3000"/>
              <a:buFont typeface="Comfortaa"/>
              <a:buNone/>
              <a:defRPr sz="3000">
                <a:latin typeface="Comfortaa"/>
                <a:ea typeface="Comfortaa"/>
                <a:cs typeface="Comfortaa"/>
                <a:sym typeface="Comfortaa"/>
              </a:defRPr>
            </a:lvl2pPr>
            <a:lvl3pPr lvl="2" rtl="0">
              <a:spcBef>
                <a:spcPts val="0"/>
              </a:spcBef>
              <a:spcAft>
                <a:spcPts val="0"/>
              </a:spcAft>
              <a:buSzPts val="3000"/>
              <a:buFont typeface="Comfortaa"/>
              <a:buNone/>
              <a:defRPr sz="3000">
                <a:latin typeface="Comfortaa"/>
                <a:ea typeface="Comfortaa"/>
                <a:cs typeface="Comfortaa"/>
                <a:sym typeface="Comfortaa"/>
              </a:defRPr>
            </a:lvl3pPr>
            <a:lvl4pPr lvl="3" rtl="0">
              <a:spcBef>
                <a:spcPts val="0"/>
              </a:spcBef>
              <a:spcAft>
                <a:spcPts val="0"/>
              </a:spcAft>
              <a:buSzPts val="3000"/>
              <a:buFont typeface="Comfortaa"/>
              <a:buNone/>
              <a:defRPr sz="3000">
                <a:latin typeface="Comfortaa"/>
                <a:ea typeface="Comfortaa"/>
                <a:cs typeface="Comfortaa"/>
                <a:sym typeface="Comfortaa"/>
              </a:defRPr>
            </a:lvl4pPr>
            <a:lvl5pPr lvl="4" rtl="0">
              <a:spcBef>
                <a:spcPts val="0"/>
              </a:spcBef>
              <a:spcAft>
                <a:spcPts val="0"/>
              </a:spcAft>
              <a:buSzPts val="3000"/>
              <a:buFont typeface="Comfortaa"/>
              <a:buNone/>
              <a:defRPr sz="3000">
                <a:latin typeface="Comfortaa"/>
                <a:ea typeface="Comfortaa"/>
                <a:cs typeface="Comfortaa"/>
                <a:sym typeface="Comfortaa"/>
              </a:defRPr>
            </a:lvl5pPr>
            <a:lvl6pPr lvl="5" rtl="0">
              <a:spcBef>
                <a:spcPts val="0"/>
              </a:spcBef>
              <a:spcAft>
                <a:spcPts val="0"/>
              </a:spcAft>
              <a:buSzPts val="3000"/>
              <a:buFont typeface="Comfortaa"/>
              <a:buNone/>
              <a:defRPr sz="3000">
                <a:latin typeface="Comfortaa"/>
                <a:ea typeface="Comfortaa"/>
                <a:cs typeface="Comfortaa"/>
                <a:sym typeface="Comfortaa"/>
              </a:defRPr>
            </a:lvl6pPr>
            <a:lvl7pPr lvl="6" rtl="0">
              <a:spcBef>
                <a:spcPts val="0"/>
              </a:spcBef>
              <a:spcAft>
                <a:spcPts val="0"/>
              </a:spcAft>
              <a:buSzPts val="3000"/>
              <a:buFont typeface="Comfortaa"/>
              <a:buNone/>
              <a:defRPr sz="3000">
                <a:latin typeface="Comfortaa"/>
                <a:ea typeface="Comfortaa"/>
                <a:cs typeface="Comfortaa"/>
                <a:sym typeface="Comfortaa"/>
              </a:defRPr>
            </a:lvl7pPr>
            <a:lvl8pPr lvl="7" rtl="0">
              <a:spcBef>
                <a:spcPts val="0"/>
              </a:spcBef>
              <a:spcAft>
                <a:spcPts val="0"/>
              </a:spcAft>
              <a:buSzPts val="3000"/>
              <a:buFont typeface="Comfortaa"/>
              <a:buNone/>
              <a:defRPr sz="3000">
                <a:latin typeface="Comfortaa"/>
                <a:ea typeface="Comfortaa"/>
                <a:cs typeface="Comfortaa"/>
                <a:sym typeface="Comfortaa"/>
              </a:defRPr>
            </a:lvl8pPr>
            <a:lvl9pPr lvl="8" rtl="0">
              <a:spcBef>
                <a:spcPts val="0"/>
              </a:spcBef>
              <a:spcAft>
                <a:spcPts val="0"/>
              </a:spcAft>
              <a:buSzPts val="3000"/>
              <a:buFont typeface="Comfortaa"/>
              <a:buNone/>
              <a:defRPr sz="3000">
                <a:latin typeface="Comfortaa"/>
                <a:ea typeface="Comfortaa"/>
                <a:cs typeface="Comfortaa"/>
                <a:sym typeface="Comfortaa"/>
              </a:defRPr>
            </a:lvl9pPr>
          </a:lstStyle>
          <a:p>
            <a:endParaRPr/>
          </a:p>
        </p:txBody>
      </p:sp>
      <p:sp>
        <p:nvSpPr>
          <p:cNvPr id="95" name="Google Shape;95;p6"/>
          <p:cNvSpPr txBox="1">
            <a:spLocks noGrp="1"/>
          </p:cNvSpPr>
          <p:nvPr>
            <p:ph type="subTitle" idx="1"/>
          </p:nvPr>
        </p:nvSpPr>
        <p:spPr>
          <a:xfrm>
            <a:off x="1914750" y="1401975"/>
            <a:ext cx="5314500" cy="792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400"/>
              <a:buFont typeface="Permanent Marker"/>
              <a:buNone/>
              <a:defRPr sz="2400">
                <a:latin typeface="Permanent Marker"/>
                <a:ea typeface="Permanent Marker"/>
                <a:cs typeface="Permanent Marker"/>
                <a:sym typeface="Permanent Marker"/>
              </a:defRPr>
            </a:lvl1pPr>
            <a:lvl2pPr lvl="1" rtl="0">
              <a:lnSpc>
                <a:spcPct val="100000"/>
              </a:lnSpc>
              <a:spcBef>
                <a:spcPts val="0"/>
              </a:spcBef>
              <a:spcAft>
                <a:spcPts val="0"/>
              </a:spcAft>
              <a:buSzPts val="2400"/>
              <a:buNone/>
              <a:defRPr sz="2400"/>
            </a:lvl2pPr>
            <a:lvl3pPr lvl="2" rtl="0">
              <a:lnSpc>
                <a:spcPct val="100000"/>
              </a:lnSpc>
              <a:spcBef>
                <a:spcPts val="0"/>
              </a:spcBef>
              <a:spcAft>
                <a:spcPts val="0"/>
              </a:spcAft>
              <a:buSzPts val="2400"/>
              <a:buNone/>
              <a:defRPr sz="2400"/>
            </a:lvl3pPr>
            <a:lvl4pPr lvl="3" rtl="0">
              <a:lnSpc>
                <a:spcPct val="100000"/>
              </a:lnSpc>
              <a:spcBef>
                <a:spcPts val="0"/>
              </a:spcBef>
              <a:spcAft>
                <a:spcPts val="0"/>
              </a:spcAft>
              <a:buSzPts val="2400"/>
              <a:buNone/>
              <a:defRPr sz="2400"/>
            </a:lvl4pPr>
            <a:lvl5pPr lvl="4" rtl="0">
              <a:lnSpc>
                <a:spcPct val="100000"/>
              </a:lnSpc>
              <a:spcBef>
                <a:spcPts val="0"/>
              </a:spcBef>
              <a:spcAft>
                <a:spcPts val="0"/>
              </a:spcAft>
              <a:buSzPts val="2400"/>
              <a:buNone/>
              <a:defRPr sz="2400"/>
            </a:lvl5pPr>
            <a:lvl6pPr lvl="5" rtl="0">
              <a:lnSpc>
                <a:spcPct val="100000"/>
              </a:lnSpc>
              <a:spcBef>
                <a:spcPts val="0"/>
              </a:spcBef>
              <a:spcAft>
                <a:spcPts val="0"/>
              </a:spcAft>
              <a:buSzPts val="2400"/>
              <a:buNone/>
              <a:defRPr sz="2400"/>
            </a:lvl6pPr>
            <a:lvl7pPr lvl="6" rtl="0">
              <a:lnSpc>
                <a:spcPct val="100000"/>
              </a:lnSpc>
              <a:spcBef>
                <a:spcPts val="0"/>
              </a:spcBef>
              <a:spcAft>
                <a:spcPts val="0"/>
              </a:spcAft>
              <a:buSzPts val="2400"/>
              <a:buNone/>
              <a:defRPr sz="2400"/>
            </a:lvl7pPr>
            <a:lvl8pPr lvl="7" rtl="0">
              <a:lnSpc>
                <a:spcPct val="100000"/>
              </a:lnSpc>
              <a:spcBef>
                <a:spcPts val="0"/>
              </a:spcBef>
              <a:spcAft>
                <a:spcPts val="0"/>
              </a:spcAft>
              <a:buSzPts val="2400"/>
              <a:buNone/>
              <a:defRPr sz="2400"/>
            </a:lvl8pPr>
            <a:lvl9pPr lvl="8" rtl="0">
              <a:lnSpc>
                <a:spcPct val="100000"/>
              </a:lnSpc>
              <a:spcBef>
                <a:spcPts val="0"/>
              </a:spcBef>
              <a:spcAft>
                <a:spcPts val="0"/>
              </a:spcAft>
              <a:buSzPts val="2400"/>
              <a:buNone/>
              <a:defRPr sz="2400"/>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 THREE COLUMNS">
  <p:cSld name="BLANK_2">
    <p:spTree>
      <p:nvGrpSpPr>
        <p:cNvPr id="1" name="Shape 137"/>
        <p:cNvGrpSpPr/>
        <p:nvPr/>
      </p:nvGrpSpPr>
      <p:grpSpPr>
        <a:xfrm>
          <a:off x="0" y="0"/>
          <a:ext cx="0" cy="0"/>
          <a:chOff x="0" y="0"/>
          <a:chExt cx="0" cy="0"/>
        </a:xfrm>
      </p:grpSpPr>
      <p:grpSp>
        <p:nvGrpSpPr>
          <p:cNvPr id="138" name="Google Shape;138;p10"/>
          <p:cNvGrpSpPr/>
          <p:nvPr/>
        </p:nvGrpSpPr>
        <p:grpSpPr>
          <a:xfrm>
            <a:off x="-12452" y="310275"/>
            <a:ext cx="9180800" cy="4538300"/>
            <a:chOff x="-12452" y="310275"/>
            <a:chExt cx="9180800" cy="4538300"/>
          </a:xfrm>
        </p:grpSpPr>
        <p:cxnSp>
          <p:nvCxnSpPr>
            <p:cNvPr id="139" name="Google Shape;139;p10"/>
            <p:cNvCxnSpPr/>
            <p:nvPr/>
          </p:nvCxnSpPr>
          <p:spPr>
            <a:xfrm>
              <a:off x="-552" y="4023430"/>
              <a:ext cx="9168900" cy="0"/>
            </a:xfrm>
            <a:prstGeom prst="straightConnector1">
              <a:avLst/>
            </a:prstGeom>
            <a:noFill/>
            <a:ln w="9525" cap="flat" cmpd="sng">
              <a:solidFill>
                <a:schemeClr val="lt2"/>
              </a:solidFill>
              <a:prstDash val="solid"/>
              <a:round/>
              <a:headEnd type="none" w="med" len="med"/>
              <a:tailEnd type="none" w="med" len="med"/>
            </a:ln>
          </p:spPr>
        </p:cxnSp>
        <p:cxnSp>
          <p:nvCxnSpPr>
            <p:cNvPr id="140" name="Google Shape;140;p10"/>
            <p:cNvCxnSpPr/>
            <p:nvPr/>
          </p:nvCxnSpPr>
          <p:spPr>
            <a:xfrm>
              <a:off x="-12452" y="310275"/>
              <a:ext cx="9168900" cy="0"/>
            </a:xfrm>
            <a:prstGeom prst="straightConnector1">
              <a:avLst/>
            </a:prstGeom>
            <a:noFill/>
            <a:ln w="9525" cap="flat" cmpd="sng">
              <a:solidFill>
                <a:schemeClr val="lt2"/>
              </a:solidFill>
              <a:prstDash val="solid"/>
              <a:round/>
              <a:headEnd type="none" w="med" len="med"/>
              <a:tailEnd type="none" w="med" len="med"/>
            </a:ln>
          </p:spPr>
        </p:cxnSp>
        <p:cxnSp>
          <p:nvCxnSpPr>
            <p:cNvPr id="141" name="Google Shape;141;p10"/>
            <p:cNvCxnSpPr/>
            <p:nvPr/>
          </p:nvCxnSpPr>
          <p:spPr>
            <a:xfrm>
              <a:off x="-552" y="722848"/>
              <a:ext cx="9168900" cy="0"/>
            </a:xfrm>
            <a:prstGeom prst="straightConnector1">
              <a:avLst/>
            </a:prstGeom>
            <a:noFill/>
            <a:ln w="9525" cap="flat" cmpd="sng">
              <a:solidFill>
                <a:schemeClr val="lt2"/>
              </a:solidFill>
              <a:prstDash val="solid"/>
              <a:round/>
              <a:headEnd type="none" w="med" len="med"/>
              <a:tailEnd type="none" w="med" len="med"/>
            </a:ln>
          </p:spPr>
        </p:cxnSp>
        <p:cxnSp>
          <p:nvCxnSpPr>
            <p:cNvPr id="142" name="Google Shape;142;p10"/>
            <p:cNvCxnSpPr/>
            <p:nvPr/>
          </p:nvCxnSpPr>
          <p:spPr>
            <a:xfrm>
              <a:off x="-552" y="1135420"/>
              <a:ext cx="9168900" cy="0"/>
            </a:xfrm>
            <a:prstGeom prst="straightConnector1">
              <a:avLst/>
            </a:prstGeom>
            <a:noFill/>
            <a:ln w="9525" cap="flat" cmpd="sng">
              <a:solidFill>
                <a:schemeClr val="lt2"/>
              </a:solidFill>
              <a:prstDash val="solid"/>
              <a:round/>
              <a:headEnd type="none" w="med" len="med"/>
              <a:tailEnd type="none" w="med" len="med"/>
            </a:ln>
          </p:spPr>
        </p:cxnSp>
        <p:cxnSp>
          <p:nvCxnSpPr>
            <p:cNvPr id="143" name="Google Shape;143;p10"/>
            <p:cNvCxnSpPr/>
            <p:nvPr/>
          </p:nvCxnSpPr>
          <p:spPr>
            <a:xfrm>
              <a:off x="-552" y="1547993"/>
              <a:ext cx="9168900" cy="0"/>
            </a:xfrm>
            <a:prstGeom prst="straightConnector1">
              <a:avLst/>
            </a:prstGeom>
            <a:noFill/>
            <a:ln w="9525" cap="flat" cmpd="sng">
              <a:solidFill>
                <a:schemeClr val="lt2"/>
              </a:solidFill>
              <a:prstDash val="solid"/>
              <a:round/>
              <a:headEnd type="none" w="med" len="med"/>
              <a:tailEnd type="none" w="med" len="med"/>
            </a:ln>
          </p:spPr>
        </p:cxnSp>
        <p:cxnSp>
          <p:nvCxnSpPr>
            <p:cNvPr id="144" name="Google Shape;144;p10"/>
            <p:cNvCxnSpPr/>
            <p:nvPr/>
          </p:nvCxnSpPr>
          <p:spPr>
            <a:xfrm>
              <a:off x="-552" y="1960566"/>
              <a:ext cx="9168900" cy="0"/>
            </a:xfrm>
            <a:prstGeom prst="straightConnector1">
              <a:avLst/>
            </a:prstGeom>
            <a:noFill/>
            <a:ln w="9525" cap="flat" cmpd="sng">
              <a:solidFill>
                <a:schemeClr val="lt2"/>
              </a:solidFill>
              <a:prstDash val="solid"/>
              <a:round/>
              <a:headEnd type="none" w="med" len="med"/>
              <a:tailEnd type="none" w="med" len="med"/>
            </a:ln>
          </p:spPr>
        </p:cxnSp>
        <p:cxnSp>
          <p:nvCxnSpPr>
            <p:cNvPr id="145" name="Google Shape;145;p10"/>
            <p:cNvCxnSpPr/>
            <p:nvPr/>
          </p:nvCxnSpPr>
          <p:spPr>
            <a:xfrm>
              <a:off x="-552" y="2373139"/>
              <a:ext cx="9168900" cy="0"/>
            </a:xfrm>
            <a:prstGeom prst="straightConnector1">
              <a:avLst/>
            </a:prstGeom>
            <a:noFill/>
            <a:ln w="9525" cap="flat" cmpd="sng">
              <a:solidFill>
                <a:schemeClr val="lt2"/>
              </a:solidFill>
              <a:prstDash val="solid"/>
              <a:round/>
              <a:headEnd type="none" w="med" len="med"/>
              <a:tailEnd type="none" w="med" len="med"/>
            </a:ln>
          </p:spPr>
        </p:cxnSp>
        <p:cxnSp>
          <p:nvCxnSpPr>
            <p:cNvPr id="146" name="Google Shape;146;p10"/>
            <p:cNvCxnSpPr/>
            <p:nvPr/>
          </p:nvCxnSpPr>
          <p:spPr>
            <a:xfrm>
              <a:off x="-552" y="2785711"/>
              <a:ext cx="9168900" cy="0"/>
            </a:xfrm>
            <a:prstGeom prst="straightConnector1">
              <a:avLst/>
            </a:prstGeom>
            <a:noFill/>
            <a:ln w="9525" cap="flat" cmpd="sng">
              <a:solidFill>
                <a:schemeClr val="lt2"/>
              </a:solidFill>
              <a:prstDash val="solid"/>
              <a:round/>
              <a:headEnd type="none" w="med" len="med"/>
              <a:tailEnd type="none" w="med" len="med"/>
            </a:ln>
          </p:spPr>
        </p:cxnSp>
        <p:cxnSp>
          <p:nvCxnSpPr>
            <p:cNvPr id="147" name="Google Shape;147;p10"/>
            <p:cNvCxnSpPr/>
            <p:nvPr/>
          </p:nvCxnSpPr>
          <p:spPr>
            <a:xfrm>
              <a:off x="-552" y="3198284"/>
              <a:ext cx="9168900" cy="0"/>
            </a:xfrm>
            <a:prstGeom prst="straightConnector1">
              <a:avLst/>
            </a:prstGeom>
            <a:noFill/>
            <a:ln w="9525" cap="flat" cmpd="sng">
              <a:solidFill>
                <a:schemeClr val="lt2"/>
              </a:solidFill>
              <a:prstDash val="solid"/>
              <a:round/>
              <a:headEnd type="none" w="med" len="med"/>
              <a:tailEnd type="none" w="med" len="med"/>
            </a:ln>
          </p:spPr>
        </p:cxnSp>
        <p:cxnSp>
          <p:nvCxnSpPr>
            <p:cNvPr id="148" name="Google Shape;148;p10"/>
            <p:cNvCxnSpPr/>
            <p:nvPr/>
          </p:nvCxnSpPr>
          <p:spPr>
            <a:xfrm>
              <a:off x="-552" y="3610857"/>
              <a:ext cx="9168900" cy="0"/>
            </a:xfrm>
            <a:prstGeom prst="straightConnector1">
              <a:avLst/>
            </a:prstGeom>
            <a:noFill/>
            <a:ln w="9525" cap="flat" cmpd="sng">
              <a:solidFill>
                <a:schemeClr val="lt2"/>
              </a:solidFill>
              <a:prstDash val="solid"/>
              <a:round/>
              <a:headEnd type="none" w="med" len="med"/>
              <a:tailEnd type="none" w="med" len="med"/>
            </a:ln>
          </p:spPr>
        </p:cxnSp>
        <p:cxnSp>
          <p:nvCxnSpPr>
            <p:cNvPr id="149" name="Google Shape;149;p10"/>
            <p:cNvCxnSpPr/>
            <p:nvPr/>
          </p:nvCxnSpPr>
          <p:spPr>
            <a:xfrm>
              <a:off x="-552" y="4436002"/>
              <a:ext cx="9168900" cy="0"/>
            </a:xfrm>
            <a:prstGeom prst="straightConnector1">
              <a:avLst/>
            </a:prstGeom>
            <a:noFill/>
            <a:ln w="9525" cap="flat" cmpd="sng">
              <a:solidFill>
                <a:schemeClr val="lt2"/>
              </a:solidFill>
              <a:prstDash val="solid"/>
              <a:round/>
              <a:headEnd type="none" w="med" len="med"/>
              <a:tailEnd type="none" w="med" len="med"/>
            </a:ln>
          </p:spPr>
        </p:cxnSp>
        <p:cxnSp>
          <p:nvCxnSpPr>
            <p:cNvPr id="150" name="Google Shape;150;p10"/>
            <p:cNvCxnSpPr/>
            <p:nvPr/>
          </p:nvCxnSpPr>
          <p:spPr>
            <a:xfrm>
              <a:off x="-552" y="4848575"/>
              <a:ext cx="9168900" cy="0"/>
            </a:xfrm>
            <a:prstGeom prst="straightConnector1">
              <a:avLst/>
            </a:prstGeom>
            <a:noFill/>
            <a:ln w="9525" cap="flat" cmpd="sng">
              <a:solidFill>
                <a:schemeClr val="lt2"/>
              </a:solidFill>
              <a:prstDash val="solid"/>
              <a:round/>
              <a:headEnd type="none" w="med" len="med"/>
              <a:tailEnd type="none" w="med" len="med"/>
            </a:ln>
          </p:spPr>
        </p:cxnSp>
      </p:grpSp>
      <p:sp>
        <p:nvSpPr>
          <p:cNvPr id="151" name="Google Shape;151;p10"/>
          <p:cNvSpPr txBox="1">
            <a:spLocks noGrp="1"/>
          </p:cNvSpPr>
          <p:nvPr>
            <p:ph type="subTitle" idx="1"/>
          </p:nvPr>
        </p:nvSpPr>
        <p:spPr>
          <a:xfrm>
            <a:off x="1248925" y="2857300"/>
            <a:ext cx="1696500" cy="792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100"/>
              <a:buNone/>
              <a:defRPr/>
            </a:lvl1pPr>
            <a:lvl2pPr lvl="1" algn="ctr" rtl="0">
              <a:lnSpc>
                <a:spcPct val="100000"/>
              </a:lnSpc>
              <a:spcBef>
                <a:spcPts val="0"/>
              </a:spcBef>
              <a:spcAft>
                <a:spcPts val="0"/>
              </a:spcAft>
              <a:buSzPts val="1100"/>
              <a:buNone/>
              <a:defRPr/>
            </a:lvl2pPr>
            <a:lvl3pPr lvl="2" algn="ctr" rtl="0">
              <a:lnSpc>
                <a:spcPct val="100000"/>
              </a:lnSpc>
              <a:spcBef>
                <a:spcPts val="0"/>
              </a:spcBef>
              <a:spcAft>
                <a:spcPts val="0"/>
              </a:spcAft>
              <a:buSzPts val="1100"/>
              <a:buNone/>
              <a:defRPr/>
            </a:lvl3pPr>
            <a:lvl4pPr lvl="3" algn="ctr" rtl="0">
              <a:lnSpc>
                <a:spcPct val="100000"/>
              </a:lnSpc>
              <a:spcBef>
                <a:spcPts val="0"/>
              </a:spcBef>
              <a:spcAft>
                <a:spcPts val="0"/>
              </a:spcAft>
              <a:buSzPts val="1100"/>
              <a:buNone/>
              <a:defRPr/>
            </a:lvl4pPr>
            <a:lvl5pPr lvl="4" algn="ctr" rtl="0">
              <a:lnSpc>
                <a:spcPct val="100000"/>
              </a:lnSpc>
              <a:spcBef>
                <a:spcPts val="0"/>
              </a:spcBef>
              <a:spcAft>
                <a:spcPts val="0"/>
              </a:spcAft>
              <a:buSzPts val="1100"/>
              <a:buNone/>
              <a:defRPr/>
            </a:lvl5pPr>
            <a:lvl6pPr lvl="5" algn="ctr" rtl="0">
              <a:lnSpc>
                <a:spcPct val="100000"/>
              </a:lnSpc>
              <a:spcBef>
                <a:spcPts val="0"/>
              </a:spcBef>
              <a:spcAft>
                <a:spcPts val="0"/>
              </a:spcAft>
              <a:buSzPts val="1100"/>
              <a:buNone/>
              <a:defRPr/>
            </a:lvl6pPr>
            <a:lvl7pPr lvl="6" algn="ctr" rtl="0">
              <a:lnSpc>
                <a:spcPct val="100000"/>
              </a:lnSpc>
              <a:spcBef>
                <a:spcPts val="0"/>
              </a:spcBef>
              <a:spcAft>
                <a:spcPts val="0"/>
              </a:spcAft>
              <a:buSzPts val="1100"/>
              <a:buNone/>
              <a:defRPr/>
            </a:lvl7pPr>
            <a:lvl8pPr lvl="7" algn="ctr" rtl="0">
              <a:lnSpc>
                <a:spcPct val="100000"/>
              </a:lnSpc>
              <a:spcBef>
                <a:spcPts val="0"/>
              </a:spcBef>
              <a:spcAft>
                <a:spcPts val="0"/>
              </a:spcAft>
              <a:buSzPts val="1100"/>
              <a:buNone/>
              <a:defRPr/>
            </a:lvl8pPr>
            <a:lvl9pPr lvl="8" algn="ctr" rtl="0">
              <a:lnSpc>
                <a:spcPct val="100000"/>
              </a:lnSpc>
              <a:spcBef>
                <a:spcPts val="0"/>
              </a:spcBef>
              <a:spcAft>
                <a:spcPts val="0"/>
              </a:spcAft>
              <a:buSzPts val="1100"/>
              <a:buNone/>
              <a:defRPr/>
            </a:lvl9pPr>
          </a:lstStyle>
          <a:p>
            <a:endParaRPr/>
          </a:p>
        </p:txBody>
      </p:sp>
      <p:sp>
        <p:nvSpPr>
          <p:cNvPr id="152" name="Google Shape;152;p10"/>
          <p:cNvSpPr txBox="1">
            <a:spLocks noGrp="1"/>
          </p:cNvSpPr>
          <p:nvPr>
            <p:ph type="subTitle" idx="2"/>
          </p:nvPr>
        </p:nvSpPr>
        <p:spPr>
          <a:xfrm>
            <a:off x="3723750" y="2857300"/>
            <a:ext cx="1696500" cy="792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100"/>
              <a:buNone/>
              <a:defRPr/>
            </a:lvl1pPr>
            <a:lvl2pPr lvl="1" algn="ctr" rtl="0">
              <a:lnSpc>
                <a:spcPct val="100000"/>
              </a:lnSpc>
              <a:spcBef>
                <a:spcPts val="0"/>
              </a:spcBef>
              <a:spcAft>
                <a:spcPts val="0"/>
              </a:spcAft>
              <a:buSzPts val="1100"/>
              <a:buNone/>
              <a:defRPr/>
            </a:lvl2pPr>
            <a:lvl3pPr lvl="2" algn="ctr" rtl="0">
              <a:lnSpc>
                <a:spcPct val="100000"/>
              </a:lnSpc>
              <a:spcBef>
                <a:spcPts val="0"/>
              </a:spcBef>
              <a:spcAft>
                <a:spcPts val="0"/>
              </a:spcAft>
              <a:buSzPts val="1100"/>
              <a:buNone/>
              <a:defRPr/>
            </a:lvl3pPr>
            <a:lvl4pPr lvl="3" algn="ctr" rtl="0">
              <a:lnSpc>
                <a:spcPct val="100000"/>
              </a:lnSpc>
              <a:spcBef>
                <a:spcPts val="0"/>
              </a:spcBef>
              <a:spcAft>
                <a:spcPts val="0"/>
              </a:spcAft>
              <a:buSzPts val="1100"/>
              <a:buNone/>
              <a:defRPr/>
            </a:lvl4pPr>
            <a:lvl5pPr lvl="4" algn="ctr" rtl="0">
              <a:lnSpc>
                <a:spcPct val="100000"/>
              </a:lnSpc>
              <a:spcBef>
                <a:spcPts val="0"/>
              </a:spcBef>
              <a:spcAft>
                <a:spcPts val="0"/>
              </a:spcAft>
              <a:buSzPts val="1100"/>
              <a:buNone/>
              <a:defRPr/>
            </a:lvl5pPr>
            <a:lvl6pPr lvl="5" algn="ctr" rtl="0">
              <a:lnSpc>
                <a:spcPct val="100000"/>
              </a:lnSpc>
              <a:spcBef>
                <a:spcPts val="0"/>
              </a:spcBef>
              <a:spcAft>
                <a:spcPts val="0"/>
              </a:spcAft>
              <a:buSzPts val="1100"/>
              <a:buNone/>
              <a:defRPr/>
            </a:lvl6pPr>
            <a:lvl7pPr lvl="6" algn="ctr" rtl="0">
              <a:lnSpc>
                <a:spcPct val="100000"/>
              </a:lnSpc>
              <a:spcBef>
                <a:spcPts val="0"/>
              </a:spcBef>
              <a:spcAft>
                <a:spcPts val="0"/>
              </a:spcAft>
              <a:buSzPts val="1100"/>
              <a:buNone/>
              <a:defRPr/>
            </a:lvl7pPr>
            <a:lvl8pPr lvl="7" algn="ctr" rtl="0">
              <a:lnSpc>
                <a:spcPct val="100000"/>
              </a:lnSpc>
              <a:spcBef>
                <a:spcPts val="0"/>
              </a:spcBef>
              <a:spcAft>
                <a:spcPts val="0"/>
              </a:spcAft>
              <a:buSzPts val="1100"/>
              <a:buNone/>
              <a:defRPr/>
            </a:lvl8pPr>
            <a:lvl9pPr lvl="8" algn="ctr" rtl="0">
              <a:lnSpc>
                <a:spcPct val="100000"/>
              </a:lnSpc>
              <a:spcBef>
                <a:spcPts val="0"/>
              </a:spcBef>
              <a:spcAft>
                <a:spcPts val="0"/>
              </a:spcAft>
              <a:buSzPts val="1100"/>
              <a:buNone/>
              <a:defRPr/>
            </a:lvl9pPr>
          </a:lstStyle>
          <a:p>
            <a:endParaRPr/>
          </a:p>
        </p:txBody>
      </p:sp>
      <p:sp>
        <p:nvSpPr>
          <p:cNvPr id="153" name="Google Shape;153;p10"/>
          <p:cNvSpPr txBox="1">
            <a:spLocks noGrp="1"/>
          </p:cNvSpPr>
          <p:nvPr>
            <p:ph type="subTitle" idx="3"/>
          </p:nvPr>
        </p:nvSpPr>
        <p:spPr>
          <a:xfrm>
            <a:off x="6198575" y="2857300"/>
            <a:ext cx="1696500" cy="792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100"/>
              <a:buNone/>
              <a:defRPr/>
            </a:lvl1pPr>
            <a:lvl2pPr lvl="1" algn="ctr" rtl="0">
              <a:lnSpc>
                <a:spcPct val="100000"/>
              </a:lnSpc>
              <a:spcBef>
                <a:spcPts val="0"/>
              </a:spcBef>
              <a:spcAft>
                <a:spcPts val="0"/>
              </a:spcAft>
              <a:buSzPts val="1100"/>
              <a:buNone/>
              <a:defRPr/>
            </a:lvl2pPr>
            <a:lvl3pPr lvl="2" algn="ctr" rtl="0">
              <a:lnSpc>
                <a:spcPct val="100000"/>
              </a:lnSpc>
              <a:spcBef>
                <a:spcPts val="0"/>
              </a:spcBef>
              <a:spcAft>
                <a:spcPts val="0"/>
              </a:spcAft>
              <a:buSzPts val="1100"/>
              <a:buNone/>
              <a:defRPr/>
            </a:lvl3pPr>
            <a:lvl4pPr lvl="3" algn="ctr" rtl="0">
              <a:lnSpc>
                <a:spcPct val="100000"/>
              </a:lnSpc>
              <a:spcBef>
                <a:spcPts val="0"/>
              </a:spcBef>
              <a:spcAft>
                <a:spcPts val="0"/>
              </a:spcAft>
              <a:buSzPts val="1100"/>
              <a:buNone/>
              <a:defRPr/>
            </a:lvl4pPr>
            <a:lvl5pPr lvl="4" algn="ctr" rtl="0">
              <a:lnSpc>
                <a:spcPct val="100000"/>
              </a:lnSpc>
              <a:spcBef>
                <a:spcPts val="0"/>
              </a:spcBef>
              <a:spcAft>
                <a:spcPts val="0"/>
              </a:spcAft>
              <a:buSzPts val="1100"/>
              <a:buNone/>
              <a:defRPr/>
            </a:lvl5pPr>
            <a:lvl6pPr lvl="5" algn="ctr" rtl="0">
              <a:lnSpc>
                <a:spcPct val="100000"/>
              </a:lnSpc>
              <a:spcBef>
                <a:spcPts val="0"/>
              </a:spcBef>
              <a:spcAft>
                <a:spcPts val="0"/>
              </a:spcAft>
              <a:buSzPts val="1100"/>
              <a:buNone/>
              <a:defRPr/>
            </a:lvl6pPr>
            <a:lvl7pPr lvl="6" algn="ctr" rtl="0">
              <a:lnSpc>
                <a:spcPct val="100000"/>
              </a:lnSpc>
              <a:spcBef>
                <a:spcPts val="0"/>
              </a:spcBef>
              <a:spcAft>
                <a:spcPts val="0"/>
              </a:spcAft>
              <a:buSzPts val="1100"/>
              <a:buNone/>
              <a:defRPr/>
            </a:lvl7pPr>
            <a:lvl8pPr lvl="7" algn="ctr" rtl="0">
              <a:lnSpc>
                <a:spcPct val="100000"/>
              </a:lnSpc>
              <a:spcBef>
                <a:spcPts val="0"/>
              </a:spcBef>
              <a:spcAft>
                <a:spcPts val="0"/>
              </a:spcAft>
              <a:buSzPts val="1100"/>
              <a:buNone/>
              <a:defRPr/>
            </a:lvl8pPr>
            <a:lvl9pPr lvl="8" algn="ctr" rtl="0">
              <a:lnSpc>
                <a:spcPct val="100000"/>
              </a:lnSpc>
              <a:spcBef>
                <a:spcPts val="0"/>
              </a:spcBef>
              <a:spcAft>
                <a:spcPts val="0"/>
              </a:spcAft>
              <a:buSzPts val="1100"/>
              <a:buNone/>
              <a:defRPr/>
            </a:lvl9pPr>
          </a:lstStyle>
          <a:p>
            <a:endParaRPr/>
          </a:p>
        </p:txBody>
      </p:sp>
      <p:sp>
        <p:nvSpPr>
          <p:cNvPr id="154" name="Google Shape;154;p10"/>
          <p:cNvSpPr txBox="1">
            <a:spLocks noGrp="1"/>
          </p:cNvSpPr>
          <p:nvPr>
            <p:ph type="ctrTitle"/>
          </p:nvPr>
        </p:nvSpPr>
        <p:spPr>
          <a:xfrm>
            <a:off x="1350163" y="1774150"/>
            <a:ext cx="1494000" cy="7329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1400"/>
              <a:buFont typeface="Permanent Marker"/>
              <a:buNone/>
              <a:defRPr sz="1400">
                <a:latin typeface="Permanent Marker"/>
                <a:ea typeface="Permanent Marker"/>
                <a:cs typeface="Permanent Marker"/>
                <a:sym typeface="Permanent Marker"/>
              </a:defRPr>
            </a:lvl1pPr>
            <a:lvl2pPr lvl="1" algn="ctr" rtl="0">
              <a:spcBef>
                <a:spcPts val="0"/>
              </a:spcBef>
              <a:spcAft>
                <a:spcPts val="0"/>
              </a:spcAft>
              <a:buSzPts val="1400"/>
              <a:buFont typeface="Permanent Marker"/>
              <a:buNone/>
              <a:defRPr sz="1400">
                <a:latin typeface="Permanent Marker"/>
                <a:ea typeface="Permanent Marker"/>
                <a:cs typeface="Permanent Marker"/>
                <a:sym typeface="Permanent Marker"/>
              </a:defRPr>
            </a:lvl2pPr>
            <a:lvl3pPr lvl="2" algn="ctr" rtl="0">
              <a:spcBef>
                <a:spcPts val="0"/>
              </a:spcBef>
              <a:spcAft>
                <a:spcPts val="0"/>
              </a:spcAft>
              <a:buSzPts val="1400"/>
              <a:buFont typeface="Permanent Marker"/>
              <a:buNone/>
              <a:defRPr sz="1400">
                <a:latin typeface="Permanent Marker"/>
                <a:ea typeface="Permanent Marker"/>
                <a:cs typeface="Permanent Marker"/>
                <a:sym typeface="Permanent Marker"/>
              </a:defRPr>
            </a:lvl3pPr>
            <a:lvl4pPr lvl="3" algn="ctr" rtl="0">
              <a:spcBef>
                <a:spcPts val="0"/>
              </a:spcBef>
              <a:spcAft>
                <a:spcPts val="0"/>
              </a:spcAft>
              <a:buSzPts val="1400"/>
              <a:buFont typeface="Permanent Marker"/>
              <a:buNone/>
              <a:defRPr sz="1400">
                <a:latin typeface="Permanent Marker"/>
                <a:ea typeface="Permanent Marker"/>
                <a:cs typeface="Permanent Marker"/>
                <a:sym typeface="Permanent Marker"/>
              </a:defRPr>
            </a:lvl4pPr>
            <a:lvl5pPr lvl="4" algn="ctr" rtl="0">
              <a:spcBef>
                <a:spcPts val="0"/>
              </a:spcBef>
              <a:spcAft>
                <a:spcPts val="0"/>
              </a:spcAft>
              <a:buSzPts val="1400"/>
              <a:buFont typeface="Permanent Marker"/>
              <a:buNone/>
              <a:defRPr sz="1400">
                <a:latin typeface="Permanent Marker"/>
                <a:ea typeface="Permanent Marker"/>
                <a:cs typeface="Permanent Marker"/>
                <a:sym typeface="Permanent Marker"/>
              </a:defRPr>
            </a:lvl5pPr>
            <a:lvl6pPr lvl="5" algn="ctr" rtl="0">
              <a:spcBef>
                <a:spcPts val="0"/>
              </a:spcBef>
              <a:spcAft>
                <a:spcPts val="0"/>
              </a:spcAft>
              <a:buSzPts val="1400"/>
              <a:buFont typeface="Permanent Marker"/>
              <a:buNone/>
              <a:defRPr sz="1400">
                <a:latin typeface="Permanent Marker"/>
                <a:ea typeface="Permanent Marker"/>
                <a:cs typeface="Permanent Marker"/>
                <a:sym typeface="Permanent Marker"/>
              </a:defRPr>
            </a:lvl6pPr>
            <a:lvl7pPr lvl="6" algn="ctr" rtl="0">
              <a:spcBef>
                <a:spcPts val="0"/>
              </a:spcBef>
              <a:spcAft>
                <a:spcPts val="0"/>
              </a:spcAft>
              <a:buSzPts val="1400"/>
              <a:buFont typeface="Permanent Marker"/>
              <a:buNone/>
              <a:defRPr sz="1400">
                <a:latin typeface="Permanent Marker"/>
                <a:ea typeface="Permanent Marker"/>
                <a:cs typeface="Permanent Marker"/>
                <a:sym typeface="Permanent Marker"/>
              </a:defRPr>
            </a:lvl7pPr>
            <a:lvl8pPr lvl="7" algn="ctr" rtl="0">
              <a:spcBef>
                <a:spcPts val="0"/>
              </a:spcBef>
              <a:spcAft>
                <a:spcPts val="0"/>
              </a:spcAft>
              <a:buSzPts val="1400"/>
              <a:buFont typeface="Permanent Marker"/>
              <a:buNone/>
              <a:defRPr sz="1400">
                <a:latin typeface="Permanent Marker"/>
                <a:ea typeface="Permanent Marker"/>
                <a:cs typeface="Permanent Marker"/>
                <a:sym typeface="Permanent Marker"/>
              </a:defRPr>
            </a:lvl8pPr>
            <a:lvl9pPr lvl="8" algn="ctr" rtl="0">
              <a:spcBef>
                <a:spcPts val="0"/>
              </a:spcBef>
              <a:spcAft>
                <a:spcPts val="0"/>
              </a:spcAft>
              <a:buSzPts val="1400"/>
              <a:buFont typeface="Permanent Marker"/>
              <a:buNone/>
              <a:defRPr sz="1400">
                <a:latin typeface="Permanent Marker"/>
                <a:ea typeface="Permanent Marker"/>
                <a:cs typeface="Permanent Marker"/>
                <a:sym typeface="Permanent Marker"/>
              </a:defRPr>
            </a:lvl9pPr>
          </a:lstStyle>
          <a:p>
            <a:endParaRPr/>
          </a:p>
        </p:txBody>
      </p:sp>
      <p:sp>
        <p:nvSpPr>
          <p:cNvPr id="155" name="Google Shape;155;p10"/>
          <p:cNvSpPr txBox="1">
            <a:spLocks noGrp="1"/>
          </p:cNvSpPr>
          <p:nvPr>
            <p:ph type="ctrTitle" idx="4"/>
          </p:nvPr>
        </p:nvSpPr>
        <p:spPr>
          <a:xfrm>
            <a:off x="3824988" y="1774150"/>
            <a:ext cx="1494000" cy="7329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1400"/>
              <a:buFont typeface="Permanent Marker"/>
              <a:buNone/>
              <a:defRPr sz="1400">
                <a:latin typeface="Permanent Marker"/>
                <a:ea typeface="Permanent Marker"/>
                <a:cs typeface="Permanent Marker"/>
                <a:sym typeface="Permanent Marker"/>
              </a:defRPr>
            </a:lvl1pPr>
            <a:lvl2pPr lvl="1" algn="ctr" rtl="0">
              <a:spcBef>
                <a:spcPts val="0"/>
              </a:spcBef>
              <a:spcAft>
                <a:spcPts val="0"/>
              </a:spcAft>
              <a:buSzPts val="1400"/>
              <a:buFont typeface="Permanent Marker"/>
              <a:buNone/>
              <a:defRPr sz="1400">
                <a:latin typeface="Permanent Marker"/>
                <a:ea typeface="Permanent Marker"/>
                <a:cs typeface="Permanent Marker"/>
                <a:sym typeface="Permanent Marker"/>
              </a:defRPr>
            </a:lvl2pPr>
            <a:lvl3pPr lvl="2" algn="ctr" rtl="0">
              <a:spcBef>
                <a:spcPts val="0"/>
              </a:spcBef>
              <a:spcAft>
                <a:spcPts val="0"/>
              </a:spcAft>
              <a:buSzPts val="1400"/>
              <a:buFont typeface="Permanent Marker"/>
              <a:buNone/>
              <a:defRPr sz="1400">
                <a:latin typeface="Permanent Marker"/>
                <a:ea typeface="Permanent Marker"/>
                <a:cs typeface="Permanent Marker"/>
                <a:sym typeface="Permanent Marker"/>
              </a:defRPr>
            </a:lvl3pPr>
            <a:lvl4pPr lvl="3" algn="ctr" rtl="0">
              <a:spcBef>
                <a:spcPts val="0"/>
              </a:spcBef>
              <a:spcAft>
                <a:spcPts val="0"/>
              </a:spcAft>
              <a:buSzPts val="1400"/>
              <a:buFont typeface="Permanent Marker"/>
              <a:buNone/>
              <a:defRPr sz="1400">
                <a:latin typeface="Permanent Marker"/>
                <a:ea typeface="Permanent Marker"/>
                <a:cs typeface="Permanent Marker"/>
                <a:sym typeface="Permanent Marker"/>
              </a:defRPr>
            </a:lvl4pPr>
            <a:lvl5pPr lvl="4" algn="ctr" rtl="0">
              <a:spcBef>
                <a:spcPts val="0"/>
              </a:spcBef>
              <a:spcAft>
                <a:spcPts val="0"/>
              </a:spcAft>
              <a:buSzPts val="1400"/>
              <a:buFont typeface="Permanent Marker"/>
              <a:buNone/>
              <a:defRPr sz="1400">
                <a:latin typeface="Permanent Marker"/>
                <a:ea typeface="Permanent Marker"/>
                <a:cs typeface="Permanent Marker"/>
                <a:sym typeface="Permanent Marker"/>
              </a:defRPr>
            </a:lvl5pPr>
            <a:lvl6pPr lvl="5" algn="ctr" rtl="0">
              <a:spcBef>
                <a:spcPts val="0"/>
              </a:spcBef>
              <a:spcAft>
                <a:spcPts val="0"/>
              </a:spcAft>
              <a:buSzPts val="1400"/>
              <a:buFont typeface="Permanent Marker"/>
              <a:buNone/>
              <a:defRPr sz="1400">
                <a:latin typeface="Permanent Marker"/>
                <a:ea typeface="Permanent Marker"/>
                <a:cs typeface="Permanent Marker"/>
                <a:sym typeface="Permanent Marker"/>
              </a:defRPr>
            </a:lvl6pPr>
            <a:lvl7pPr lvl="6" algn="ctr" rtl="0">
              <a:spcBef>
                <a:spcPts val="0"/>
              </a:spcBef>
              <a:spcAft>
                <a:spcPts val="0"/>
              </a:spcAft>
              <a:buSzPts val="1400"/>
              <a:buFont typeface="Permanent Marker"/>
              <a:buNone/>
              <a:defRPr sz="1400">
                <a:latin typeface="Permanent Marker"/>
                <a:ea typeface="Permanent Marker"/>
                <a:cs typeface="Permanent Marker"/>
                <a:sym typeface="Permanent Marker"/>
              </a:defRPr>
            </a:lvl7pPr>
            <a:lvl8pPr lvl="7" algn="ctr" rtl="0">
              <a:spcBef>
                <a:spcPts val="0"/>
              </a:spcBef>
              <a:spcAft>
                <a:spcPts val="0"/>
              </a:spcAft>
              <a:buSzPts val="1400"/>
              <a:buFont typeface="Permanent Marker"/>
              <a:buNone/>
              <a:defRPr sz="1400">
                <a:latin typeface="Permanent Marker"/>
                <a:ea typeface="Permanent Marker"/>
                <a:cs typeface="Permanent Marker"/>
                <a:sym typeface="Permanent Marker"/>
              </a:defRPr>
            </a:lvl8pPr>
            <a:lvl9pPr lvl="8" algn="ctr" rtl="0">
              <a:spcBef>
                <a:spcPts val="0"/>
              </a:spcBef>
              <a:spcAft>
                <a:spcPts val="0"/>
              </a:spcAft>
              <a:buSzPts val="1400"/>
              <a:buFont typeface="Permanent Marker"/>
              <a:buNone/>
              <a:defRPr sz="1400">
                <a:latin typeface="Permanent Marker"/>
                <a:ea typeface="Permanent Marker"/>
                <a:cs typeface="Permanent Marker"/>
                <a:sym typeface="Permanent Marker"/>
              </a:defRPr>
            </a:lvl9pPr>
          </a:lstStyle>
          <a:p>
            <a:endParaRPr/>
          </a:p>
        </p:txBody>
      </p:sp>
      <p:sp>
        <p:nvSpPr>
          <p:cNvPr id="156" name="Google Shape;156;p10"/>
          <p:cNvSpPr txBox="1">
            <a:spLocks noGrp="1"/>
          </p:cNvSpPr>
          <p:nvPr>
            <p:ph type="ctrTitle" idx="5"/>
          </p:nvPr>
        </p:nvSpPr>
        <p:spPr>
          <a:xfrm>
            <a:off x="6299838" y="1774150"/>
            <a:ext cx="1494000" cy="7329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1400"/>
              <a:buFont typeface="Permanent Marker"/>
              <a:buNone/>
              <a:defRPr sz="1400">
                <a:latin typeface="Permanent Marker"/>
                <a:ea typeface="Permanent Marker"/>
                <a:cs typeface="Permanent Marker"/>
                <a:sym typeface="Permanent Marker"/>
              </a:defRPr>
            </a:lvl1pPr>
            <a:lvl2pPr lvl="1" algn="ctr" rtl="0">
              <a:spcBef>
                <a:spcPts val="0"/>
              </a:spcBef>
              <a:spcAft>
                <a:spcPts val="0"/>
              </a:spcAft>
              <a:buSzPts val="1400"/>
              <a:buFont typeface="Permanent Marker"/>
              <a:buNone/>
              <a:defRPr sz="1400">
                <a:latin typeface="Permanent Marker"/>
                <a:ea typeface="Permanent Marker"/>
                <a:cs typeface="Permanent Marker"/>
                <a:sym typeface="Permanent Marker"/>
              </a:defRPr>
            </a:lvl2pPr>
            <a:lvl3pPr lvl="2" algn="ctr" rtl="0">
              <a:spcBef>
                <a:spcPts val="0"/>
              </a:spcBef>
              <a:spcAft>
                <a:spcPts val="0"/>
              </a:spcAft>
              <a:buSzPts val="1400"/>
              <a:buFont typeface="Permanent Marker"/>
              <a:buNone/>
              <a:defRPr sz="1400">
                <a:latin typeface="Permanent Marker"/>
                <a:ea typeface="Permanent Marker"/>
                <a:cs typeface="Permanent Marker"/>
                <a:sym typeface="Permanent Marker"/>
              </a:defRPr>
            </a:lvl3pPr>
            <a:lvl4pPr lvl="3" algn="ctr" rtl="0">
              <a:spcBef>
                <a:spcPts val="0"/>
              </a:spcBef>
              <a:spcAft>
                <a:spcPts val="0"/>
              </a:spcAft>
              <a:buSzPts val="1400"/>
              <a:buFont typeface="Permanent Marker"/>
              <a:buNone/>
              <a:defRPr sz="1400">
                <a:latin typeface="Permanent Marker"/>
                <a:ea typeface="Permanent Marker"/>
                <a:cs typeface="Permanent Marker"/>
                <a:sym typeface="Permanent Marker"/>
              </a:defRPr>
            </a:lvl4pPr>
            <a:lvl5pPr lvl="4" algn="ctr" rtl="0">
              <a:spcBef>
                <a:spcPts val="0"/>
              </a:spcBef>
              <a:spcAft>
                <a:spcPts val="0"/>
              </a:spcAft>
              <a:buSzPts val="1400"/>
              <a:buFont typeface="Permanent Marker"/>
              <a:buNone/>
              <a:defRPr sz="1400">
                <a:latin typeface="Permanent Marker"/>
                <a:ea typeface="Permanent Marker"/>
                <a:cs typeface="Permanent Marker"/>
                <a:sym typeface="Permanent Marker"/>
              </a:defRPr>
            </a:lvl5pPr>
            <a:lvl6pPr lvl="5" algn="ctr" rtl="0">
              <a:spcBef>
                <a:spcPts val="0"/>
              </a:spcBef>
              <a:spcAft>
                <a:spcPts val="0"/>
              </a:spcAft>
              <a:buSzPts val="1400"/>
              <a:buFont typeface="Permanent Marker"/>
              <a:buNone/>
              <a:defRPr sz="1400">
                <a:latin typeface="Permanent Marker"/>
                <a:ea typeface="Permanent Marker"/>
                <a:cs typeface="Permanent Marker"/>
                <a:sym typeface="Permanent Marker"/>
              </a:defRPr>
            </a:lvl6pPr>
            <a:lvl7pPr lvl="6" algn="ctr" rtl="0">
              <a:spcBef>
                <a:spcPts val="0"/>
              </a:spcBef>
              <a:spcAft>
                <a:spcPts val="0"/>
              </a:spcAft>
              <a:buSzPts val="1400"/>
              <a:buFont typeface="Permanent Marker"/>
              <a:buNone/>
              <a:defRPr sz="1400">
                <a:latin typeface="Permanent Marker"/>
                <a:ea typeface="Permanent Marker"/>
                <a:cs typeface="Permanent Marker"/>
                <a:sym typeface="Permanent Marker"/>
              </a:defRPr>
            </a:lvl7pPr>
            <a:lvl8pPr lvl="7" algn="ctr" rtl="0">
              <a:spcBef>
                <a:spcPts val="0"/>
              </a:spcBef>
              <a:spcAft>
                <a:spcPts val="0"/>
              </a:spcAft>
              <a:buSzPts val="1400"/>
              <a:buFont typeface="Permanent Marker"/>
              <a:buNone/>
              <a:defRPr sz="1400">
                <a:latin typeface="Permanent Marker"/>
                <a:ea typeface="Permanent Marker"/>
                <a:cs typeface="Permanent Marker"/>
                <a:sym typeface="Permanent Marker"/>
              </a:defRPr>
            </a:lvl8pPr>
            <a:lvl9pPr lvl="8" algn="ctr" rtl="0">
              <a:spcBef>
                <a:spcPts val="0"/>
              </a:spcBef>
              <a:spcAft>
                <a:spcPts val="0"/>
              </a:spcAft>
              <a:buSzPts val="1400"/>
              <a:buFont typeface="Permanent Marker"/>
              <a:buNone/>
              <a:defRPr sz="1400">
                <a:latin typeface="Permanent Marker"/>
                <a:ea typeface="Permanent Marker"/>
                <a:cs typeface="Permanent Marker"/>
                <a:sym typeface="Permanent Marker"/>
              </a:defRPr>
            </a:lvl9pPr>
          </a:lstStyle>
          <a:p>
            <a:endParaRPr/>
          </a:p>
        </p:txBody>
      </p:sp>
      <p:sp>
        <p:nvSpPr>
          <p:cNvPr id="157" name="Google Shape;157;p10"/>
          <p:cNvSpPr txBox="1">
            <a:spLocks noGrp="1"/>
          </p:cNvSpPr>
          <p:nvPr>
            <p:ph type="ctrTitle" idx="6"/>
          </p:nvPr>
        </p:nvSpPr>
        <p:spPr>
          <a:xfrm>
            <a:off x="2008800" y="516850"/>
            <a:ext cx="5126400" cy="7329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Permanent Marker"/>
              <a:buNone/>
              <a:defRPr sz="2400">
                <a:latin typeface="Permanent Marker"/>
                <a:ea typeface="Permanent Marker"/>
                <a:cs typeface="Permanent Marker"/>
                <a:sym typeface="Permanent Marker"/>
              </a:defRPr>
            </a:lvl1pPr>
            <a:lvl2pPr lvl="1" algn="ctr" rtl="0">
              <a:spcBef>
                <a:spcPts val="0"/>
              </a:spcBef>
              <a:spcAft>
                <a:spcPts val="0"/>
              </a:spcAft>
              <a:buSzPts val="3000"/>
              <a:buFont typeface="Permanent Marker"/>
              <a:buNone/>
              <a:defRPr sz="3000">
                <a:latin typeface="Permanent Marker"/>
                <a:ea typeface="Permanent Marker"/>
                <a:cs typeface="Permanent Marker"/>
                <a:sym typeface="Permanent Marker"/>
              </a:defRPr>
            </a:lvl2pPr>
            <a:lvl3pPr lvl="2" algn="ctr" rtl="0">
              <a:spcBef>
                <a:spcPts val="0"/>
              </a:spcBef>
              <a:spcAft>
                <a:spcPts val="0"/>
              </a:spcAft>
              <a:buSzPts val="3000"/>
              <a:buFont typeface="Permanent Marker"/>
              <a:buNone/>
              <a:defRPr sz="3000">
                <a:latin typeface="Permanent Marker"/>
                <a:ea typeface="Permanent Marker"/>
                <a:cs typeface="Permanent Marker"/>
                <a:sym typeface="Permanent Marker"/>
              </a:defRPr>
            </a:lvl3pPr>
            <a:lvl4pPr lvl="3" algn="ctr" rtl="0">
              <a:spcBef>
                <a:spcPts val="0"/>
              </a:spcBef>
              <a:spcAft>
                <a:spcPts val="0"/>
              </a:spcAft>
              <a:buSzPts val="3000"/>
              <a:buFont typeface="Permanent Marker"/>
              <a:buNone/>
              <a:defRPr sz="3000">
                <a:latin typeface="Permanent Marker"/>
                <a:ea typeface="Permanent Marker"/>
                <a:cs typeface="Permanent Marker"/>
                <a:sym typeface="Permanent Marker"/>
              </a:defRPr>
            </a:lvl4pPr>
            <a:lvl5pPr lvl="4" algn="ctr" rtl="0">
              <a:spcBef>
                <a:spcPts val="0"/>
              </a:spcBef>
              <a:spcAft>
                <a:spcPts val="0"/>
              </a:spcAft>
              <a:buSzPts val="3000"/>
              <a:buFont typeface="Permanent Marker"/>
              <a:buNone/>
              <a:defRPr sz="3000">
                <a:latin typeface="Permanent Marker"/>
                <a:ea typeface="Permanent Marker"/>
                <a:cs typeface="Permanent Marker"/>
                <a:sym typeface="Permanent Marker"/>
              </a:defRPr>
            </a:lvl5pPr>
            <a:lvl6pPr lvl="5" algn="ctr" rtl="0">
              <a:spcBef>
                <a:spcPts val="0"/>
              </a:spcBef>
              <a:spcAft>
                <a:spcPts val="0"/>
              </a:spcAft>
              <a:buSzPts val="3000"/>
              <a:buFont typeface="Permanent Marker"/>
              <a:buNone/>
              <a:defRPr sz="3000">
                <a:latin typeface="Permanent Marker"/>
                <a:ea typeface="Permanent Marker"/>
                <a:cs typeface="Permanent Marker"/>
                <a:sym typeface="Permanent Marker"/>
              </a:defRPr>
            </a:lvl6pPr>
            <a:lvl7pPr lvl="6" algn="ctr" rtl="0">
              <a:spcBef>
                <a:spcPts val="0"/>
              </a:spcBef>
              <a:spcAft>
                <a:spcPts val="0"/>
              </a:spcAft>
              <a:buSzPts val="3000"/>
              <a:buFont typeface="Permanent Marker"/>
              <a:buNone/>
              <a:defRPr sz="3000">
                <a:latin typeface="Permanent Marker"/>
                <a:ea typeface="Permanent Marker"/>
                <a:cs typeface="Permanent Marker"/>
                <a:sym typeface="Permanent Marker"/>
              </a:defRPr>
            </a:lvl7pPr>
            <a:lvl8pPr lvl="7" algn="ctr" rtl="0">
              <a:spcBef>
                <a:spcPts val="0"/>
              </a:spcBef>
              <a:spcAft>
                <a:spcPts val="0"/>
              </a:spcAft>
              <a:buSzPts val="3000"/>
              <a:buFont typeface="Permanent Marker"/>
              <a:buNone/>
              <a:defRPr sz="3000">
                <a:latin typeface="Permanent Marker"/>
                <a:ea typeface="Permanent Marker"/>
                <a:cs typeface="Permanent Marker"/>
                <a:sym typeface="Permanent Marker"/>
              </a:defRPr>
            </a:lvl8pPr>
            <a:lvl9pPr lvl="8" algn="ctr" rtl="0">
              <a:spcBef>
                <a:spcPts val="0"/>
              </a:spcBef>
              <a:spcAft>
                <a:spcPts val="0"/>
              </a:spcAft>
              <a:buSzPts val="3000"/>
              <a:buFont typeface="Permanent Marker"/>
              <a:buNone/>
              <a:defRPr sz="3000">
                <a:latin typeface="Permanent Marker"/>
                <a:ea typeface="Permanent Marker"/>
                <a:cs typeface="Permanent Marker"/>
                <a:sym typeface="Permanent Marker"/>
              </a:defRP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IG NUMBERS">
  <p:cSld name="BLANK_2_1">
    <p:spTree>
      <p:nvGrpSpPr>
        <p:cNvPr id="1" name="Shape 158"/>
        <p:cNvGrpSpPr/>
        <p:nvPr/>
      </p:nvGrpSpPr>
      <p:grpSpPr>
        <a:xfrm>
          <a:off x="0" y="0"/>
          <a:ext cx="0" cy="0"/>
          <a:chOff x="0" y="0"/>
          <a:chExt cx="0" cy="0"/>
        </a:xfrm>
      </p:grpSpPr>
      <p:grpSp>
        <p:nvGrpSpPr>
          <p:cNvPr id="159" name="Google Shape;159;p11"/>
          <p:cNvGrpSpPr/>
          <p:nvPr/>
        </p:nvGrpSpPr>
        <p:grpSpPr>
          <a:xfrm>
            <a:off x="-12452" y="310275"/>
            <a:ext cx="9180800" cy="4538300"/>
            <a:chOff x="-12452" y="310275"/>
            <a:chExt cx="9180800" cy="4538300"/>
          </a:xfrm>
        </p:grpSpPr>
        <p:cxnSp>
          <p:nvCxnSpPr>
            <p:cNvPr id="160" name="Google Shape;160;p11"/>
            <p:cNvCxnSpPr/>
            <p:nvPr/>
          </p:nvCxnSpPr>
          <p:spPr>
            <a:xfrm>
              <a:off x="-552" y="4023430"/>
              <a:ext cx="9168900" cy="0"/>
            </a:xfrm>
            <a:prstGeom prst="straightConnector1">
              <a:avLst/>
            </a:prstGeom>
            <a:noFill/>
            <a:ln w="9525" cap="flat" cmpd="sng">
              <a:solidFill>
                <a:schemeClr val="lt2"/>
              </a:solidFill>
              <a:prstDash val="solid"/>
              <a:round/>
              <a:headEnd type="none" w="med" len="med"/>
              <a:tailEnd type="none" w="med" len="med"/>
            </a:ln>
          </p:spPr>
        </p:cxnSp>
        <p:cxnSp>
          <p:nvCxnSpPr>
            <p:cNvPr id="161" name="Google Shape;161;p11"/>
            <p:cNvCxnSpPr/>
            <p:nvPr/>
          </p:nvCxnSpPr>
          <p:spPr>
            <a:xfrm>
              <a:off x="-12452" y="310275"/>
              <a:ext cx="9168900" cy="0"/>
            </a:xfrm>
            <a:prstGeom prst="straightConnector1">
              <a:avLst/>
            </a:prstGeom>
            <a:noFill/>
            <a:ln w="9525" cap="flat" cmpd="sng">
              <a:solidFill>
                <a:schemeClr val="lt2"/>
              </a:solidFill>
              <a:prstDash val="solid"/>
              <a:round/>
              <a:headEnd type="none" w="med" len="med"/>
              <a:tailEnd type="none" w="med" len="med"/>
            </a:ln>
          </p:spPr>
        </p:cxnSp>
        <p:cxnSp>
          <p:nvCxnSpPr>
            <p:cNvPr id="162" name="Google Shape;162;p11"/>
            <p:cNvCxnSpPr/>
            <p:nvPr/>
          </p:nvCxnSpPr>
          <p:spPr>
            <a:xfrm>
              <a:off x="-552" y="722848"/>
              <a:ext cx="9168900" cy="0"/>
            </a:xfrm>
            <a:prstGeom prst="straightConnector1">
              <a:avLst/>
            </a:prstGeom>
            <a:noFill/>
            <a:ln w="9525" cap="flat" cmpd="sng">
              <a:solidFill>
                <a:schemeClr val="lt2"/>
              </a:solidFill>
              <a:prstDash val="solid"/>
              <a:round/>
              <a:headEnd type="none" w="med" len="med"/>
              <a:tailEnd type="none" w="med" len="med"/>
            </a:ln>
          </p:spPr>
        </p:cxnSp>
        <p:cxnSp>
          <p:nvCxnSpPr>
            <p:cNvPr id="163" name="Google Shape;163;p11"/>
            <p:cNvCxnSpPr/>
            <p:nvPr/>
          </p:nvCxnSpPr>
          <p:spPr>
            <a:xfrm>
              <a:off x="-552" y="1135420"/>
              <a:ext cx="9168900" cy="0"/>
            </a:xfrm>
            <a:prstGeom prst="straightConnector1">
              <a:avLst/>
            </a:prstGeom>
            <a:noFill/>
            <a:ln w="9525" cap="flat" cmpd="sng">
              <a:solidFill>
                <a:schemeClr val="lt2"/>
              </a:solidFill>
              <a:prstDash val="solid"/>
              <a:round/>
              <a:headEnd type="none" w="med" len="med"/>
              <a:tailEnd type="none" w="med" len="med"/>
            </a:ln>
          </p:spPr>
        </p:cxnSp>
        <p:cxnSp>
          <p:nvCxnSpPr>
            <p:cNvPr id="164" name="Google Shape;164;p11"/>
            <p:cNvCxnSpPr/>
            <p:nvPr/>
          </p:nvCxnSpPr>
          <p:spPr>
            <a:xfrm>
              <a:off x="-552" y="1547993"/>
              <a:ext cx="9168900" cy="0"/>
            </a:xfrm>
            <a:prstGeom prst="straightConnector1">
              <a:avLst/>
            </a:prstGeom>
            <a:noFill/>
            <a:ln w="9525" cap="flat" cmpd="sng">
              <a:solidFill>
                <a:schemeClr val="lt2"/>
              </a:solidFill>
              <a:prstDash val="solid"/>
              <a:round/>
              <a:headEnd type="none" w="med" len="med"/>
              <a:tailEnd type="none" w="med" len="med"/>
            </a:ln>
          </p:spPr>
        </p:cxnSp>
        <p:cxnSp>
          <p:nvCxnSpPr>
            <p:cNvPr id="165" name="Google Shape;165;p11"/>
            <p:cNvCxnSpPr/>
            <p:nvPr/>
          </p:nvCxnSpPr>
          <p:spPr>
            <a:xfrm>
              <a:off x="-552" y="1960566"/>
              <a:ext cx="9168900" cy="0"/>
            </a:xfrm>
            <a:prstGeom prst="straightConnector1">
              <a:avLst/>
            </a:prstGeom>
            <a:noFill/>
            <a:ln w="9525" cap="flat" cmpd="sng">
              <a:solidFill>
                <a:schemeClr val="lt2"/>
              </a:solidFill>
              <a:prstDash val="solid"/>
              <a:round/>
              <a:headEnd type="none" w="med" len="med"/>
              <a:tailEnd type="none" w="med" len="med"/>
            </a:ln>
          </p:spPr>
        </p:cxnSp>
        <p:cxnSp>
          <p:nvCxnSpPr>
            <p:cNvPr id="166" name="Google Shape;166;p11"/>
            <p:cNvCxnSpPr/>
            <p:nvPr/>
          </p:nvCxnSpPr>
          <p:spPr>
            <a:xfrm>
              <a:off x="-552" y="2373139"/>
              <a:ext cx="9168900" cy="0"/>
            </a:xfrm>
            <a:prstGeom prst="straightConnector1">
              <a:avLst/>
            </a:prstGeom>
            <a:noFill/>
            <a:ln w="9525" cap="flat" cmpd="sng">
              <a:solidFill>
                <a:schemeClr val="lt2"/>
              </a:solidFill>
              <a:prstDash val="solid"/>
              <a:round/>
              <a:headEnd type="none" w="med" len="med"/>
              <a:tailEnd type="none" w="med" len="med"/>
            </a:ln>
          </p:spPr>
        </p:cxnSp>
        <p:cxnSp>
          <p:nvCxnSpPr>
            <p:cNvPr id="167" name="Google Shape;167;p11"/>
            <p:cNvCxnSpPr/>
            <p:nvPr/>
          </p:nvCxnSpPr>
          <p:spPr>
            <a:xfrm>
              <a:off x="-552" y="2785711"/>
              <a:ext cx="9168900" cy="0"/>
            </a:xfrm>
            <a:prstGeom prst="straightConnector1">
              <a:avLst/>
            </a:prstGeom>
            <a:noFill/>
            <a:ln w="9525" cap="flat" cmpd="sng">
              <a:solidFill>
                <a:schemeClr val="lt2"/>
              </a:solidFill>
              <a:prstDash val="solid"/>
              <a:round/>
              <a:headEnd type="none" w="med" len="med"/>
              <a:tailEnd type="none" w="med" len="med"/>
            </a:ln>
          </p:spPr>
        </p:cxnSp>
        <p:cxnSp>
          <p:nvCxnSpPr>
            <p:cNvPr id="168" name="Google Shape;168;p11"/>
            <p:cNvCxnSpPr/>
            <p:nvPr/>
          </p:nvCxnSpPr>
          <p:spPr>
            <a:xfrm>
              <a:off x="-552" y="3198284"/>
              <a:ext cx="9168900" cy="0"/>
            </a:xfrm>
            <a:prstGeom prst="straightConnector1">
              <a:avLst/>
            </a:prstGeom>
            <a:noFill/>
            <a:ln w="9525" cap="flat" cmpd="sng">
              <a:solidFill>
                <a:schemeClr val="lt2"/>
              </a:solidFill>
              <a:prstDash val="solid"/>
              <a:round/>
              <a:headEnd type="none" w="med" len="med"/>
              <a:tailEnd type="none" w="med" len="med"/>
            </a:ln>
          </p:spPr>
        </p:cxnSp>
        <p:cxnSp>
          <p:nvCxnSpPr>
            <p:cNvPr id="169" name="Google Shape;169;p11"/>
            <p:cNvCxnSpPr/>
            <p:nvPr/>
          </p:nvCxnSpPr>
          <p:spPr>
            <a:xfrm>
              <a:off x="-552" y="3610857"/>
              <a:ext cx="9168900" cy="0"/>
            </a:xfrm>
            <a:prstGeom prst="straightConnector1">
              <a:avLst/>
            </a:prstGeom>
            <a:noFill/>
            <a:ln w="9525" cap="flat" cmpd="sng">
              <a:solidFill>
                <a:schemeClr val="lt2"/>
              </a:solidFill>
              <a:prstDash val="solid"/>
              <a:round/>
              <a:headEnd type="none" w="med" len="med"/>
              <a:tailEnd type="none" w="med" len="med"/>
            </a:ln>
          </p:spPr>
        </p:cxnSp>
        <p:cxnSp>
          <p:nvCxnSpPr>
            <p:cNvPr id="170" name="Google Shape;170;p11"/>
            <p:cNvCxnSpPr/>
            <p:nvPr/>
          </p:nvCxnSpPr>
          <p:spPr>
            <a:xfrm>
              <a:off x="-552" y="4436002"/>
              <a:ext cx="9168900" cy="0"/>
            </a:xfrm>
            <a:prstGeom prst="straightConnector1">
              <a:avLst/>
            </a:prstGeom>
            <a:noFill/>
            <a:ln w="9525" cap="flat" cmpd="sng">
              <a:solidFill>
                <a:schemeClr val="lt2"/>
              </a:solidFill>
              <a:prstDash val="solid"/>
              <a:round/>
              <a:headEnd type="none" w="med" len="med"/>
              <a:tailEnd type="none" w="med" len="med"/>
            </a:ln>
          </p:spPr>
        </p:cxnSp>
        <p:cxnSp>
          <p:nvCxnSpPr>
            <p:cNvPr id="171" name="Google Shape;171;p11"/>
            <p:cNvCxnSpPr/>
            <p:nvPr/>
          </p:nvCxnSpPr>
          <p:spPr>
            <a:xfrm>
              <a:off x="-552" y="4848575"/>
              <a:ext cx="9168900" cy="0"/>
            </a:xfrm>
            <a:prstGeom prst="straightConnector1">
              <a:avLst/>
            </a:prstGeom>
            <a:noFill/>
            <a:ln w="9525" cap="flat" cmpd="sng">
              <a:solidFill>
                <a:schemeClr val="lt2"/>
              </a:solidFill>
              <a:prstDash val="solid"/>
              <a:round/>
              <a:headEnd type="none" w="med" len="med"/>
              <a:tailEnd type="none" w="med" len="med"/>
            </a:ln>
          </p:spPr>
        </p:cxnSp>
      </p:grpSp>
      <p:sp>
        <p:nvSpPr>
          <p:cNvPr id="172" name="Google Shape;172;p11"/>
          <p:cNvSpPr txBox="1">
            <a:spLocks noGrp="1"/>
          </p:cNvSpPr>
          <p:nvPr>
            <p:ph type="title" hasCustomPrompt="1"/>
          </p:nvPr>
        </p:nvSpPr>
        <p:spPr>
          <a:xfrm>
            <a:off x="2501250" y="700988"/>
            <a:ext cx="4141500" cy="598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000"/>
              <a:buNone/>
              <a:defRPr sz="6000"/>
            </a:lvl1pPr>
            <a:lvl2pPr lvl="1" algn="ctr" rtl="0">
              <a:spcBef>
                <a:spcPts val="0"/>
              </a:spcBef>
              <a:spcAft>
                <a:spcPts val="0"/>
              </a:spcAft>
              <a:buSzPts val="4800"/>
              <a:buNone/>
              <a:defRPr sz="4800"/>
            </a:lvl2pPr>
            <a:lvl3pPr lvl="2" algn="ctr" rtl="0">
              <a:spcBef>
                <a:spcPts val="0"/>
              </a:spcBef>
              <a:spcAft>
                <a:spcPts val="0"/>
              </a:spcAft>
              <a:buSzPts val="4800"/>
              <a:buNone/>
              <a:defRPr sz="4800"/>
            </a:lvl3pPr>
            <a:lvl4pPr lvl="3" algn="ctr" rtl="0">
              <a:spcBef>
                <a:spcPts val="0"/>
              </a:spcBef>
              <a:spcAft>
                <a:spcPts val="0"/>
              </a:spcAft>
              <a:buSzPts val="4800"/>
              <a:buNone/>
              <a:defRPr sz="4800"/>
            </a:lvl4pPr>
            <a:lvl5pPr lvl="4" algn="ctr" rtl="0">
              <a:spcBef>
                <a:spcPts val="0"/>
              </a:spcBef>
              <a:spcAft>
                <a:spcPts val="0"/>
              </a:spcAft>
              <a:buSzPts val="4800"/>
              <a:buNone/>
              <a:defRPr sz="4800"/>
            </a:lvl5pPr>
            <a:lvl6pPr lvl="5" algn="ctr" rtl="0">
              <a:spcBef>
                <a:spcPts val="0"/>
              </a:spcBef>
              <a:spcAft>
                <a:spcPts val="0"/>
              </a:spcAft>
              <a:buSzPts val="4800"/>
              <a:buNone/>
              <a:defRPr sz="4800"/>
            </a:lvl6pPr>
            <a:lvl7pPr lvl="6" algn="ctr" rtl="0">
              <a:spcBef>
                <a:spcPts val="0"/>
              </a:spcBef>
              <a:spcAft>
                <a:spcPts val="0"/>
              </a:spcAft>
              <a:buSzPts val="4800"/>
              <a:buNone/>
              <a:defRPr sz="4800"/>
            </a:lvl7pPr>
            <a:lvl8pPr lvl="7" algn="ctr" rtl="0">
              <a:spcBef>
                <a:spcPts val="0"/>
              </a:spcBef>
              <a:spcAft>
                <a:spcPts val="0"/>
              </a:spcAft>
              <a:buSzPts val="4800"/>
              <a:buNone/>
              <a:defRPr sz="4800"/>
            </a:lvl8pPr>
            <a:lvl9pPr lvl="8" algn="ctr" rtl="0">
              <a:spcBef>
                <a:spcPts val="0"/>
              </a:spcBef>
              <a:spcAft>
                <a:spcPts val="0"/>
              </a:spcAft>
              <a:buSzPts val="4800"/>
              <a:buNone/>
              <a:defRPr sz="4800"/>
            </a:lvl9pPr>
          </a:lstStyle>
          <a:p>
            <a:r>
              <a:t>xx%</a:t>
            </a:r>
          </a:p>
        </p:txBody>
      </p:sp>
      <p:sp>
        <p:nvSpPr>
          <p:cNvPr id="173" name="Google Shape;173;p11"/>
          <p:cNvSpPr txBox="1">
            <a:spLocks noGrp="1"/>
          </p:cNvSpPr>
          <p:nvPr>
            <p:ph type="title" idx="2" hasCustomPrompt="1"/>
          </p:nvPr>
        </p:nvSpPr>
        <p:spPr>
          <a:xfrm>
            <a:off x="2501250" y="2110688"/>
            <a:ext cx="4141500" cy="598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000"/>
              <a:buNone/>
              <a:defRPr sz="6000"/>
            </a:lvl1pPr>
            <a:lvl2pPr lvl="1" algn="ctr" rtl="0">
              <a:spcBef>
                <a:spcPts val="0"/>
              </a:spcBef>
              <a:spcAft>
                <a:spcPts val="0"/>
              </a:spcAft>
              <a:buSzPts val="4800"/>
              <a:buNone/>
              <a:defRPr sz="4800"/>
            </a:lvl2pPr>
            <a:lvl3pPr lvl="2" algn="ctr" rtl="0">
              <a:spcBef>
                <a:spcPts val="0"/>
              </a:spcBef>
              <a:spcAft>
                <a:spcPts val="0"/>
              </a:spcAft>
              <a:buSzPts val="4800"/>
              <a:buNone/>
              <a:defRPr sz="4800"/>
            </a:lvl3pPr>
            <a:lvl4pPr lvl="3" algn="ctr" rtl="0">
              <a:spcBef>
                <a:spcPts val="0"/>
              </a:spcBef>
              <a:spcAft>
                <a:spcPts val="0"/>
              </a:spcAft>
              <a:buSzPts val="4800"/>
              <a:buNone/>
              <a:defRPr sz="4800"/>
            </a:lvl4pPr>
            <a:lvl5pPr lvl="4" algn="ctr" rtl="0">
              <a:spcBef>
                <a:spcPts val="0"/>
              </a:spcBef>
              <a:spcAft>
                <a:spcPts val="0"/>
              </a:spcAft>
              <a:buSzPts val="4800"/>
              <a:buNone/>
              <a:defRPr sz="4800"/>
            </a:lvl5pPr>
            <a:lvl6pPr lvl="5" algn="ctr" rtl="0">
              <a:spcBef>
                <a:spcPts val="0"/>
              </a:spcBef>
              <a:spcAft>
                <a:spcPts val="0"/>
              </a:spcAft>
              <a:buSzPts val="4800"/>
              <a:buNone/>
              <a:defRPr sz="4800"/>
            </a:lvl6pPr>
            <a:lvl7pPr lvl="6" algn="ctr" rtl="0">
              <a:spcBef>
                <a:spcPts val="0"/>
              </a:spcBef>
              <a:spcAft>
                <a:spcPts val="0"/>
              </a:spcAft>
              <a:buSzPts val="4800"/>
              <a:buNone/>
              <a:defRPr sz="4800"/>
            </a:lvl7pPr>
            <a:lvl8pPr lvl="7" algn="ctr" rtl="0">
              <a:spcBef>
                <a:spcPts val="0"/>
              </a:spcBef>
              <a:spcAft>
                <a:spcPts val="0"/>
              </a:spcAft>
              <a:buSzPts val="4800"/>
              <a:buNone/>
              <a:defRPr sz="4800"/>
            </a:lvl8pPr>
            <a:lvl9pPr lvl="8" algn="ctr" rtl="0">
              <a:spcBef>
                <a:spcPts val="0"/>
              </a:spcBef>
              <a:spcAft>
                <a:spcPts val="0"/>
              </a:spcAft>
              <a:buSzPts val="4800"/>
              <a:buNone/>
              <a:defRPr sz="4800"/>
            </a:lvl9pPr>
          </a:lstStyle>
          <a:p>
            <a:r>
              <a:t>xx%</a:t>
            </a:r>
          </a:p>
        </p:txBody>
      </p:sp>
      <p:sp>
        <p:nvSpPr>
          <p:cNvPr id="174" name="Google Shape;174;p11"/>
          <p:cNvSpPr txBox="1">
            <a:spLocks noGrp="1"/>
          </p:cNvSpPr>
          <p:nvPr>
            <p:ph type="title" idx="3" hasCustomPrompt="1"/>
          </p:nvPr>
        </p:nvSpPr>
        <p:spPr>
          <a:xfrm>
            <a:off x="2501250" y="3520388"/>
            <a:ext cx="4141500" cy="598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000"/>
              <a:buNone/>
              <a:defRPr sz="6000"/>
            </a:lvl1pPr>
            <a:lvl2pPr lvl="1" algn="ctr" rtl="0">
              <a:spcBef>
                <a:spcPts val="0"/>
              </a:spcBef>
              <a:spcAft>
                <a:spcPts val="0"/>
              </a:spcAft>
              <a:buSzPts val="4800"/>
              <a:buNone/>
              <a:defRPr sz="4800"/>
            </a:lvl2pPr>
            <a:lvl3pPr lvl="2" algn="ctr" rtl="0">
              <a:spcBef>
                <a:spcPts val="0"/>
              </a:spcBef>
              <a:spcAft>
                <a:spcPts val="0"/>
              </a:spcAft>
              <a:buSzPts val="4800"/>
              <a:buNone/>
              <a:defRPr sz="4800"/>
            </a:lvl3pPr>
            <a:lvl4pPr lvl="3" algn="ctr" rtl="0">
              <a:spcBef>
                <a:spcPts val="0"/>
              </a:spcBef>
              <a:spcAft>
                <a:spcPts val="0"/>
              </a:spcAft>
              <a:buSzPts val="4800"/>
              <a:buNone/>
              <a:defRPr sz="4800"/>
            </a:lvl4pPr>
            <a:lvl5pPr lvl="4" algn="ctr" rtl="0">
              <a:spcBef>
                <a:spcPts val="0"/>
              </a:spcBef>
              <a:spcAft>
                <a:spcPts val="0"/>
              </a:spcAft>
              <a:buSzPts val="4800"/>
              <a:buNone/>
              <a:defRPr sz="4800"/>
            </a:lvl5pPr>
            <a:lvl6pPr lvl="5" algn="ctr" rtl="0">
              <a:spcBef>
                <a:spcPts val="0"/>
              </a:spcBef>
              <a:spcAft>
                <a:spcPts val="0"/>
              </a:spcAft>
              <a:buSzPts val="4800"/>
              <a:buNone/>
              <a:defRPr sz="4800"/>
            </a:lvl6pPr>
            <a:lvl7pPr lvl="6" algn="ctr" rtl="0">
              <a:spcBef>
                <a:spcPts val="0"/>
              </a:spcBef>
              <a:spcAft>
                <a:spcPts val="0"/>
              </a:spcAft>
              <a:buSzPts val="4800"/>
              <a:buNone/>
              <a:defRPr sz="4800"/>
            </a:lvl7pPr>
            <a:lvl8pPr lvl="7" algn="ctr" rtl="0">
              <a:spcBef>
                <a:spcPts val="0"/>
              </a:spcBef>
              <a:spcAft>
                <a:spcPts val="0"/>
              </a:spcAft>
              <a:buSzPts val="4800"/>
              <a:buNone/>
              <a:defRPr sz="4800"/>
            </a:lvl8pPr>
            <a:lvl9pPr lvl="8" algn="ctr" rtl="0">
              <a:spcBef>
                <a:spcPts val="0"/>
              </a:spcBef>
              <a:spcAft>
                <a:spcPts val="0"/>
              </a:spcAft>
              <a:buSzPts val="4800"/>
              <a:buNone/>
              <a:defRPr sz="4800"/>
            </a:lvl9pPr>
          </a:lstStyle>
          <a:p>
            <a:r>
              <a:t>xx%</a:t>
            </a: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WO COLUMNS ">
  <p:cSld name="BLANK_2_2">
    <p:spTree>
      <p:nvGrpSpPr>
        <p:cNvPr id="1" name="Shape 211"/>
        <p:cNvGrpSpPr/>
        <p:nvPr/>
      </p:nvGrpSpPr>
      <p:grpSpPr>
        <a:xfrm>
          <a:off x="0" y="0"/>
          <a:ext cx="0" cy="0"/>
          <a:chOff x="0" y="0"/>
          <a:chExt cx="0" cy="0"/>
        </a:xfrm>
      </p:grpSpPr>
      <p:grpSp>
        <p:nvGrpSpPr>
          <p:cNvPr id="212" name="Google Shape;212;p14"/>
          <p:cNvGrpSpPr/>
          <p:nvPr/>
        </p:nvGrpSpPr>
        <p:grpSpPr>
          <a:xfrm>
            <a:off x="-12452" y="310275"/>
            <a:ext cx="9180800" cy="4538300"/>
            <a:chOff x="-12452" y="310275"/>
            <a:chExt cx="9180800" cy="4538300"/>
          </a:xfrm>
        </p:grpSpPr>
        <p:cxnSp>
          <p:nvCxnSpPr>
            <p:cNvPr id="213" name="Google Shape;213;p14"/>
            <p:cNvCxnSpPr/>
            <p:nvPr/>
          </p:nvCxnSpPr>
          <p:spPr>
            <a:xfrm>
              <a:off x="-552" y="4023430"/>
              <a:ext cx="9168900" cy="0"/>
            </a:xfrm>
            <a:prstGeom prst="straightConnector1">
              <a:avLst/>
            </a:prstGeom>
            <a:noFill/>
            <a:ln w="9525" cap="flat" cmpd="sng">
              <a:solidFill>
                <a:schemeClr val="lt2"/>
              </a:solidFill>
              <a:prstDash val="solid"/>
              <a:round/>
              <a:headEnd type="none" w="med" len="med"/>
              <a:tailEnd type="none" w="med" len="med"/>
            </a:ln>
          </p:spPr>
        </p:cxnSp>
        <p:cxnSp>
          <p:nvCxnSpPr>
            <p:cNvPr id="214" name="Google Shape;214;p14"/>
            <p:cNvCxnSpPr/>
            <p:nvPr/>
          </p:nvCxnSpPr>
          <p:spPr>
            <a:xfrm>
              <a:off x="-12452" y="310275"/>
              <a:ext cx="9168900" cy="0"/>
            </a:xfrm>
            <a:prstGeom prst="straightConnector1">
              <a:avLst/>
            </a:prstGeom>
            <a:noFill/>
            <a:ln w="9525" cap="flat" cmpd="sng">
              <a:solidFill>
                <a:schemeClr val="lt2"/>
              </a:solidFill>
              <a:prstDash val="solid"/>
              <a:round/>
              <a:headEnd type="none" w="med" len="med"/>
              <a:tailEnd type="none" w="med" len="med"/>
            </a:ln>
          </p:spPr>
        </p:cxnSp>
        <p:cxnSp>
          <p:nvCxnSpPr>
            <p:cNvPr id="215" name="Google Shape;215;p14"/>
            <p:cNvCxnSpPr/>
            <p:nvPr/>
          </p:nvCxnSpPr>
          <p:spPr>
            <a:xfrm>
              <a:off x="-552" y="722848"/>
              <a:ext cx="9168900" cy="0"/>
            </a:xfrm>
            <a:prstGeom prst="straightConnector1">
              <a:avLst/>
            </a:prstGeom>
            <a:noFill/>
            <a:ln w="9525" cap="flat" cmpd="sng">
              <a:solidFill>
                <a:schemeClr val="lt2"/>
              </a:solidFill>
              <a:prstDash val="solid"/>
              <a:round/>
              <a:headEnd type="none" w="med" len="med"/>
              <a:tailEnd type="none" w="med" len="med"/>
            </a:ln>
          </p:spPr>
        </p:cxnSp>
        <p:cxnSp>
          <p:nvCxnSpPr>
            <p:cNvPr id="216" name="Google Shape;216;p14"/>
            <p:cNvCxnSpPr/>
            <p:nvPr/>
          </p:nvCxnSpPr>
          <p:spPr>
            <a:xfrm>
              <a:off x="-552" y="1135420"/>
              <a:ext cx="9168900" cy="0"/>
            </a:xfrm>
            <a:prstGeom prst="straightConnector1">
              <a:avLst/>
            </a:prstGeom>
            <a:noFill/>
            <a:ln w="9525" cap="flat" cmpd="sng">
              <a:solidFill>
                <a:schemeClr val="lt2"/>
              </a:solidFill>
              <a:prstDash val="solid"/>
              <a:round/>
              <a:headEnd type="none" w="med" len="med"/>
              <a:tailEnd type="none" w="med" len="med"/>
            </a:ln>
          </p:spPr>
        </p:cxnSp>
        <p:cxnSp>
          <p:nvCxnSpPr>
            <p:cNvPr id="217" name="Google Shape;217;p14"/>
            <p:cNvCxnSpPr/>
            <p:nvPr/>
          </p:nvCxnSpPr>
          <p:spPr>
            <a:xfrm>
              <a:off x="-552" y="1547993"/>
              <a:ext cx="9168900" cy="0"/>
            </a:xfrm>
            <a:prstGeom prst="straightConnector1">
              <a:avLst/>
            </a:prstGeom>
            <a:noFill/>
            <a:ln w="9525" cap="flat" cmpd="sng">
              <a:solidFill>
                <a:schemeClr val="lt2"/>
              </a:solidFill>
              <a:prstDash val="solid"/>
              <a:round/>
              <a:headEnd type="none" w="med" len="med"/>
              <a:tailEnd type="none" w="med" len="med"/>
            </a:ln>
          </p:spPr>
        </p:cxnSp>
        <p:cxnSp>
          <p:nvCxnSpPr>
            <p:cNvPr id="218" name="Google Shape;218;p14"/>
            <p:cNvCxnSpPr/>
            <p:nvPr/>
          </p:nvCxnSpPr>
          <p:spPr>
            <a:xfrm>
              <a:off x="-552" y="1960566"/>
              <a:ext cx="9168900" cy="0"/>
            </a:xfrm>
            <a:prstGeom prst="straightConnector1">
              <a:avLst/>
            </a:prstGeom>
            <a:noFill/>
            <a:ln w="9525" cap="flat" cmpd="sng">
              <a:solidFill>
                <a:schemeClr val="lt2"/>
              </a:solidFill>
              <a:prstDash val="solid"/>
              <a:round/>
              <a:headEnd type="none" w="med" len="med"/>
              <a:tailEnd type="none" w="med" len="med"/>
            </a:ln>
          </p:spPr>
        </p:cxnSp>
        <p:cxnSp>
          <p:nvCxnSpPr>
            <p:cNvPr id="219" name="Google Shape;219;p14"/>
            <p:cNvCxnSpPr/>
            <p:nvPr/>
          </p:nvCxnSpPr>
          <p:spPr>
            <a:xfrm>
              <a:off x="-552" y="2373139"/>
              <a:ext cx="9168900" cy="0"/>
            </a:xfrm>
            <a:prstGeom prst="straightConnector1">
              <a:avLst/>
            </a:prstGeom>
            <a:noFill/>
            <a:ln w="9525" cap="flat" cmpd="sng">
              <a:solidFill>
                <a:schemeClr val="lt2"/>
              </a:solidFill>
              <a:prstDash val="solid"/>
              <a:round/>
              <a:headEnd type="none" w="med" len="med"/>
              <a:tailEnd type="none" w="med" len="med"/>
            </a:ln>
          </p:spPr>
        </p:cxnSp>
        <p:cxnSp>
          <p:nvCxnSpPr>
            <p:cNvPr id="220" name="Google Shape;220;p14"/>
            <p:cNvCxnSpPr/>
            <p:nvPr/>
          </p:nvCxnSpPr>
          <p:spPr>
            <a:xfrm>
              <a:off x="-552" y="2785711"/>
              <a:ext cx="9168900" cy="0"/>
            </a:xfrm>
            <a:prstGeom prst="straightConnector1">
              <a:avLst/>
            </a:prstGeom>
            <a:noFill/>
            <a:ln w="9525" cap="flat" cmpd="sng">
              <a:solidFill>
                <a:schemeClr val="lt2"/>
              </a:solidFill>
              <a:prstDash val="solid"/>
              <a:round/>
              <a:headEnd type="none" w="med" len="med"/>
              <a:tailEnd type="none" w="med" len="med"/>
            </a:ln>
          </p:spPr>
        </p:cxnSp>
        <p:cxnSp>
          <p:nvCxnSpPr>
            <p:cNvPr id="221" name="Google Shape;221;p14"/>
            <p:cNvCxnSpPr/>
            <p:nvPr/>
          </p:nvCxnSpPr>
          <p:spPr>
            <a:xfrm>
              <a:off x="-552" y="3198284"/>
              <a:ext cx="9168900" cy="0"/>
            </a:xfrm>
            <a:prstGeom prst="straightConnector1">
              <a:avLst/>
            </a:prstGeom>
            <a:noFill/>
            <a:ln w="9525" cap="flat" cmpd="sng">
              <a:solidFill>
                <a:schemeClr val="lt2"/>
              </a:solidFill>
              <a:prstDash val="solid"/>
              <a:round/>
              <a:headEnd type="none" w="med" len="med"/>
              <a:tailEnd type="none" w="med" len="med"/>
            </a:ln>
          </p:spPr>
        </p:cxnSp>
        <p:cxnSp>
          <p:nvCxnSpPr>
            <p:cNvPr id="222" name="Google Shape;222;p14"/>
            <p:cNvCxnSpPr/>
            <p:nvPr/>
          </p:nvCxnSpPr>
          <p:spPr>
            <a:xfrm>
              <a:off x="-552" y="3610857"/>
              <a:ext cx="9168900" cy="0"/>
            </a:xfrm>
            <a:prstGeom prst="straightConnector1">
              <a:avLst/>
            </a:prstGeom>
            <a:noFill/>
            <a:ln w="9525" cap="flat" cmpd="sng">
              <a:solidFill>
                <a:schemeClr val="lt2"/>
              </a:solidFill>
              <a:prstDash val="solid"/>
              <a:round/>
              <a:headEnd type="none" w="med" len="med"/>
              <a:tailEnd type="none" w="med" len="med"/>
            </a:ln>
          </p:spPr>
        </p:cxnSp>
        <p:cxnSp>
          <p:nvCxnSpPr>
            <p:cNvPr id="223" name="Google Shape;223;p14"/>
            <p:cNvCxnSpPr/>
            <p:nvPr/>
          </p:nvCxnSpPr>
          <p:spPr>
            <a:xfrm>
              <a:off x="-552" y="4436002"/>
              <a:ext cx="9168900" cy="0"/>
            </a:xfrm>
            <a:prstGeom prst="straightConnector1">
              <a:avLst/>
            </a:prstGeom>
            <a:noFill/>
            <a:ln w="9525" cap="flat" cmpd="sng">
              <a:solidFill>
                <a:schemeClr val="lt2"/>
              </a:solidFill>
              <a:prstDash val="solid"/>
              <a:round/>
              <a:headEnd type="none" w="med" len="med"/>
              <a:tailEnd type="none" w="med" len="med"/>
            </a:ln>
          </p:spPr>
        </p:cxnSp>
        <p:cxnSp>
          <p:nvCxnSpPr>
            <p:cNvPr id="224" name="Google Shape;224;p14"/>
            <p:cNvCxnSpPr/>
            <p:nvPr/>
          </p:nvCxnSpPr>
          <p:spPr>
            <a:xfrm>
              <a:off x="-552" y="4848575"/>
              <a:ext cx="9168900" cy="0"/>
            </a:xfrm>
            <a:prstGeom prst="straightConnector1">
              <a:avLst/>
            </a:prstGeom>
            <a:noFill/>
            <a:ln w="9525" cap="flat" cmpd="sng">
              <a:solidFill>
                <a:schemeClr val="lt2"/>
              </a:solidFill>
              <a:prstDash val="solid"/>
              <a:round/>
              <a:headEnd type="none" w="med" len="med"/>
              <a:tailEnd type="none" w="med" len="med"/>
            </a:ln>
          </p:spPr>
        </p:cxnSp>
      </p:grpSp>
      <p:sp>
        <p:nvSpPr>
          <p:cNvPr id="225" name="Google Shape;225;p14"/>
          <p:cNvSpPr txBox="1">
            <a:spLocks noGrp="1"/>
          </p:cNvSpPr>
          <p:nvPr>
            <p:ph type="subTitle" idx="1"/>
          </p:nvPr>
        </p:nvSpPr>
        <p:spPr>
          <a:xfrm>
            <a:off x="2333925" y="2523925"/>
            <a:ext cx="1696500" cy="792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100"/>
              <a:buNone/>
              <a:defRPr/>
            </a:lvl1pPr>
            <a:lvl2pPr lvl="1" algn="ctr" rtl="0">
              <a:lnSpc>
                <a:spcPct val="100000"/>
              </a:lnSpc>
              <a:spcBef>
                <a:spcPts val="0"/>
              </a:spcBef>
              <a:spcAft>
                <a:spcPts val="0"/>
              </a:spcAft>
              <a:buSzPts val="1100"/>
              <a:buNone/>
              <a:defRPr/>
            </a:lvl2pPr>
            <a:lvl3pPr lvl="2" algn="ctr" rtl="0">
              <a:lnSpc>
                <a:spcPct val="100000"/>
              </a:lnSpc>
              <a:spcBef>
                <a:spcPts val="0"/>
              </a:spcBef>
              <a:spcAft>
                <a:spcPts val="0"/>
              </a:spcAft>
              <a:buSzPts val="1100"/>
              <a:buNone/>
              <a:defRPr/>
            </a:lvl3pPr>
            <a:lvl4pPr lvl="3" algn="ctr" rtl="0">
              <a:lnSpc>
                <a:spcPct val="100000"/>
              </a:lnSpc>
              <a:spcBef>
                <a:spcPts val="0"/>
              </a:spcBef>
              <a:spcAft>
                <a:spcPts val="0"/>
              </a:spcAft>
              <a:buSzPts val="1100"/>
              <a:buNone/>
              <a:defRPr/>
            </a:lvl4pPr>
            <a:lvl5pPr lvl="4" algn="ctr" rtl="0">
              <a:lnSpc>
                <a:spcPct val="100000"/>
              </a:lnSpc>
              <a:spcBef>
                <a:spcPts val="0"/>
              </a:spcBef>
              <a:spcAft>
                <a:spcPts val="0"/>
              </a:spcAft>
              <a:buSzPts val="1100"/>
              <a:buNone/>
              <a:defRPr/>
            </a:lvl5pPr>
            <a:lvl6pPr lvl="5" algn="ctr" rtl="0">
              <a:lnSpc>
                <a:spcPct val="100000"/>
              </a:lnSpc>
              <a:spcBef>
                <a:spcPts val="0"/>
              </a:spcBef>
              <a:spcAft>
                <a:spcPts val="0"/>
              </a:spcAft>
              <a:buSzPts val="1100"/>
              <a:buNone/>
              <a:defRPr/>
            </a:lvl6pPr>
            <a:lvl7pPr lvl="6" algn="ctr" rtl="0">
              <a:lnSpc>
                <a:spcPct val="100000"/>
              </a:lnSpc>
              <a:spcBef>
                <a:spcPts val="0"/>
              </a:spcBef>
              <a:spcAft>
                <a:spcPts val="0"/>
              </a:spcAft>
              <a:buSzPts val="1100"/>
              <a:buNone/>
              <a:defRPr/>
            </a:lvl7pPr>
            <a:lvl8pPr lvl="7" algn="ctr" rtl="0">
              <a:lnSpc>
                <a:spcPct val="100000"/>
              </a:lnSpc>
              <a:spcBef>
                <a:spcPts val="0"/>
              </a:spcBef>
              <a:spcAft>
                <a:spcPts val="0"/>
              </a:spcAft>
              <a:buSzPts val="1100"/>
              <a:buNone/>
              <a:defRPr/>
            </a:lvl8pPr>
            <a:lvl9pPr lvl="8" algn="ctr" rtl="0">
              <a:lnSpc>
                <a:spcPct val="100000"/>
              </a:lnSpc>
              <a:spcBef>
                <a:spcPts val="0"/>
              </a:spcBef>
              <a:spcAft>
                <a:spcPts val="0"/>
              </a:spcAft>
              <a:buSzPts val="1100"/>
              <a:buNone/>
              <a:defRPr/>
            </a:lvl9pPr>
          </a:lstStyle>
          <a:p>
            <a:endParaRPr/>
          </a:p>
        </p:txBody>
      </p:sp>
      <p:sp>
        <p:nvSpPr>
          <p:cNvPr id="226" name="Google Shape;226;p14"/>
          <p:cNvSpPr txBox="1">
            <a:spLocks noGrp="1"/>
          </p:cNvSpPr>
          <p:nvPr>
            <p:ph type="subTitle" idx="2"/>
          </p:nvPr>
        </p:nvSpPr>
        <p:spPr>
          <a:xfrm>
            <a:off x="5113550" y="2523925"/>
            <a:ext cx="1696500" cy="792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100"/>
              <a:buNone/>
              <a:defRPr/>
            </a:lvl1pPr>
            <a:lvl2pPr lvl="1" algn="ctr" rtl="0">
              <a:lnSpc>
                <a:spcPct val="100000"/>
              </a:lnSpc>
              <a:spcBef>
                <a:spcPts val="0"/>
              </a:spcBef>
              <a:spcAft>
                <a:spcPts val="0"/>
              </a:spcAft>
              <a:buSzPts val="1100"/>
              <a:buNone/>
              <a:defRPr/>
            </a:lvl2pPr>
            <a:lvl3pPr lvl="2" algn="ctr" rtl="0">
              <a:lnSpc>
                <a:spcPct val="100000"/>
              </a:lnSpc>
              <a:spcBef>
                <a:spcPts val="0"/>
              </a:spcBef>
              <a:spcAft>
                <a:spcPts val="0"/>
              </a:spcAft>
              <a:buSzPts val="1100"/>
              <a:buNone/>
              <a:defRPr/>
            </a:lvl3pPr>
            <a:lvl4pPr lvl="3" algn="ctr" rtl="0">
              <a:lnSpc>
                <a:spcPct val="100000"/>
              </a:lnSpc>
              <a:spcBef>
                <a:spcPts val="0"/>
              </a:spcBef>
              <a:spcAft>
                <a:spcPts val="0"/>
              </a:spcAft>
              <a:buSzPts val="1100"/>
              <a:buNone/>
              <a:defRPr/>
            </a:lvl4pPr>
            <a:lvl5pPr lvl="4" algn="ctr" rtl="0">
              <a:lnSpc>
                <a:spcPct val="100000"/>
              </a:lnSpc>
              <a:spcBef>
                <a:spcPts val="0"/>
              </a:spcBef>
              <a:spcAft>
                <a:spcPts val="0"/>
              </a:spcAft>
              <a:buSzPts val="1100"/>
              <a:buNone/>
              <a:defRPr/>
            </a:lvl5pPr>
            <a:lvl6pPr lvl="5" algn="ctr" rtl="0">
              <a:lnSpc>
                <a:spcPct val="100000"/>
              </a:lnSpc>
              <a:spcBef>
                <a:spcPts val="0"/>
              </a:spcBef>
              <a:spcAft>
                <a:spcPts val="0"/>
              </a:spcAft>
              <a:buSzPts val="1100"/>
              <a:buNone/>
              <a:defRPr/>
            </a:lvl6pPr>
            <a:lvl7pPr lvl="6" algn="ctr" rtl="0">
              <a:lnSpc>
                <a:spcPct val="100000"/>
              </a:lnSpc>
              <a:spcBef>
                <a:spcPts val="0"/>
              </a:spcBef>
              <a:spcAft>
                <a:spcPts val="0"/>
              </a:spcAft>
              <a:buSzPts val="1100"/>
              <a:buNone/>
              <a:defRPr/>
            </a:lvl7pPr>
            <a:lvl8pPr lvl="7" algn="ctr" rtl="0">
              <a:lnSpc>
                <a:spcPct val="100000"/>
              </a:lnSpc>
              <a:spcBef>
                <a:spcPts val="0"/>
              </a:spcBef>
              <a:spcAft>
                <a:spcPts val="0"/>
              </a:spcAft>
              <a:buSzPts val="1100"/>
              <a:buNone/>
              <a:defRPr/>
            </a:lvl8pPr>
            <a:lvl9pPr lvl="8" algn="ctr" rtl="0">
              <a:lnSpc>
                <a:spcPct val="100000"/>
              </a:lnSpc>
              <a:spcBef>
                <a:spcPts val="0"/>
              </a:spcBef>
              <a:spcAft>
                <a:spcPts val="0"/>
              </a:spcAft>
              <a:buSzPts val="1100"/>
              <a:buNone/>
              <a:defRPr/>
            </a:lvl9pPr>
          </a:lstStyle>
          <a:p>
            <a:endParaRPr/>
          </a:p>
        </p:txBody>
      </p:sp>
      <p:sp>
        <p:nvSpPr>
          <p:cNvPr id="227" name="Google Shape;227;p14"/>
          <p:cNvSpPr txBox="1">
            <a:spLocks noGrp="1"/>
          </p:cNvSpPr>
          <p:nvPr>
            <p:ph type="ctrTitle"/>
          </p:nvPr>
        </p:nvSpPr>
        <p:spPr>
          <a:xfrm>
            <a:off x="2435163" y="1745575"/>
            <a:ext cx="1494000" cy="7329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1400"/>
              <a:buFont typeface="Permanent Marker"/>
              <a:buNone/>
              <a:defRPr sz="1400">
                <a:latin typeface="Permanent Marker"/>
                <a:ea typeface="Permanent Marker"/>
                <a:cs typeface="Permanent Marker"/>
                <a:sym typeface="Permanent Marker"/>
              </a:defRPr>
            </a:lvl1pPr>
            <a:lvl2pPr lvl="1" algn="ctr" rtl="0">
              <a:spcBef>
                <a:spcPts val="0"/>
              </a:spcBef>
              <a:spcAft>
                <a:spcPts val="0"/>
              </a:spcAft>
              <a:buSzPts val="1400"/>
              <a:buFont typeface="Permanent Marker"/>
              <a:buNone/>
              <a:defRPr sz="1400">
                <a:latin typeface="Permanent Marker"/>
                <a:ea typeface="Permanent Marker"/>
                <a:cs typeface="Permanent Marker"/>
                <a:sym typeface="Permanent Marker"/>
              </a:defRPr>
            </a:lvl2pPr>
            <a:lvl3pPr lvl="2" algn="ctr" rtl="0">
              <a:spcBef>
                <a:spcPts val="0"/>
              </a:spcBef>
              <a:spcAft>
                <a:spcPts val="0"/>
              </a:spcAft>
              <a:buSzPts val="1400"/>
              <a:buFont typeface="Permanent Marker"/>
              <a:buNone/>
              <a:defRPr sz="1400">
                <a:latin typeface="Permanent Marker"/>
                <a:ea typeface="Permanent Marker"/>
                <a:cs typeface="Permanent Marker"/>
                <a:sym typeface="Permanent Marker"/>
              </a:defRPr>
            </a:lvl3pPr>
            <a:lvl4pPr lvl="3" algn="ctr" rtl="0">
              <a:spcBef>
                <a:spcPts val="0"/>
              </a:spcBef>
              <a:spcAft>
                <a:spcPts val="0"/>
              </a:spcAft>
              <a:buSzPts val="1400"/>
              <a:buFont typeface="Permanent Marker"/>
              <a:buNone/>
              <a:defRPr sz="1400">
                <a:latin typeface="Permanent Marker"/>
                <a:ea typeface="Permanent Marker"/>
                <a:cs typeface="Permanent Marker"/>
                <a:sym typeface="Permanent Marker"/>
              </a:defRPr>
            </a:lvl4pPr>
            <a:lvl5pPr lvl="4" algn="ctr" rtl="0">
              <a:spcBef>
                <a:spcPts val="0"/>
              </a:spcBef>
              <a:spcAft>
                <a:spcPts val="0"/>
              </a:spcAft>
              <a:buSzPts val="1400"/>
              <a:buFont typeface="Permanent Marker"/>
              <a:buNone/>
              <a:defRPr sz="1400">
                <a:latin typeface="Permanent Marker"/>
                <a:ea typeface="Permanent Marker"/>
                <a:cs typeface="Permanent Marker"/>
                <a:sym typeface="Permanent Marker"/>
              </a:defRPr>
            </a:lvl5pPr>
            <a:lvl6pPr lvl="5" algn="ctr" rtl="0">
              <a:spcBef>
                <a:spcPts val="0"/>
              </a:spcBef>
              <a:spcAft>
                <a:spcPts val="0"/>
              </a:spcAft>
              <a:buSzPts val="1400"/>
              <a:buFont typeface="Permanent Marker"/>
              <a:buNone/>
              <a:defRPr sz="1400">
                <a:latin typeface="Permanent Marker"/>
                <a:ea typeface="Permanent Marker"/>
                <a:cs typeface="Permanent Marker"/>
                <a:sym typeface="Permanent Marker"/>
              </a:defRPr>
            </a:lvl6pPr>
            <a:lvl7pPr lvl="6" algn="ctr" rtl="0">
              <a:spcBef>
                <a:spcPts val="0"/>
              </a:spcBef>
              <a:spcAft>
                <a:spcPts val="0"/>
              </a:spcAft>
              <a:buSzPts val="1400"/>
              <a:buFont typeface="Permanent Marker"/>
              <a:buNone/>
              <a:defRPr sz="1400">
                <a:latin typeface="Permanent Marker"/>
                <a:ea typeface="Permanent Marker"/>
                <a:cs typeface="Permanent Marker"/>
                <a:sym typeface="Permanent Marker"/>
              </a:defRPr>
            </a:lvl7pPr>
            <a:lvl8pPr lvl="7" algn="ctr" rtl="0">
              <a:spcBef>
                <a:spcPts val="0"/>
              </a:spcBef>
              <a:spcAft>
                <a:spcPts val="0"/>
              </a:spcAft>
              <a:buSzPts val="1400"/>
              <a:buFont typeface="Permanent Marker"/>
              <a:buNone/>
              <a:defRPr sz="1400">
                <a:latin typeface="Permanent Marker"/>
                <a:ea typeface="Permanent Marker"/>
                <a:cs typeface="Permanent Marker"/>
                <a:sym typeface="Permanent Marker"/>
              </a:defRPr>
            </a:lvl8pPr>
            <a:lvl9pPr lvl="8" algn="ctr" rtl="0">
              <a:spcBef>
                <a:spcPts val="0"/>
              </a:spcBef>
              <a:spcAft>
                <a:spcPts val="0"/>
              </a:spcAft>
              <a:buSzPts val="1400"/>
              <a:buFont typeface="Permanent Marker"/>
              <a:buNone/>
              <a:defRPr sz="1400">
                <a:latin typeface="Permanent Marker"/>
                <a:ea typeface="Permanent Marker"/>
                <a:cs typeface="Permanent Marker"/>
                <a:sym typeface="Permanent Marker"/>
              </a:defRPr>
            </a:lvl9pPr>
          </a:lstStyle>
          <a:p>
            <a:endParaRPr/>
          </a:p>
        </p:txBody>
      </p:sp>
      <p:sp>
        <p:nvSpPr>
          <p:cNvPr id="228" name="Google Shape;228;p14"/>
          <p:cNvSpPr txBox="1">
            <a:spLocks noGrp="1"/>
          </p:cNvSpPr>
          <p:nvPr>
            <p:ph type="ctrTitle" idx="3"/>
          </p:nvPr>
        </p:nvSpPr>
        <p:spPr>
          <a:xfrm>
            <a:off x="5214788" y="1745575"/>
            <a:ext cx="1494000" cy="7329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1400"/>
              <a:buFont typeface="Permanent Marker"/>
              <a:buNone/>
              <a:defRPr sz="1400">
                <a:latin typeface="Permanent Marker"/>
                <a:ea typeface="Permanent Marker"/>
                <a:cs typeface="Permanent Marker"/>
                <a:sym typeface="Permanent Marker"/>
              </a:defRPr>
            </a:lvl1pPr>
            <a:lvl2pPr lvl="1" algn="ctr" rtl="0">
              <a:spcBef>
                <a:spcPts val="0"/>
              </a:spcBef>
              <a:spcAft>
                <a:spcPts val="0"/>
              </a:spcAft>
              <a:buSzPts val="1400"/>
              <a:buFont typeface="Permanent Marker"/>
              <a:buNone/>
              <a:defRPr sz="1400">
                <a:latin typeface="Permanent Marker"/>
                <a:ea typeface="Permanent Marker"/>
                <a:cs typeface="Permanent Marker"/>
                <a:sym typeface="Permanent Marker"/>
              </a:defRPr>
            </a:lvl2pPr>
            <a:lvl3pPr lvl="2" algn="ctr" rtl="0">
              <a:spcBef>
                <a:spcPts val="0"/>
              </a:spcBef>
              <a:spcAft>
                <a:spcPts val="0"/>
              </a:spcAft>
              <a:buSzPts val="1400"/>
              <a:buFont typeface="Permanent Marker"/>
              <a:buNone/>
              <a:defRPr sz="1400">
                <a:latin typeface="Permanent Marker"/>
                <a:ea typeface="Permanent Marker"/>
                <a:cs typeface="Permanent Marker"/>
                <a:sym typeface="Permanent Marker"/>
              </a:defRPr>
            </a:lvl3pPr>
            <a:lvl4pPr lvl="3" algn="ctr" rtl="0">
              <a:spcBef>
                <a:spcPts val="0"/>
              </a:spcBef>
              <a:spcAft>
                <a:spcPts val="0"/>
              </a:spcAft>
              <a:buSzPts val="1400"/>
              <a:buFont typeface="Permanent Marker"/>
              <a:buNone/>
              <a:defRPr sz="1400">
                <a:latin typeface="Permanent Marker"/>
                <a:ea typeface="Permanent Marker"/>
                <a:cs typeface="Permanent Marker"/>
                <a:sym typeface="Permanent Marker"/>
              </a:defRPr>
            </a:lvl4pPr>
            <a:lvl5pPr lvl="4" algn="ctr" rtl="0">
              <a:spcBef>
                <a:spcPts val="0"/>
              </a:spcBef>
              <a:spcAft>
                <a:spcPts val="0"/>
              </a:spcAft>
              <a:buSzPts val="1400"/>
              <a:buFont typeface="Permanent Marker"/>
              <a:buNone/>
              <a:defRPr sz="1400">
                <a:latin typeface="Permanent Marker"/>
                <a:ea typeface="Permanent Marker"/>
                <a:cs typeface="Permanent Marker"/>
                <a:sym typeface="Permanent Marker"/>
              </a:defRPr>
            </a:lvl5pPr>
            <a:lvl6pPr lvl="5" algn="ctr" rtl="0">
              <a:spcBef>
                <a:spcPts val="0"/>
              </a:spcBef>
              <a:spcAft>
                <a:spcPts val="0"/>
              </a:spcAft>
              <a:buSzPts val="1400"/>
              <a:buFont typeface="Permanent Marker"/>
              <a:buNone/>
              <a:defRPr sz="1400">
                <a:latin typeface="Permanent Marker"/>
                <a:ea typeface="Permanent Marker"/>
                <a:cs typeface="Permanent Marker"/>
                <a:sym typeface="Permanent Marker"/>
              </a:defRPr>
            </a:lvl6pPr>
            <a:lvl7pPr lvl="6" algn="ctr" rtl="0">
              <a:spcBef>
                <a:spcPts val="0"/>
              </a:spcBef>
              <a:spcAft>
                <a:spcPts val="0"/>
              </a:spcAft>
              <a:buSzPts val="1400"/>
              <a:buFont typeface="Permanent Marker"/>
              <a:buNone/>
              <a:defRPr sz="1400">
                <a:latin typeface="Permanent Marker"/>
                <a:ea typeface="Permanent Marker"/>
                <a:cs typeface="Permanent Marker"/>
                <a:sym typeface="Permanent Marker"/>
              </a:defRPr>
            </a:lvl7pPr>
            <a:lvl8pPr lvl="7" algn="ctr" rtl="0">
              <a:spcBef>
                <a:spcPts val="0"/>
              </a:spcBef>
              <a:spcAft>
                <a:spcPts val="0"/>
              </a:spcAft>
              <a:buSzPts val="1400"/>
              <a:buFont typeface="Permanent Marker"/>
              <a:buNone/>
              <a:defRPr sz="1400">
                <a:latin typeface="Permanent Marker"/>
                <a:ea typeface="Permanent Marker"/>
                <a:cs typeface="Permanent Marker"/>
                <a:sym typeface="Permanent Marker"/>
              </a:defRPr>
            </a:lvl8pPr>
            <a:lvl9pPr lvl="8" algn="ctr" rtl="0">
              <a:spcBef>
                <a:spcPts val="0"/>
              </a:spcBef>
              <a:spcAft>
                <a:spcPts val="0"/>
              </a:spcAft>
              <a:buSzPts val="1400"/>
              <a:buFont typeface="Permanent Marker"/>
              <a:buNone/>
              <a:defRPr sz="1400">
                <a:latin typeface="Permanent Marker"/>
                <a:ea typeface="Permanent Marker"/>
                <a:cs typeface="Permanent Marker"/>
                <a:sym typeface="Permanent Marker"/>
              </a:defRPr>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ACKGROUND">
  <p:cSld name="BLANK_1">
    <p:spTree>
      <p:nvGrpSpPr>
        <p:cNvPr id="1" name="Shape 305"/>
        <p:cNvGrpSpPr/>
        <p:nvPr/>
      </p:nvGrpSpPr>
      <p:grpSpPr>
        <a:xfrm>
          <a:off x="0" y="0"/>
          <a:ext cx="0" cy="0"/>
          <a:chOff x="0" y="0"/>
          <a:chExt cx="0" cy="0"/>
        </a:xfrm>
      </p:grpSpPr>
      <p:grpSp>
        <p:nvGrpSpPr>
          <p:cNvPr id="306" name="Google Shape;306;p19"/>
          <p:cNvGrpSpPr/>
          <p:nvPr/>
        </p:nvGrpSpPr>
        <p:grpSpPr>
          <a:xfrm>
            <a:off x="-12452" y="310275"/>
            <a:ext cx="9180800" cy="4538300"/>
            <a:chOff x="-12452" y="310275"/>
            <a:chExt cx="9180800" cy="4538300"/>
          </a:xfrm>
        </p:grpSpPr>
        <p:cxnSp>
          <p:nvCxnSpPr>
            <p:cNvPr id="307" name="Google Shape;307;p19"/>
            <p:cNvCxnSpPr/>
            <p:nvPr/>
          </p:nvCxnSpPr>
          <p:spPr>
            <a:xfrm>
              <a:off x="-552" y="4023430"/>
              <a:ext cx="9168900" cy="0"/>
            </a:xfrm>
            <a:prstGeom prst="straightConnector1">
              <a:avLst/>
            </a:prstGeom>
            <a:noFill/>
            <a:ln w="9525" cap="flat" cmpd="sng">
              <a:solidFill>
                <a:schemeClr val="lt2"/>
              </a:solidFill>
              <a:prstDash val="solid"/>
              <a:round/>
              <a:headEnd type="none" w="med" len="med"/>
              <a:tailEnd type="none" w="med" len="med"/>
            </a:ln>
          </p:spPr>
        </p:cxnSp>
        <p:cxnSp>
          <p:nvCxnSpPr>
            <p:cNvPr id="308" name="Google Shape;308;p19"/>
            <p:cNvCxnSpPr/>
            <p:nvPr/>
          </p:nvCxnSpPr>
          <p:spPr>
            <a:xfrm>
              <a:off x="-12452" y="310275"/>
              <a:ext cx="9168900" cy="0"/>
            </a:xfrm>
            <a:prstGeom prst="straightConnector1">
              <a:avLst/>
            </a:prstGeom>
            <a:noFill/>
            <a:ln w="9525" cap="flat" cmpd="sng">
              <a:solidFill>
                <a:schemeClr val="lt2"/>
              </a:solidFill>
              <a:prstDash val="solid"/>
              <a:round/>
              <a:headEnd type="none" w="med" len="med"/>
              <a:tailEnd type="none" w="med" len="med"/>
            </a:ln>
          </p:spPr>
        </p:cxnSp>
        <p:cxnSp>
          <p:nvCxnSpPr>
            <p:cNvPr id="309" name="Google Shape;309;p19"/>
            <p:cNvCxnSpPr/>
            <p:nvPr/>
          </p:nvCxnSpPr>
          <p:spPr>
            <a:xfrm>
              <a:off x="-552" y="722848"/>
              <a:ext cx="9168900" cy="0"/>
            </a:xfrm>
            <a:prstGeom prst="straightConnector1">
              <a:avLst/>
            </a:prstGeom>
            <a:noFill/>
            <a:ln w="9525" cap="flat" cmpd="sng">
              <a:solidFill>
                <a:schemeClr val="lt2"/>
              </a:solidFill>
              <a:prstDash val="solid"/>
              <a:round/>
              <a:headEnd type="none" w="med" len="med"/>
              <a:tailEnd type="none" w="med" len="med"/>
            </a:ln>
          </p:spPr>
        </p:cxnSp>
        <p:cxnSp>
          <p:nvCxnSpPr>
            <p:cNvPr id="310" name="Google Shape;310;p19"/>
            <p:cNvCxnSpPr/>
            <p:nvPr/>
          </p:nvCxnSpPr>
          <p:spPr>
            <a:xfrm>
              <a:off x="-552" y="1135420"/>
              <a:ext cx="9168900" cy="0"/>
            </a:xfrm>
            <a:prstGeom prst="straightConnector1">
              <a:avLst/>
            </a:prstGeom>
            <a:noFill/>
            <a:ln w="9525" cap="flat" cmpd="sng">
              <a:solidFill>
                <a:schemeClr val="lt2"/>
              </a:solidFill>
              <a:prstDash val="solid"/>
              <a:round/>
              <a:headEnd type="none" w="med" len="med"/>
              <a:tailEnd type="none" w="med" len="med"/>
            </a:ln>
          </p:spPr>
        </p:cxnSp>
        <p:cxnSp>
          <p:nvCxnSpPr>
            <p:cNvPr id="311" name="Google Shape;311;p19"/>
            <p:cNvCxnSpPr/>
            <p:nvPr/>
          </p:nvCxnSpPr>
          <p:spPr>
            <a:xfrm>
              <a:off x="-552" y="1547993"/>
              <a:ext cx="9168900" cy="0"/>
            </a:xfrm>
            <a:prstGeom prst="straightConnector1">
              <a:avLst/>
            </a:prstGeom>
            <a:noFill/>
            <a:ln w="9525" cap="flat" cmpd="sng">
              <a:solidFill>
                <a:schemeClr val="lt2"/>
              </a:solidFill>
              <a:prstDash val="solid"/>
              <a:round/>
              <a:headEnd type="none" w="med" len="med"/>
              <a:tailEnd type="none" w="med" len="med"/>
            </a:ln>
          </p:spPr>
        </p:cxnSp>
        <p:cxnSp>
          <p:nvCxnSpPr>
            <p:cNvPr id="312" name="Google Shape;312;p19"/>
            <p:cNvCxnSpPr/>
            <p:nvPr/>
          </p:nvCxnSpPr>
          <p:spPr>
            <a:xfrm>
              <a:off x="-552" y="1960566"/>
              <a:ext cx="9168900" cy="0"/>
            </a:xfrm>
            <a:prstGeom prst="straightConnector1">
              <a:avLst/>
            </a:prstGeom>
            <a:noFill/>
            <a:ln w="9525" cap="flat" cmpd="sng">
              <a:solidFill>
                <a:schemeClr val="lt2"/>
              </a:solidFill>
              <a:prstDash val="solid"/>
              <a:round/>
              <a:headEnd type="none" w="med" len="med"/>
              <a:tailEnd type="none" w="med" len="med"/>
            </a:ln>
          </p:spPr>
        </p:cxnSp>
        <p:cxnSp>
          <p:nvCxnSpPr>
            <p:cNvPr id="313" name="Google Shape;313;p19"/>
            <p:cNvCxnSpPr/>
            <p:nvPr/>
          </p:nvCxnSpPr>
          <p:spPr>
            <a:xfrm>
              <a:off x="-552" y="2373139"/>
              <a:ext cx="9168900" cy="0"/>
            </a:xfrm>
            <a:prstGeom prst="straightConnector1">
              <a:avLst/>
            </a:prstGeom>
            <a:noFill/>
            <a:ln w="9525" cap="flat" cmpd="sng">
              <a:solidFill>
                <a:schemeClr val="lt2"/>
              </a:solidFill>
              <a:prstDash val="solid"/>
              <a:round/>
              <a:headEnd type="none" w="med" len="med"/>
              <a:tailEnd type="none" w="med" len="med"/>
            </a:ln>
          </p:spPr>
        </p:cxnSp>
        <p:cxnSp>
          <p:nvCxnSpPr>
            <p:cNvPr id="314" name="Google Shape;314;p19"/>
            <p:cNvCxnSpPr/>
            <p:nvPr/>
          </p:nvCxnSpPr>
          <p:spPr>
            <a:xfrm>
              <a:off x="-552" y="2785711"/>
              <a:ext cx="9168900" cy="0"/>
            </a:xfrm>
            <a:prstGeom prst="straightConnector1">
              <a:avLst/>
            </a:prstGeom>
            <a:noFill/>
            <a:ln w="9525" cap="flat" cmpd="sng">
              <a:solidFill>
                <a:schemeClr val="lt2"/>
              </a:solidFill>
              <a:prstDash val="solid"/>
              <a:round/>
              <a:headEnd type="none" w="med" len="med"/>
              <a:tailEnd type="none" w="med" len="med"/>
            </a:ln>
          </p:spPr>
        </p:cxnSp>
        <p:cxnSp>
          <p:nvCxnSpPr>
            <p:cNvPr id="315" name="Google Shape;315;p19"/>
            <p:cNvCxnSpPr/>
            <p:nvPr/>
          </p:nvCxnSpPr>
          <p:spPr>
            <a:xfrm>
              <a:off x="-552" y="3198284"/>
              <a:ext cx="9168900" cy="0"/>
            </a:xfrm>
            <a:prstGeom prst="straightConnector1">
              <a:avLst/>
            </a:prstGeom>
            <a:noFill/>
            <a:ln w="9525" cap="flat" cmpd="sng">
              <a:solidFill>
                <a:schemeClr val="lt2"/>
              </a:solidFill>
              <a:prstDash val="solid"/>
              <a:round/>
              <a:headEnd type="none" w="med" len="med"/>
              <a:tailEnd type="none" w="med" len="med"/>
            </a:ln>
          </p:spPr>
        </p:cxnSp>
        <p:cxnSp>
          <p:nvCxnSpPr>
            <p:cNvPr id="316" name="Google Shape;316;p19"/>
            <p:cNvCxnSpPr/>
            <p:nvPr/>
          </p:nvCxnSpPr>
          <p:spPr>
            <a:xfrm>
              <a:off x="-552" y="3610857"/>
              <a:ext cx="9168900" cy="0"/>
            </a:xfrm>
            <a:prstGeom prst="straightConnector1">
              <a:avLst/>
            </a:prstGeom>
            <a:noFill/>
            <a:ln w="9525" cap="flat" cmpd="sng">
              <a:solidFill>
                <a:schemeClr val="lt2"/>
              </a:solidFill>
              <a:prstDash val="solid"/>
              <a:round/>
              <a:headEnd type="none" w="med" len="med"/>
              <a:tailEnd type="none" w="med" len="med"/>
            </a:ln>
          </p:spPr>
        </p:cxnSp>
        <p:cxnSp>
          <p:nvCxnSpPr>
            <p:cNvPr id="317" name="Google Shape;317;p19"/>
            <p:cNvCxnSpPr/>
            <p:nvPr/>
          </p:nvCxnSpPr>
          <p:spPr>
            <a:xfrm>
              <a:off x="-552" y="4436002"/>
              <a:ext cx="9168900" cy="0"/>
            </a:xfrm>
            <a:prstGeom prst="straightConnector1">
              <a:avLst/>
            </a:prstGeom>
            <a:noFill/>
            <a:ln w="9525" cap="flat" cmpd="sng">
              <a:solidFill>
                <a:schemeClr val="lt2"/>
              </a:solidFill>
              <a:prstDash val="solid"/>
              <a:round/>
              <a:headEnd type="none" w="med" len="med"/>
              <a:tailEnd type="none" w="med" len="med"/>
            </a:ln>
          </p:spPr>
        </p:cxnSp>
        <p:cxnSp>
          <p:nvCxnSpPr>
            <p:cNvPr id="318" name="Google Shape;318;p19"/>
            <p:cNvCxnSpPr/>
            <p:nvPr/>
          </p:nvCxnSpPr>
          <p:spPr>
            <a:xfrm>
              <a:off x="-552" y="4848575"/>
              <a:ext cx="9168900" cy="0"/>
            </a:xfrm>
            <a:prstGeom prst="straightConnector1">
              <a:avLst/>
            </a:prstGeom>
            <a:noFill/>
            <a:ln w="9525" cap="flat" cmpd="sng">
              <a:solidFill>
                <a:schemeClr val="lt2"/>
              </a:solidFill>
              <a:prstDash val="solid"/>
              <a:round/>
              <a:headEnd type="none" w="med" len="med"/>
              <a:tailEnd type="none" w="med" len="med"/>
            </a:ln>
          </p:spPr>
        </p:cxn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LANK SLIDE">
  <p:cSld name="BLANK_1_1">
    <p:spTree>
      <p:nvGrpSpPr>
        <p:cNvPr id="1" name="Shape 319"/>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SzPts val="2800"/>
              <a:buFont typeface="Permanent Marker"/>
              <a:buNone/>
              <a:defRPr sz="2800">
                <a:latin typeface="Permanent Marker"/>
                <a:ea typeface="Permanent Marker"/>
                <a:cs typeface="Permanent Marker"/>
                <a:sym typeface="Permanent Marker"/>
              </a:defRPr>
            </a:lvl1pPr>
            <a:lvl2pPr lvl="1">
              <a:spcBef>
                <a:spcPts val="0"/>
              </a:spcBef>
              <a:spcAft>
                <a:spcPts val="0"/>
              </a:spcAft>
              <a:buSzPts val="2800"/>
              <a:buNone/>
              <a:defRPr sz="2800"/>
            </a:lvl2pPr>
            <a:lvl3pPr lvl="2">
              <a:spcBef>
                <a:spcPts val="0"/>
              </a:spcBef>
              <a:spcAft>
                <a:spcPts val="0"/>
              </a:spcAft>
              <a:buSzPts val="2800"/>
              <a:buNone/>
              <a:defRPr sz="2800"/>
            </a:lvl3pPr>
            <a:lvl4pPr lvl="3">
              <a:spcBef>
                <a:spcPts val="0"/>
              </a:spcBef>
              <a:spcAft>
                <a:spcPts val="0"/>
              </a:spcAft>
              <a:buSzPts val="2800"/>
              <a:buNone/>
              <a:defRPr sz="2800"/>
            </a:lvl4pPr>
            <a:lvl5pPr lvl="4">
              <a:spcBef>
                <a:spcPts val="0"/>
              </a:spcBef>
              <a:spcAft>
                <a:spcPts val="0"/>
              </a:spcAft>
              <a:buSzPts val="2800"/>
              <a:buNone/>
              <a:defRPr sz="2800"/>
            </a:lvl5pPr>
            <a:lvl6pPr lvl="5">
              <a:spcBef>
                <a:spcPts val="0"/>
              </a:spcBef>
              <a:spcAft>
                <a:spcPts val="0"/>
              </a:spcAft>
              <a:buSzPts val="2800"/>
              <a:buNone/>
              <a:defRPr sz="2800"/>
            </a:lvl6pPr>
            <a:lvl7pPr lvl="6">
              <a:spcBef>
                <a:spcPts val="0"/>
              </a:spcBef>
              <a:spcAft>
                <a:spcPts val="0"/>
              </a:spcAft>
              <a:buSzPts val="2800"/>
              <a:buNone/>
              <a:defRPr sz="2800"/>
            </a:lvl7pPr>
            <a:lvl8pPr lvl="7">
              <a:spcBef>
                <a:spcPts val="0"/>
              </a:spcBef>
              <a:spcAft>
                <a:spcPts val="0"/>
              </a:spcAft>
              <a:buSzPts val="2800"/>
              <a:buNone/>
              <a:defRPr sz="2800"/>
            </a:lvl8pPr>
            <a:lvl9pPr lvl="8">
              <a:spcBef>
                <a:spcPts val="0"/>
              </a:spcBef>
              <a:spcAft>
                <a:spcPts val="0"/>
              </a:spcAft>
              <a:buSzPts val="2800"/>
              <a:buNone/>
              <a:defRPr sz="2800"/>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lvl1pPr marL="457200" lvl="0" indent="-298450">
              <a:lnSpc>
                <a:spcPct val="115000"/>
              </a:lnSpc>
              <a:spcBef>
                <a:spcPts val="0"/>
              </a:spcBef>
              <a:spcAft>
                <a:spcPts val="0"/>
              </a:spcAft>
              <a:buSzPts val="1100"/>
              <a:buFont typeface="Comfortaa"/>
              <a:buChar char="●"/>
              <a:defRPr sz="1100">
                <a:latin typeface="Comfortaa"/>
                <a:ea typeface="Comfortaa"/>
                <a:cs typeface="Comfortaa"/>
                <a:sym typeface="Comfortaa"/>
              </a:defRPr>
            </a:lvl1pPr>
            <a:lvl2pPr marL="914400" lvl="1" indent="-298450">
              <a:lnSpc>
                <a:spcPct val="115000"/>
              </a:lnSpc>
              <a:spcBef>
                <a:spcPts val="1600"/>
              </a:spcBef>
              <a:spcAft>
                <a:spcPts val="0"/>
              </a:spcAft>
              <a:buSzPts val="1100"/>
              <a:buFont typeface="Comfortaa"/>
              <a:buChar char="○"/>
              <a:defRPr sz="1100">
                <a:latin typeface="Comfortaa"/>
                <a:ea typeface="Comfortaa"/>
                <a:cs typeface="Comfortaa"/>
                <a:sym typeface="Comfortaa"/>
              </a:defRPr>
            </a:lvl2pPr>
            <a:lvl3pPr marL="1371600" lvl="2" indent="-298450">
              <a:lnSpc>
                <a:spcPct val="115000"/>
              </a:lnSpc>
              <a:spcBef>
                <a:spcPts val="1600"/>
              </a:spcBef>
              <a:spcAft>
                <a:spcPts val="0"/>
              </a:spcAft>
              <a:buSzPts val="1100"/>
              <a:buFont typeface="Comfortaa"/>
              <a:buChar char="■"/>
              <a:defRPr sz="1100">
                <a:latin typeface="Comfortaa"/>
                <a:ea typeface="Comfortaa"/>
                <a:cs typeface="Comfortaa"/>
                <a:sym typeface="Comfortaa"/>
              </a:defRPr>
            </a:lvl3pPr>
            <a:lvl4pPr marL="1828800" lvl="3" indent="-298450">
              <a:lnSpc>
                <a:spcPct val="115000"/>
              </a:lnSpc>
              <a:spcBef>
                <a:spcPts val="1600"/>
              </a:spcBef>
              <a:spcAft>
                <a:spcPts val="0"/>
              </a:spcAft>
              <a:buSzPts val="1100"/>
              <a:buFont typeface="Comfortaa"/>
              <a:buChar char="●"/>
              <a:defRPr sz="1100">
                <a:latin typeface="Comfortaa"/>
                <a:ea typeface="Comfortaa"/>
                <a:cs typeface="Comfortaa"/>
                <a:sym typeface="Comfortaa"/>
              </a:defRPr>
            </a:lvl4pPr>
            <a:lvl5pPr marL="2286000" lvl="4" indent="-298450">
              <a:lnSpc>
                <a:spcPct val="115000"/>
              </a:lnSpc>
              <a:spcBef>
                <a:spcPts val="1600"/>
              </a:spcBef>
              <a:spcAft>
                <a:spcPts val="0"/>
              </a:spcAft>
              <a:buSzPts val="1100"/>
              <a:buFont typeface="Comfortaa"/>
              <a:buChar char="○"/>
              <a:defRPr sz="1100">
                <a:latin typeface="Comfortaa"/>
                <a:ea typeface="Comfortaa"/>
                <a:cs typeface="Comfortaa"/>
                <a:sym typeface="Comfortaa"/>
              </a:defRPr>
            </a:lvl5pPr>
            <a:lvl6pPr marL="2743200" lvl="5" indent="-298450">
              <a:lnSpc>
                <a:spcPct val="115000"/>
              </a:lnSpc>
              <a:spcBef>
                <a:spcPts val="1600"/>
              </a:spcBef>
              <a:spcAft>
                <a:spcPts val="0"/>
              </a:spcAft>
              <a:buSzPts val="1100"/>
              <a:buFont typeface="Comfortaa"/>
              <a:buChar char="■"/>
              <a:defRPr sz="1100">
                <a:latin typeface="Comfortaa"/>
                <a:ea typeface="Comfortaa"/>
                <a:cs typeface="Comfortaa"/>
                <a:sym typeface="Comfortaa"/>
              </a:defRPr>
            </a:lvl6pPr>
            <a:lvl7pPr marL="3200400" lvl="6" indent="-298450">
              <a:lnSpc>
                <a:spcPct val="115000"/>
              </a:lnSpc>
              <a:spcBef>
                <a:spcPts val="1600"/>
              </a:spcBef>
              <a:spcAft>
                <a:spcPts val="0"/>
              </a:spcAft>
              <a:buSzPts val="1100"/>
              <a:buFont typeface="Comfortaa"/>
              <a:buChar char="●"/>
              <a:defRPr sz="1100">
                <a:latin typeface="Comfortaa"/>
                <a:ea typeface="Comfortaa"/>
                <a:cs typeface="Comfortaa"/>
                <a:sym typeface="Comfortaa"/>
              </a:defRPr>
            </a:lvl7pPr>
            <a:lvl8pPr marL="3657600" lvl="7" indent="-298450">
              <a:lnSpc>
                <a:spcPct val="115000"/>
              </a:lnSpc>
              <a:spcBef>
                <a:spcPts val="1600"/>
              </a:spcBef>
              <a:spcAft>
                <a:spcPts val="0"/>
              </a:spcAft>
              <a:buSzPts val="1100"/>
              <a:buFont typeface="Comfortaa"/>
              <a:buChar char="○"/>
              <a:defRPr sz="1100">
                <a:latin typeface="Comfortaa"/>
                <a:ea typeface="Comfortaa"/>
                <a:cs typeface="Comfortaa"/>
                <a:sym typeface="Comfortaa"/>
              </a:defRPr>
            </a:lvl8pPr>
            <a:lvl9pPr marL="4114800" lvl="8" indent="-298450">
              <a:lnSpc>
                <a:spcPct val="115000"/>
              </a:lnSpc>
              <a:spcBef>
                <a:spcPts val="1600"/>
              </a:spcBef>
              <a:spcAft>
                <a:spcPts val="1600"/>
              </a:spcAft>
              <a:buSzPts val="1100"/>
              <a:buFont typeface="Comfortaa"/>
              <a:buChar char="■"/>
              <a:defRPr sz="1100">
                <a:latin typeface="Comfortaa"/>
                <a:ea typeface="Comfortaa"/>
                <a:cs typeface="Comfortaa"/>
                <a:sym typeface="Comfortaa"/>
              </a:defRPr>
            </a:lvl9pPr>
          </a:lstStyle>
          <a:p>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6" r:id="rId5"/>
    <p:sldLayoutId id="2147483657" r:id="rId6"/>
    <p:sldLayoutId id="2147483660" r:id="rId7"/>
    <p:sldLayoutId id="2147483665" r:id="rId8"/>
    <p:sldLayoutId id="2147483666" r:id="rId9"/>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3.xml"/><Relationship Id="rId5" Type="http://schemas.openxmlformats.org/officeDocument/2006/relationships/image" Target="../media/image5.sv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1.svg"/></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jpe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png"/><Relationship Id="rId1" Type="http://schemas.openxmlformats.org/officeDocument/2006/relationships/slideLayout" Target="../slideLayouts/slideLayout8.xml"/><Relationship Id="rId4" Type="http://schemas.openxmlformats.org/officeDocument/2006/relationships/image" Target="../media/image16.jpeg"/></Relationships>
</file>

<file path=ppt/slides/_rels/slide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slides/_rels/slide1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hyperlink" Target="https://www.youtube.com/watch?v=nHxQUV5178Y" TargetMode="Externa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Layout" Target="../slideLayouts/slideLayout8.xml"/><Relationship Id="rId4" Type="http://schemas.openxmlformats.org/officeDocument/2006/relationships/image" Target="../media/image29.jpeg"/></Relationships>
</file>

<file path=ppt/slides/_rels/slide14.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9.xml"/><Relationship Id="rId1" Type="http://schemas.openxmlformats.org/officeDocument/2006/relationships/slideLayout" Target="../slideLayouts/slideLayout5.xml"/><Relationship Id="rId4" Type="http://schemas.openxmlformats.org/officeDocument/2006/relationships/image" Target="../media/image32.svg"/></Relationships>
</file>

<file path=ppt/slides/_rels/slide19.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0.xml"/><Relationship Id="rId1" Type="http://schemas.openxmlformats.org/officeDocument/2006/relationships/slideLayout" Target="../slideLayouts/slideLayout6.xml"/><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34.svg"/></Relationships>
</file>

<file path=ppt/slides/_rels/slide2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1.xml"/><Relationship Id="rId1" Type="http://schemas.openxmlformats.org/officeDocument/2006/relationships/slideLayout" Target="../slideLayouts/slideLayout6.xml"/><Relationship Id="rId4" Type="http://schemas.openxmlformats.org/officeDocument/2006/relationships/image" Target="../media/image38.svg"/></Relationships>
</file>

<file path=ppt/slides/_rels/slide2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40.png"/></Relationships>
</file>

<file path=ppt/slides/_rels/slide24.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42.png"/></Relationships>
</file>

<file path=ppt/slides/_rels/slide27.xml.rels><?xml version="1.0" encoding="UTF-8" standalone="yes"?>
<Relationships xmlns="http://schemas.openxmlformats.org/package/2006/relationships"><Relationship Id="rId3" Type="http://schemas.openxmlformats.org/officeDocument/2006/relationships/image" Target="../media/image44.svg"/><Relationship Id="rId2" Type="http://schemas.openxmlformats.org/officeDocument/2006/relationships/image" Target="../media/image43.png"/><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8.xml"/></Relationships>
</file>

<file path=ppt/slides/_rels/slide30.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8.xml"/></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46.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8.xml.rels><?xml version="1.0" encoding="UTF-8" standalone="yes"?>
<Relationships xmlns="http://schemas.openxmlformats.org/package/2006/relationships"><Relationship Id="rId8" Type="http://schemas.openxmlformats.org/officeDocument/2006/relationships/image" Target="../media/image52.svg"/><Relationship Id="rId3" Type="http://schemas.openxmlformats.org/officeDocument/2006/relationships/image" Target="../media/image47.png"/><Relationship Id="rId7" Type="http://schemas.openxmlformats.org/officeDocument/2006/relationships/image" Target="../media/image51.png"/><Relationship Id="rId2" Type="http://schemas.openxmlformats.org/officeDocument/2006/relationships/notesSlide" Target="../notesSlides/notesSlide14.xml"/><Relationship Id="rId1" Type="http://schemas.openxmlformats.org/officeDocument/2006/relationships/slideLayout" Target="../slideLayouts/slideLayout8.xml"/><Relationship Id="rId6" Type="http://schemas.openxmlformats.org/officeDocument/2006/relationships/image" Target="../media/image50.svg"/><Relationship Id="rId5" Type="http://schemas.openxmlformats.org/officeDocument/2006/relationships/image" Target="../media/image49.png"/><Relationship Id="rId4" Type="http://schemas.openxmlformats.org/officeDocument/2006/relationships/image" Target="../media/image48.svg"/></Relationships>
</file>

<file path=ppt/slides/_rels/slide39.xml.rels><?xml version="1.0" encoding="UTF-8" standalone="yes"?>
<Relationships xmlns="http://schemas.openxmlformats.org/package/2006/relationships"><Relationship Id="rId3" Type="http://schemas.openxmlformats.org/officeDocument/2006/relationships/image" Target="../media/image54.svg"/><Relationship Id="rId2" Type="http://schemas.openxmlformats.org/officeDocument/2006/relationships/image" Target="../media/image53.png"/><Relationship Id="rId1" Type="http://schemas.openxmlformats.org/officeDocument/2006/relationships/slideLayout" Target="../slideLayouts/slideLayout8.xml"/></Relationships>
</file>

<file path=ppt/slides/_rels/slide40.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8.xml"/></Relationships>
</file>

<file path=ppt/slides/_rels/slide41.xml.rels><?xml version="1.0" encoding="UTF-8" standalone="yes"?>
<Relationships xmlns="http://schemas.openxmlformats.org/package/2006/relationships"><Relationship Id="rId3" Type="http://schemas.openxmlformats.org/officeDocument/2006/relationships/image" Target="../media/image56.svg"/><Relationship Id="rId2" Type="http://schemas.openxmlformats.org/officeDocument/2006/relationships/image" Target="../media/image55.png"/><Relationship Id="rId1" Type="http://schemas.openxmlformats.org/officeDocument/2006/relationships/slideLayout" Target="../slideLayouts/slideLayout7.xml"/><Relationship Id="rId5" Type="http://schemas.openxmlformats.org/officeDocument/2006/relationships/image" Target="../media/image58.svg"/><Relationship Id="rId4" Type="http://schemas.openxmlformats.org/officeDocument/2006/relationships/image" Target="../media/image57.png"/></Relationships>
</file>

<file path=ppt/slides/_rels/slide42.xml.rels><?xml version="1.0" encoding="UTF-8" standalone="yes"?>
<Relationships xmlns="http://schemas.openxmlformats.org/package/2006/relationships"><Relationship Id="rId3" Type="http://schemas.openxmlformats.org/officeDocument/2006/relationships/image" Target="../media/image60.png"/><Relationship Id="rId7" Type="http://schemas.openxmlformats.org/officeDocument/2006/relationships/image" Target="../media/image64.svg"/><Relationship Id="rId2" Type="http://schemas.openxmlformats.org/officeDocument/2006/relationships/image" Target="../media/image59.png"/><Relationship Id="rId1" Type="http://schemas.openxmlformats.org/officeDocument/2006/relationships/slideLayout" Target="../slideLayouts/slideLayout8.xml"/><Relationship Id="rId6" Type="http://schemas.openxmlformats.org/officeDocument/2006/relationships/image" Target="../media/image63.png"/><Relationship Id="rId5" Type="http://schemas.openxmlformats.org/officeDocument/2006/relationships/image" Target="../media/image62.svg"/><Relationship Id="rId4" Type="http://schemas.openxmlformats.org/officeDocument/2006/relationships/image" Target="../media/image6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92"/>
        <p:cNvGrpSpPr/>
        <p:nvPr/>
      </p:nvGrpSpPr>
      <p:grpSpPr>
        <a:xfrm>
          <a:off x="0" y="0"/>
          <a:ext cx="0" cy="0"/>
          <a:chOff x="0" y="0"/>
          <a:chExt cx="0" cy="0"/>
        </a:xfrm>
      </p:grpSpPr>
      <p:grpSp>
        <p:nvGrpSpPr>
          <p:cNvPr id="44" name="Google Shape;356;p23">
            <a:extLst>
              <a:ext uri="{FF2B5EF4-FFF2-40B4-BE49-F238E27FC236}">
                <a16:creationId xmlns:a16="http://schemas.microsoft.com/office/drawing/2014/main" id="{AC7C1EEF-46AF-45D8-A741-B066AD68371C}"/>
              </a:ext>
            </a:extLst>
          </p:cNvPr>
          <p:cNvGrpSpPr/>
          <p:nvPr/>
        </p:nvGrpSpPr>
        <p:grpSpPr>
          <a:xfrm>
            <a:off x="6967845" y="649928"/>
            <a:ext cx="849316" cy="708365"/>
            <a:chOff x="734290" y="251983"/>
            <a:chExt cx="800177" cy="752193"/>
          </a:xfrm>
        </p:grpSpPr>
        <p:sp>
          <p:nvSpPr>
            <p:cNvPr id="45" name="Google Shape;357;p23">
              <a:extLst>
                <a:ext uri="{FF2B5EF4-FFF2-40B4-BE49-F238E27FC236}">
                  <a16:creationId xmlns:a16="http://schemas.microsoft.com/office/drawing/2014/main" id="{E1F1C8ED-12F2-4EEB-9CFE-7795CA6E9C30}"/>
                </a:ext>
              </a:extLst>
            </p:cNvPr>
            <p:cNvSpPr/>
            <p:nvPr/>
          </p:nvSpPr>
          <p:spPr>
            <a:xfrm>
              <a:off x="864310" y="336336"/>
              <a:ext cx="515085" cy="529745"/>
            </a:xfrm>
            <a:custGeom>
              <a:avLst/>
              <a:gdLst/>
              <a:ahLst/>
              <a:cxnLst/>
              <a:rect l="l" t="t" r="r" b="b"/>
              <a:pathLst>
                <a:path w="15565" h="16008" extrusionOk="0">
                  <a:moveTo>
                    <a:pt x="7696" y="0"/>
                  </a:moveTo>
                  <a:cubicBezTo>
                    <a:pt x="7290" y="0"/>
                    <a:pt x="6861" y="98"/>
                    <a:pt x="6424" y="320"/>
                  </a:cubicBezTo>
                  <a:cubicBezTo>
                    <a:pt x="4980" y="1054"/>
                    <a:pt x="3346" y="1662"/>
                    <a:pt x="2250" y="2890"/>
                  </a:cubicBezTo>
                  <a:cubicBezTo>
                    <a:pt x="1852" y="3337"/>
                    <a:pt x="1665" y="3971"/>
                    <a:pt x="1457" y="4561"/>
                  </a:cubicBezTo>
                  <a:cubicBezTo>
                    <a:pt x="1278" y="4739"/>
                    <a:pt x="1120" y="4939"/>
                    <a:pt x="988" y="5155"/>
                  </a:cubicBezTo>
                  <a:cubicBezTo>
                    <a:pt x="895" y="5313"/>
                    <a:pt x="811" y="5475"/>
                    <a:pt x="736" y="5642"/>
                  </a:cubicBezTo>
                  <a:lnTo>
                    <a:pt x="400" y="6283"/>
                  </a:lnTo>
                  <a:cubicBezTo>
                    <a:pt x="53" y="6949"/>
                    <a:pt x="1" y="7620"/>
                    <a:pt x="152" y="8220"/>
                  </a:cubicBezTo>
                  <a:cubicBezTo>
                    <a:pt x="94" y="9669"/>
                    <a:pt x="416" y="11167"/>
                    <a:pt x="1067" y="12291"/>
                  </a:cubicBezTo>
                  <a:cubicBezTo>
                    <a:pt x="2227" y="14290"/>
                    <a:pt x="4508" y="15429"/>
                    <a:pt x="6718" y="15843"/>
                  </a:cubicBezTo>
                  <a:cubicBezTo>
                    <a:pt x="7278" y="15947"/>
                    <a:pt x="7852" y="16007"/>
                    <a:pt x="8421" y="16007"/>
                  </a:cubicBezTo>
                  <a:cubicBezTo>
                    <a:pt x="10139" y="16007"/>
                    <a:pt x="11808" y="15463"/>
                    <a:pt x="12881" y="13979"/>
                  </a:cubicBezTo>
                  <a:cubicBezTo>
                    <a:pt x="13002" y="13812"/>
                    <a:pt x="13105" y="13634"/>
                    <a:pt x="13217" y="13463"/>
                  </a:cubicBezTo>
                  <a:cubicBezTo>
                    <a:pt x="13708" y="13063"/>
                    <a:pt x="14151" y="12735"/>
                    <a:pt x="14489" y="12178"/>
                  </a:cubicBezTo>
                  <a:cubicBezTo>
                    <a:pt x="15174" y="11052"/>
                    <a:pt x="15413" y="9617"/>
                    <a:pt x="15468" y="8315"/>
                  </a:cubicBezTo>
                  <a:cubicBezTo>
                    <a:pt x="15565" y="6031"/>
                    <a:pt x="14940" y="2763"/>
                    <a:pt x="12808" y="1493"/>
                  </a:cubicBezTo>
                  <a:cubicBezTo>
                    <a:pt x="11688" y="827"/>
                    <a:pt x="10351" y="414"/>
                    <a:pt x="9025" y="371"/>
                  </a:cubicBezTo>
                  <a:cubicBezTo>
                    <a:pt x="8630" y="139"/>
                    <a:pt x="8179" y="0"/>
                    <a:pt x="7696" y="0"/>
                  </a:cubicBezTo>
                  <a:close/>
                </a:path>
              </a:pathLst>
            </a:custGeom>
            <a:solidFill>
              <a:srgbClr val="FED58A"/>
            </a:solidFill>
            <a:ln>
              <a:noFill/>
            </a:ln>
          </p:spPr>
          <p:txBody>
            <a:bodyPr spcFirstLastPara="1" wrap="square" lIns="182850" tIns="182850" rIns="182850" bIns="182850" anchor="ctr" anchorCtr="0">
              <a:noAutofit/>
            </a:bodyPr>
            <a:lstStyle/>
            <a:p>
              <a:endParaRPr sz="3600"/>
            </a:p>
          </p:txBody>
        </p:sp>
        <p:sp>
          <p:nvSpPr>
            <p:cNvPr id="46" name="Google Shape;358;p23">
              <a:extLst>
                <a:ext uri="{FF2B5EF4-FFF2-40B4-BE49-F238E27FC236}">
                  <a16:creationId xmlns:a16="http://schemas.microsoft.com/office/drawing/2014/main" id="{BE47CFE8-6D42-4ACE-B9B4-F0C1C4496B5E}"/>
                </a:ext>
              </a:extLst>
            </p:cNvPr>
            <p:cNvSpPr/>
            <p:nvPr/>
          </p:nvSpPr>
          <p:spPr>
            <a:xfrm>
              <a:off x="734290" y="251983"/>
              <a:ext cx="800177" cy="752193"/>
            </a:xfrm>
            <a:custGeom>
              <a:avLst/>
              <a:gdLst/>
              <a:ahLst/>
              <a:cxnLst/>
              <a:rect l="l" t="t" r="r" b="b"/>
              <a:pathLst>
                <a:path w="24180" h="22730" extrusionOk="0">
                  <a:moveTo>
                    <a:pt x="12323" y="3022"/>
                  </a:moveTo>
                  <a:cubicBezTo>
                    <a:pt x="12788" y="3022"/>
                    <a:pt x="13258" y="3065"/>
                    <a:pt x="13726" y="3154"/>
                  </a:cubicBezTo>
                  <a:cubicBezTo>
                    <a:pt x="17826" y="3937"/>
                    <a:pt x="20123" y="8357"/>
                    <a:pt x="19065" y="12265"/>
                  </a:cubicBezTo>
                  <a:cubicBezTo>
                    <a:pt x="18120" y="15756"/>
                    <a:pt x="15239" y="17764"/>
                    <a:pt x="11926" y="18511"/>
                  </a:cubicBezTo>
                  <a:cubicBezTo>
                    <a:pt x="11897" y="18406"/>
                    <a:pt x="11814" y="18309"/>
                    <a:pt x="11693" y="18300"/>
                  </a:cubicBezTo>
                  <a:cubicBezTo>
                    <a:pt x="7189" y="17948"/>
                    <a:pt x="3611" y="14644"/>
                    <a:pt x="4291" y="9865"/>
                  </a:cubicBezTo>
                  <a:cubicBezTo>
                    <a:pt x="4845" y="5972"/>
                    <a:pt x="8462" y="3022"/>
                    <a:pt x="12323" y="3022"/>
                  </a:cubicBezTo>
                  <a:close/>
                  <a:moveTo>
                    <a:pt x="8370" y="1"/>
                  </a:moveTo>
                  <a:cubicBezTo>
                    <a:pt x="8206" y="1"/>
                    <a:pt x="8026" y="180"/>
                    <a:pt x="8053" y="373"/>
                  </a:cubicBezTo>
                  <a:cubicBezTo>
                    <a:pt x="8172" y="1247"/>
                    <a:pt x="8518" y="2172"/>
                    <a:pt x="8818" y="3002"/>
                  </a:cubicBezTo>
                  <a:cubicBezTo>
                    <a:pt x="7324" y="3655"/>
                    <a:pt x="6029" y="4692"/>
                    <a:pt x="5066" y="6006"/>
                  </a:cubicBezTo>
                  <a:cubicBezTo>
                    <a:pt x="4709" y="5676"/>
                    <a:pt x="4332" y="5369"/>
                    <a:pt x="3949" y="5070"/>
                  </a:cubicBezTo>
                  <a:cubicBezTo>
                    <a:pt x="3525" y="4738"/>
                    <a:pt x="3087" y="4347"/>
                    <a:pt x="2596" y="4123"/>
                  </a:cubicBezTo>
                  <a:cubicBezTo>
                    <a:pt x="2553" y="4104"/>
                    <a:pt x="2509" y="4095"/>
                    <a:pt x="2466" y="4095"/>
                  </a:cubicBezTo>
                  <a:cubicBezTo>
                    <a:pt x="2226" y="4095"/>
                    <a:pt x="2024" y="4373"/>
                    <a:pt x="2242" y="4583"/>
                  </a:cubicBezTo>
                  <a:cubicBezTo>
                    <a:pt x="2632" y="4960"/>
                    <a:pt x="3133" y="5238"/>
                    <a:pt x="3573" y="5560"/>
                  </a:cubicBezTo>
                  <a:cubicBezTo>
                    <a:pt x="3971" y="5853"/>
                    <a:pt x="4358" y="6164"/>
                    <a:pt x="4755" y="6461"/>
                  </a:cubicBezTo>
                  <a:cubicBezTo>
                    <a:pt x="4018" y="7614"/>
                    <a:pt x="3547" y="8942"/>
                    <a:pt x="3450" y="10368"/>
                  </a:cubicBezTo>
                  <a:cubicBezTo>
                    <a:pt x="3415" y="10901"/>
                    <a:pt x="3433" y="11435"/>
                    <a:pt x="3505" y="11965"/>
                  </a:cubicBezTo>
                  <a:cubicBezTo>
                    <a:pt x="2444" y="11967"/>
                    <a:pt x="1349" y="12051"/>
                    <a:pt x="318" y="12262"/>
                  </a:cubicBezTo>
                  <a:cubicBezTo>
                    <a:pt x="1" y="12328"/>
                    <a:pt x="54" y="12855"/>
                    <a:pt x="366" y="12855"/>
                  </a:cubicBezTo>
                  <a:cubicBezTo>
                    <a:pt x="376" y="12855"/>
                    <a:pt x="387" y="12855"/>
                    <a:pt x="398" y="12854"/>
                  </a:cubicBezTo>
                  <a:cubicBezTo>
                    <a:pt x="1465" y="12740"/>
                    <a:pt x="2530" y="12602"/>
                    <a:pt x="3597" y="12486"/>
                  </a:cubicBezTo>
                  <a:cubicBezTo>
                    <a:pt x="3946" y="14206"/>
                    <a:pt x="4841" y="15805"/>
                    <a:pt x="6101" y="16972"/>
                  </a:cubicBezTo>
                  <a:cubicBezTo>
                    <a:pt x="4741" y="17837"/>
                    <a:pt x="3309" y="18732"/>
                    <a:pt x="2081" y="19763"/>
                  </a:cubicBezTo>
                  <a:cubicBezTo>
                    <a:pt x="1845" y="19961"/>
                    <a:pt x="2061" y="20300"/>
                    <a:pt x="2316" y="20300"/>
                  </a:cubicBezTo>
                  <a:cubicBezTo>
                    <a:pt x="2365" y="20300"/>
                    <a:pt x="2415" y="20288"/>
                    <a:pt x="2464" y="20260"/>
                  </a:cubicBezTo>
                  <a:cubicBezTo>
                    <a:pt x="3884" y="19442"/>
                    <a:pt x="5247" y="18361"/>
                    <a:pt x="6547" y="17367"/>
                  </a:cubicBezTo>
                  <a:cubicBezTo>
                    <a:pt x="6550" y="17364"/>
                    <a:pt x="6552" y="17361"/>
                    <a:pt x="6553" y="17359"/>
                  </a:cubicBezTo>
                  <a:cubicBezTo>
                    <a:pt x="7731" y="18291"/>
                    <a:pt x="9170" y="18864"/>
                    <a:pt x="10750" y="18864"/>
                  </a:cubicBezTo>
                  <a:cubicBezTo>
                    <a:pt x="10775" y="18864"/>
                    <a:pt x="10800" y="18864"/>
                    <a:pt x="10825" y="18863"/>
                  </a:cubicBezTo>
                  <a:lnTo>
                    <a:pt x="10825" y="18863"/>
                  </a:lnTo>
                  <a:cubicBezTo>
                    <a:pt x="10809" y="18943"/>
                    <a:pt x="10823" y="19026"/>
                    <a:pt x="10863" y="19096"/>
                  </a:cubicBezTo>
                  <a:cubicBezTo>
                    <a:pt x="10623" y="20194"/>
                    <a:pt x="10517" y="21420"/>
                    <a:pt x="10676" y="22503"/>
                  </a:cubicBezTo>
                  <a:cubicBezTo>
                    <a:pt x="10700" y="22661"/>
                    <a:pt x="10813" y="22729"/>
                    <a:pt x="10937" y="22729"/>
                  </a:cubicBezTo>
                  <a:cubicBezTo>
                    <a:pt x="11101" y="22729"/>
                    <a:pt x="11283" y="22609"/>
                    <a:pt x="11295" y="22418"/>
                  </a:cubicBezTo>
                  <a:cubicBezTo>
                    <a:pt x="11361" y="21366"/>
                    <a:pt x="11378" y="20322"/>
                    <a:pt x="11456" y="19271"/>
                  </a:cubicBezTo>
                  <a:cubicBezTo>
                    <a:pt x="11479" y="19271"/>
                    <a:pt x="11503" y="19271"/>
                    <a:pt x="11527" y="19271"/>
                  </a:cubicBezTo>
                  <a:cubicBezTo>
                    <a:pt x="13402" y="19271"/>
                    <a:pt x="15194" y="18493"/>
                    <a:pt x="16652" y="17274"/>
                  </a:cubicBezTo>
                  <a:cubicBezTo>
                    <a:pt x="17129" y="18245"/>
                    <a:pt x="17623" y="19234"/>
                    <a:pt x="18178" y="20164"/>
                  </a:cubicBezTo>
                  <a:cubicBezTo>
                    <a:pt x="18245" y="20276"/>
                    <a:pt x="18342" y="20323"/>
                    <a:pt x="18438" y="20323"/>
                  </a:cubicBezTo>
                  <a:cubicBezTo>
                    <a:pt x="18653" y="20323"/>
                    <a:pt x="18865" y="20093"/>
                    <a:pt x="18737" y="19836"/>
                  </a:cubicBezTo>
                  <a:cubicBezTo>
                    <a:pt x="18253" y="18865"/>
                    <a:pt x="17686" y="17909"/>
                    <a:pt x="17124" y="16980"/>
                  </a:cubicBezTo>
                  <a:cubicBezTo>
                    <a:pt x="17107" y="16954"/>
                    <a:pt x="17087" y="16931"/>
                    <a:pt x="17063" y="16911"/>
                  </a:cubicBezTo>
                  <a:cubicBezTo>
                    <a:pt x="18175" y="15871"/>
                    <a:pt x="19048" y="14567"/>
                    <a:pt x="19567" y="13172"/>
                  </a:cubicBezTo>
                  <a:cubicBezTo>
                    <a:pt x="20448" y="13538"/>
                    <a:pt x="21399" y="13852"/>
                    <a:pt x="22322" y="14042"/>
                  </a:cubicBezTo>
                  <a:cubicBezTo>
                    <a:pt x="22347" y="14047"/>
                    <a:pt x="22371" y="14050"/>
                    <a:pt x="22394" y="14050"/>
                  </a:cubicBezTo>
                  <a:cubicBezTo>
                    <a:pt x="22721" y="14050"/>
                    <a:pt x="22838" y="13558"/>
                    <a:pt x="22483" y="13455"/>
                  </a:cubicBezTo>
                  <a:cubicBezTo>
                    <a:pt x="21573" y="13190"/>
                    <a:pt x="20644" y="12950"/>
                    <a:pt x="19723" y="12714"/>
                  </a:cubicBezTo>
                  <a:cubicBezTo>
                    <a:pt x="19860" y="12287"/>
                    <a:pt x="19959" y="11847"/>
                    <a:pt x="20023" y="11403"/>
                  </a:cubicBezTo>
                  <a:cubicBezTo>
                    <a:pt x="20216" y="9977"/>
                    <a:pt x="20034" y="8527"/>
                    <a:pt x="19498" y="7191"/>
                  </a:cubicBezTo>
                  <a:lnTo>
                    <a:pt x="19498" y="7191"/>
                  </a:lnTo>
                  <a:cubicBezTo>
                    <a:pt x="19542" y="7232"/>
                    <a:pt x="19599" y="7252"/>
                    <a:pt x="19657" y="7252"/>
                  </a:cubicBezTo>
                  <a:cubicBezTo>
                    <a:pt x="19669" y="7252"/>
                    <a:pt x="19682" y="7251"/>
                    <a:pt x="19694" y="7249"/>
                  </a:cubicBezTo>
                  <a:cubicBezTo>
                    <a:pt x="21086" y="7037"/>
                    <a:pt x="22597" y="6693"/>
                    <a:pt x="23886" y="6119"/>
                  </a:cubicBezTo>
                  <a:cubicBezTo>
                    <a:pt x="24179" y="5988"/>
                    <a:pt x="24010" y="5554"/>
                    <a:pt x="23729" y="5554"/>
                  </a:cubicBezTo>
                  <a:cubicBezTo>
                    <a:pt x="23705" y="5554"/>
                    <a:pt x="23679" y="5558"/>
                    <a:pt x="23653" y="5565"/>
                  </a:cubicBezTo>
                  <a:cubicBezTo>
                    <a:pt x="22287" y="5943"/>
                    <a:pt x="20942" y="6424"/>
                    <a:pt x="19573" y="6808"/>
                  </a:cubicBezTo>
                  <a:cubicBezTo>
                    <a:pt x="19469" y="6837"/>
                    <a:pt x="19420" y="6908"/>
                    <a:pt x="19412" y="6984"/>
                  </a:cubicBezTo>
                  <a:cubicBezTo>
                    <a:pt x="18685" y="5309"/>
                    <a:pt x="17417" y="3909"/>
                    <a:pt x="15790" y="3077"/>
                  </a:cubicBezTo>
                  <a:cubicBezTo>
                    <a:pt x="16081" y="2806"/>
                    <a:pt x="16349" y="2503"/>
                    <a:pt x="16622" y="2215"/>
                  </a:cubicBezTo>
                  <a:cubicBezTo>
                    <a:pt x="16930" y="1890"/>
                    <a:pt x="17270" y="1578"/>
                    <a:pt x="17530" y="1212"/>
                  </a:cubicBezTo>
                  <a:cubicBezTo>
                    <a:pt x="17676" y="1005"/>
                    <a:pt x="17479" y="808"/>
                    <a:pt x="17277" y="808"/>
                  </a:cubicBezTo>
                  <a:cubicBezTo>
                    <a:pt x="17212" y="808"/>
                    <a:pt x="17147" y="828"/>
                    <a:pt x="17092" y="875"/>
                  </a:cubicBezTo>
                  <a:cubicBezTo>
                    <a:pt x="16731" y="1181"/>
                    <a:pt x="16433" y="1584"/>
                    <a:pt x="16119" y="1941"/>
                  </a:cubicBezTo>
                  <a:cubicBezTo>
                    <a:pt x="15854" y="2243"/>
                    <a:pt x="15576" y="2540"/>
                    <a:pt x="15337" y="2863"/>
                  </a:cubicBezTo>
                  <a:cubicBezTo>
                    <a:pt x="14496" y="2503"/>
                    <a:pt x="13595" y="2299"/>
                    <a:pt x="12681" y="2264"/>
                  </a:cubicBezTo>
                  <a:cubicBezTo>
                    <a:pt x="12569" y="2260"/>
                    <a:pt x="12457" y="2258"/>
                    <a:pt x="12345" y="2258"/>
                  </a:cubicBezTo>
                  <a:cubicBezTo>
                    <a:pt x="11308" y="2258"/>
                    <a:pt x="10278" y="2443"/>
                    <a:pt x="9305" y="2805"/>
                  </a:cubicBezTo>
                  <a:cubicBezTo>
                    <a:pt x="9128" y="1930"/>
                    <a:pt x="8930" y="968"/>
                    <a:pt x="8575" y="152"/>
                  </a:cubicBezTo>
                  <a:cubicBezTo>
                    <a:pt x="8528" y="45"/>
                    <a:pt x="8451" y="1"/>
                    <a:pt x="8370" y="1"/>
                  </a:cubicBezTo>
                  <a:close/>
                </a:path>
              </a:pathLst>
            </a:custGeom>
            <a:solidFill>
              <a:srgbClr val="000000"/>
            </a:solidFill>
            <a:ln>
              <a:noFill/>
            </a:ln>
          </p:spPr>
          <p:txBody>
            <a:bodyPr spcFirstLastPara="1" wrap="square" lIns="182850" tIns="182850" rIns="182850" bIns="182850" anchor="ctr" anchorCtr="0">
              <a:noAutofit/>
            </a:bodyPr>
            <a:lstStyle/>
            <a:p>
              <a:endParaRPr sz="3600"/>
            </a:p>
          </p:txBody>
        </p:sp>
      </p:grpSp>
      <p:sp>
        <p:nvSpPr>
          <p:cNvPr id="593" name="Google Shape;593;p24"/>
          <p:cNvSpPr txBox="1">
            <a:spLocks noGrp="1"/>
          </p:cNvSpPr>
          <p:nvPr>
            <p:ph type="ctrTitle"/>
          </p:nvPr>
        </p:nvSpPr>
        <p:spPr>
          <a:xfrm>
            <a:off x="166735" y="1467293"/>
            <a:ext cx="8810530" cy="1683558"/>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sz="4400" b="1" dirty="0">
                <a:solidFill>
                  <a:schemeClr val="accent6">
                    <a:lumMod val="50000"/>
                  </a:schemeClr>
                </a:solidFill>
                <a:latin typeface="+mj-lt"/>
              </a:rPr>
              <a:t>CHÀO MỪNG CÁC EM ĐẾN VỚI BUỔI HỌC NGÀY HÔM NAY</a:t>
            </a:r>
            <a:endParaRPr sz="4400" b="1" dirty="0">
              <a:solidFill>
                <a:schemeClr val="accent6">
                  <a:lumMod val="50000"/>
                </a:schemeClr>
              </a:solidFill>
              <a:latin typeface="+mj-lt"/>
            </a:endParaRPr>
          </a:p>
        </p:txBody>
      </p:sp>
      <p:pic>
        <p:nvPicPr>
          <p:cNvPr id="7" name="Picture 5">
            <a:extLst>
              <a:ext uri="{FF2B5EF4-FFF2-40B4-BE49-F238E27FC236}">
                <a16:creationId xmlns:a16="http://schemas.microsoft.com/office/drawing/2014/main" id="{FEFC300E-5207-4597-AD78-8F7DDAE10D4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a:off x="2247781" y="3382904"/>
            <a:ext cx="4648438" cy="1760596"/>
          </a:xfrm>
          <a:prstGeom prst="rect">
            <a:avLst/>
          </a:prstGeom>
        </p:spPr>
      </p:pic>
      <p:grpSp>
        <p:nvGrpSpPr>
          <p:cNvPr id="8" name="Google Shape;463;p23">
            <a:extLst>
              <a:ext uri="{FF2B5EF4-FFF2-40B4-BE49-F238E27FC236}">
                <a16:creationId xmlns:a16="http://schemas.microsoft.com/office/drawing/2014/main" id="{7A8917B7-4037-40FD-9A95-D25EED3B71E3}"/>
              </a:ext>
            </a:extLst>
          </p:cNvPr>
          <p:cNvGrpSpPr/>
          <p:nvPr/>
        </p:nvGrpSpPr>
        <p:grpSpPr>
          <a:xfrm rot="511137">
            <a:off x="1321803" y="415451"/>
            <a:ext cx="997890" cy="1126709"/>
            <a:chOff x="1664354" y="4088694"/>
            <a:chExt cx="1037582" cy="940754"/>
          </a:xfrm>
        </p:grpSpPr>
        <p:grpSp>
          <p:nvGrpSpPr>
            <p:cNvPr id="9" name="Google Shape;464;p23">
              <a:extLst>
                <a:ext uri="{FF2B5EF4-FFF2-40B4-BE49-F238E27FC236}">
                  <a16:creationId xmlns:a16="http://schemas.microsoft.com/office/drawing/2014/main" id="{40921C5B-D3CE-465E-B47C-3DC0216A01C5}"/>
                </a:ext>
              </a:extLst>
            </p:cNvPr>
            <p:cNvGrpSpPr/>
            <p:nvPr/>
          </p:nvGrpSpPr>
          <p:grpSpPr>
            <a:xfrm>
              <a:off x="1664354" y="4088694"/>
              <a:ext cx="1037582" cy="832607"/>
              <a:chOff x="1664354" y="4088694"/>
              <a:chExt cx="1037582" cy="832607"/>
            </a:xfrm>
          </p:grpSpPr>
          <p:sp>
            <p:nvSpPr>
              <p:cNvPr id="13" name="Google Shape;465;p23">
                <a:extLst>
                  <a:ext uri="{FF2B5EF4-FFF2-40B4-BE49-F238E27FC236}">
                    <a16:creationId xmlns:a16="http://schemas.microsoft.com/office/drawing/2014/main" id="{37F3678B-601E-4F8C-BAB6-5622113D0D75}"/>
                  </a:ext>
                </a:extLst>
              </p:cNvPr>
              <p:cNvSpPr/>
              <p:nvPr/>
            </p:nvSpPr>
            <p:spPr>
              <a:xfrm>
                <a:off x="2035818" y="4196940"/>
                <a:ext cx="429938" cy="217219"/>
              </a:xfrm>
              <a:custGeom>
                <a:avLst/>
                <a:gdLst/>
                <a:ahLst/>
                <a:cxnLst/>
                <a:rect l="l" t="t" r="r" b="b"/>
                <a:pathLst>
                  <a:path w="12992" h="6564" extrusionOk="0">
                    <a:moveTo>
                      <a:pt x="3639" y="1"/>
                    </a:moveTo>
                    <a:cubicBezTo>
                      <a:pt x="3311" y="1"/>
                      <a:pt x="2981" y="148"/>
                      <a:pt x="2754" y="504"/>
                    </a:cubicBezTo>
                    <a:cubicBezTo>
                      <a:pt x="2252" y="1293"/>
                      <a:pt x="1682" y="1813"/>
                      <a:pt x="869" y="2274"/>
                    </a:cubicBezTo>
                    <a:cubicBezTo>
                      <a:pt x="1" y="2766"/>
                      <a:pt x="295" y="3941"/>
                      <a:pt x="1126" y="4252"/>
                    </a:cubicBezTo>
                    <a:cubicBezTo>
                      <a:pt x="3479" y="5131"/>
                      <a:pt x="5873" y="6070"/>
                      <a:pt x="8357" y="6506"/>
                    </a:cubicBezTo>
                    <a:cubicBezTo>
                      <a:pt x="8578" y="6545"/>
                      <a:pt x="8791" y="6563"/>
                      <a:pt x="8998" y="6563"/>
                    </a:cubicBezTo>
                    <a:cubicBezTo>
                      <a:pt x="10417" y="6563"/>
                      <a:pt x="11511" y="5693"/>
                      <a:pt x="12462" y="4546"/>
                    </a:cubicBezTo>
                    <a:cubicBezTo>
                      <a:pt x="12992" y="3906"/>
                      <a:pt x="12797" y="3014"/>
                      <a:pt x="11984" y="2737"/>
                    </a:cubicBezTo>
                    <a:cubicBezTo>
                      <a:pt x="9954" y="2045"/>
                      <a:pt x="7924" y="1355"/>
                      <a:pt x="5880" y="705"/>
                    </a:cubicBezTo>
                    <a:cubicBezTo>
                      <a:pt x="5449" y="567"/>
                      <a:pt x="4975" y="426"/>
                      <a:pt x="4520" y="386"/>
                    </a:cubicBezTo>
                    <a:cubicBezTo>
                      <a:pt x="4298" y="150"/>
                      <a:pt x="3969" y="1"/>
                      <a:pt x="3639" y="1"/>
                    </a:cubicBezTo>
                    <a:close/>
                  </a:path>
                </a:pathLst>
              </a:custGeom>
              <a:solidFill>
                <a:srgbClr val="A6DFDA"/>
              </a:solidFill>
              <a:ln>
                <a:noFill/>
              </a:ln>
            </p:spPr>
            <p:txBody>
              <a:bodyPr spcFirstLastPara="1" wrap="square" lIns="182850" tIns="182850" rIns="182850" bIns="182850" anchor="ctr" anchorCtr="0">
                <a:noAutofit/>
              </a:bodyPr>
              <a:lstStyle/>
              <a:p>
                <a:endParaRPr sz="3600"/>
              </a:p>
            </p:txBody>
          </p:sp>
          <p:sp>
            <p:nvSpPr>
              <p:cNvPr id="14" name="Google Shape;466;p23">
                <a:extLst>
                  <a:ext uri="{FF2B5EF4-FFF2-40B4-BE49-F238E27FC236}">
                    <a16:creationId xmlns:a16="http://schemas.microsoft.com/office/drawing/2014/main" id="{531CF179-BBF3-4000-9DF0-CD3C1BC5F86C}"/>
                  </a:ext>
                </a:extLst>
              </p:cNvPr>
              <p:cNvSpPr/>
              <p:nvPr/>
            </p:nvSpPr>
            <p:spPr>
              <a:xfrm>
                <a:off x="1664354" y="4088694"/>
                <a:ext cx="1037582" cy="832607"/>
              </a:xfrm>
              <a:custGeom>
                <a:avLst/>
                <a:gdLst/>
                <a:ahLst/>
                <a:cxnLst/>
                <a:rect l="l" t="t" r="r" b="b"/>
                <a:pathLst>
                  <a:path w="31354" h="25160" extrusionOk="0">
                    <a:moveTo>
                      <a:pt x="28528" y="1104"/>
                    </a:moveTo>
                    <a:lnTo>
                      <a:pt x="28528" y="1104"/>
                    </a:lnTo>
                    <a:cubicBezTo>
                      <a:pt x="28254" y="1542"/>
                      <a:pt x="28130" y="2055"/>
                      <a:pt x="28144" y="2586"/>
                    </a:cubicBezTo>
                    <a:cubicBezTo>
                      <a:pt x="28148" y="2775"/>
                      <a:pt x="28288" y="2879"/>
                      <a:pt x="28445" y="2879"/>
                    </a:cubicBezTo>
                    <a:cubicBezTo>
                      <a:pt x="28495" y="2879"/>
                      <a:pt x="28547" y="2869"/>
                      <a:pt x="28597" y="2847"/>
                    </a:cubicBezTo>
                    <a:cubicBezTo>
                      <a:pt x="29055" y="2646"/>
                      <a:pt x="29517" y="2516"/>
                      <a:pt x="30017" y="2488"/>
                    </a:cubicBezTo>
                    <a:cubicBezTo>
                      <a:pt x="30060" y="2486"/>
                      <a:pt x="30102" y="2485"/>
                      <a:pt x="30145" y="2485"/>
                    </a:cubicBezTo>
                    <a:cubicBezTo>
                      <a:pt x="30292" y="2485"/>
                      <a:pt x="30437" y="2497"/>
                      <a:pt x="30582" y="2505"/>
                    </a:cubicBezTo>
                    <a:cubicBezTo>
                      <a:pt x="29468" y="3063"/>
                      <a:pt x="28554" y="4193"/>
                      <a:pt x="28046" y="5288"/>
                    </a:cubicBezTo>
                    <a:cubicBezTo>
                      <a:pt x="27059" y="4772"/>
                      <a:pt x="25961" y="4383"/>
                      <a:pt x="25047" y="4034"/>
                    </a:cubicBezTo>
                    <a:cubicBezTo>
                      <a:pt x="25474" y="3417"/>
                      <a:pt x="25858" y="2805"/>
                      <a:pt x="26440" y="2292"/>
                    </a:cubicBezTo>
                    <a:cubicBezTo>
                      <a:pt x="27068" y="1739"/>
                      <a:pt x="27767" y="1392"/>
                      <a:pt x="28528" y="1104"/>
                    </a:cubicBezTo>
                    <a:close/>
                    <a:moveTo>
                      <a:pt x="13590" y="614"/>
                    </a:moveTo>
                    <a:cubicBezTo>
                      <a:pt x="16278" y="1536"/>
                      <a:pt x="18980" y="2393"/>
                      <a:pt x="21627" y="3435"/>
                    </a:cubicBezTo>
                    <a:cubicBezTo>
                      <a:pt x="23227" y="4066"/>
                      <a:pt x="24811" y="4740"/>
                      <a:pt x="26375" y="5457"/>
                    </a:cubicBezTo>
                    <a:cubicBezTo>
                      <a:pt x="27938" y="6173"/>
                      <a:pt x="29845" y="6797"/>
                      <a:pt x="29908" y="8786"/>
                    </a:cubicBezTo>
                    <a:cubicBezTo>
                      <a:pt x="29963" y="10509"/>
                      <a:pt x="28468" y="11995"/>
                      <a:pt x="27436" y="13236"/>
                    </a:cubicBezTo>
                    <a:cubicBezTo>
                      <a:pt x="26505" y="14354"/>
                      <a:pt x="25563" y="15464"/>
                      <a:pt x="24613" y="16567"/>
                    </a:cubicBezTo>
                    <a:cubicBezTo>
                      <a:pt x="22916" y="18533"/>
                      <a:pt x="21179" y="20460"/>
                      <a:pt x="19430" y="22379"/>
                    </a:cubicBezTo>
                    <a:cubicBezTo>
                      <a:pt x="19427" y="22108"/>
                      <a:pt x="19378" y="21838"/>
                      <a:pt x="19285" y="21584"/>
                    </a:cubicBezTo>
                    <a:cubicBezTo>
                      <a:pt x="19100" y="20532"/>
                      <a:pt x="18367" y="19941"/>
                      <a:pt x="17502" y="19377"/>
                    </a:cubicBezTo>
                    <a:cubicBezTo>
                      <a:pt x="15810" y="18271"/>
                      <a:pt x="13961" y="17354"/>
                      <a:pt x="12116" y="16535"/>
                    </a:cubicBezTo>
                    <a:cubicBezTo>
                      <a:pt x="9052" y="15173"/>
                      <a:pt x="5801" y="14032"/>
                      <a:pt x="2471" y="13554"/>
                    </a:cubicBezTo>
                    <a:cubicBezTo>
                      <a:pt x="2433" y="13510"/>
                      <a:pt x="2382" y="13474"/>
                      <a:pt x="2327" y="13455"/>
                    </a:cubicBezTo>
                    <a:cubicBezTo>
                      <a:pt x="6191" y="9287"/>
                      <a:pt x="9769" y="4835"/>
                      <a:pt x="13586" y="621"/>
                    </a:cubicBezTo>
                    <a:cubicBezTo>
                      <a:pt x="13587" y="618"/>
                      <a:pt x="13589" y="615"/>
                      <a:pt x="13590" y="614"/>
                    </a:cubicBezTo>
                    <a:close/>
                    <a:moveTo>
                      <a:pt x="2696" y="14107"/>
                    </a:moveTo>
                    <a:lnTo>
                      <a:pt x="2696" y="14107"/>
                    </a:lnTo>
                    <a:cubicBezTo>
                      <a:pt x="5294" y="14815"/>
                      <a:pt x="7878" y="15499"/>
                      <a:pt x="10383" y="16516"/>
                    </a:cubicBezTo>
                    <a:cubicBezTo>
                      <a:pt x="11941" y="17149"/>
                      <a:pt x="13463" y="17869"/>
                      <a:pt x="14943" y="18671"/>
                    </a:cubicBezTo>
                    <a:cubicBezTo>
                      <a:pt x="16229" y="19368"/>
                      <a:pt x="18404" y="20223"/>
                      <a:pt x="18649" y="21822"/>
                    </a:cubicBezTo>
                    <a:cubicBezTo>
                      <a:pt x="18655" y="21871"/>
                      <a:pt x="18674" y="21917"/>
                      <a:pt x="18703" y="21956"/>
                    </a:cubicBezTo>
                    <a:cubicBezTo>
                      <a:pt x="18965" y="23733"/>
                      <a:pt x="17749" y="24299"/>
                      <a:pt x="16074" y="24299"/>
                    </a:cubicBezTo>
                    <a:cubicBezTo>
                      <a:pt x="13563" y="24299"/>
                      <a:pt x="10020" y="23028"/>
                      <a:pt x="8870" y="22655"/>
                    </a:cubicBezTo>
                    <a:cubicBezTo>
                      <a:pt x="6161" y="21774"/>
                      <a:pt x="3585" y="20622"/>
                      <a:pt x="941" y="19585"/>
                    </a:cubicBezTo>
                    <a:cubicBezTo>
                      <a:pt x="2615" y="18343"/>
                      <a:pt x="3292" y="16087"/>
                      <a:pt x="2696" y="14107"/>
                    </a:cubicBezTo>
                    <a:close/>
                    <a:moveTo>
                      <a:pt x="13646" y="1"/>
                    </a:moveTo>
                    <a:cubicBezTo>
                      <a:pt x="13587" y="1"/>
                      <a:pt x="13529" y="19"/>
                      <a:pt x="13480" y="55"/>
                    </a:cubicBezTo>
                    <a:cubicBezTo>
                      <a:pt x="13429" y="26"/>
                      <a:pt x="13372" y="8"/>
                      <a:pt x="13314" y="8"/>
                    </a:cubicBezTo>
                    <a:cubicBezTo>
                      <a:pt x="13235" y="8"/>
                      <a:pt x="13154" y="40"/>
                      <a:pt x="13082" y="119"/>
                    </a:cubicBezTo>
                    <a:cubicBezTo>
                      <a:pt x="9134" y="4426"/>
                      <a:pt x="5037" y="8772"/>
                      <a:pt x="1566" y="13482"/>
                    </a:cubicBezTo>
                    <a:cubicBezTo>
                      <a:pt x="1425" y="13673"/>
                      <a:pt x="1621" y="13889"/>
                      <a:pt x="1817" y="13889"/>
                    </a:cubicBezTo>
                    <a:cubicBezTo>
                      <a:pt x="1832" y="13889"/>
                      <a:pt x="1847" y="13888"/>
                      <a:pt x="1862" y="13885"/>
                    </a:cubicBezTo>
                    <a:lnTo>
                      <a:pt x="1862" y="13885"/>
                    </a:lnTo>
                    <a:cubicBezTo>
                      <a:pt x="2630" y="15900"/>
                      <a:pt x="1964" y="17976"/>
                      <a:pt x="318" y="19328"/>
                    </a:cubicBezTo>
                    <a:cubicBezTo>
                      <a:pt x="305" y="19340"/>
                      <a:pt x="295" y="19354"/>
                      <a:pt x="286" y="19368"/>
                    </a:cubicBezTo>
                    <a:cubicBezTo>
                      <a:pt x="89" y="19408"/>
                      <a:pt x="1" y="19729"/>
                      <a:pt x="209" y="19847"/>
                    </a:cubicBezTo>
                    <a:cubicBezTo>
                      <a:pt x="4265" y="22145"/>
                      <a:pt x="9011" y="23679"/>
                      <a:pt x="13523" y="24776"/>
                    </a:cubicBezTo>
                    <a:cubicBezTo>
                      <a:pt x="14320" y="24970"/>
                      <a:pt x="15192" y="25159"/>
                      <a:pt x="16039" y="25159"/>
                    </a:cubicBezTo>
                    <a:cubicBezTo>
                      <a:pt x="16887" y="25159"/>
                      <a:pt x="17709" y="24969"/>
                      <a:pt x="18404" y="24402"/>
                    </a:cubicBezTo>
                    <a:cubicBezTo>
                      <a:pt x="18562" y="24271"/>
                      <a:pt x="18706" y="24125"/>
                      <a:pt x="18835" y="23964"/>
                    </a:cubicBezTo>
                    <a:cubicBezTo>
                      <a:pt x="18836" y="23964"/>
                      <a:pt x="18838" y="23964"/>
                      <a:pt x="18840" y="23964"/>
                    </a:cubicBezTo>
                    <a:cubicBezTo>
                      <a:pt x="18936" y="23964"/>
                      <a:pt x="19026" y="23923"/>
                      <a:pt x="19089" y="23852"/>
                    </a:cubicBezTo>
                    <a:cubicBezTo>
                      <a:pt x="21694" y="21077"/>
                      <a:pt x="24212" y="18215"/>
                      <a:pt x="26670" y="15309"/>
                    </a:cubicBezTo>
                    <a:cubicBezTo>
                      <a:pt x="28208" y="13493"/>
                      <a:pt x="31181" y="10863"/>
                      <a:pt x="30686" y="8171"/>
                    </a:cubicBezTo>
                    <a:cubicBezTo>
                      <a:pt x="30479" y="7051"/>
                      <a:pt x="29643" y="6236"/>
                      <a:pt x="28595" y="5599"/>
                    </a:cubicBezTo>
                    <a:cubicBezTo>
                      <a:pt x="28903" y="5008"/>
                      <a:pt x="29248" y="4458"/>
                      <a:pt x="29704" y="3966"/>
                    </a:cubicBezTo>
                    <a:cubicBezTo>
                      <a:pt x="30144" y="3490"/>
                      <a:pt x="30658" y="3126"/>
                      <a:pt x="31144" y="2701"/>
                    </a:cubicBezTo>
                    <a:cubicBezTo>
                      <a:pt x="31211" y="2642"/>
                      <a:pt x="31216" y="2554"/>
                      <a:pt x="31187" y="2478"/>
                    </a:cubicBezTo>
                    <a:cubicBezTo>
                      <a:pt x="31354" y="2419"/>
                      <a:pt x="31343" y="2182"/>
                      <a:pt x="31210" y="2090"/>
                    </a:cubicBezTo>
                    <a:cubicBezTo>
                      <a:pt x="30936" y="1902"/>
                      <a:pt x="30588" y="1828"/>
                      <a:pt x="30219" y="1828"/>
                    </a:cubicBezTo>
                    <a:cubicBezTo>
                      <a:pt x="29726" y="1828"/>
                      <a:pt x="29194" y="1960"/>
                      <a:pt x="28750" y="2127"/>
                    </a:cubicBezTo>
                    <a:cubicBezTo>
                      <a:pt x="28796" y="1693"/>
                      <a:pt x="28965" y="1304"/>
                      <a:pt x="29229" y="922"/>
                    </a:cubicBezTo>
                    <a:cubicBezTo>
                      <a:pt x="29324" y="785"/>
                      <a:pt x="29219" y="643"/>
                      <a:pt x="29087" y="609"/>
                    </a:cubicBezTo>
                    <a:cubicBezTo>
                      <a:pt x="29055" y="478"/>
                      <a:pt x="28943" y="364"/>
                      <a:pt x="28775" y="364"/>
                    </a:cubicBezTo>
                    <a:cubicBezTo>
                      <a:pt x="28754" y="364"/>
                      <a:pt x="28731" y="366"/>
                      <a:pt x="28707" y="370"/>
                    </a:cubicBezTo>
                    <a:cubicBezTo>
                      <a:pt x="27032" y="654"/>
                      <a:pt x="25061" y="2118"/>
                      <a:pt x="24573" y="3848"/>
                    </a:cubicBezTo>
                    <a:cubicBezTo>
                      <a:pt x="24482" y="3812"/>
                      <a:pt x="24387" y="3773"/>
                      <a:pt x="24301" y="3737"/>
                    </a:cubicBezTo>
                    <a:cubicBezTo>
                      <a:pt x="20872" y="2282"/>
                      <a:pt x="17343" y="931"/>
                      <a:pt x="13728" y="13"/>
                    </a:cubicBezTo>
                    <a:cubicBezTo>
                      <a:pt x="13701" y="5"/>
                      <a:pt x="13674" y="1"/>
                      <a:pt x="13646" y="1"/>
                    </a:cubicBezTo>
                    <a:close/>
                  </a:path>
                </a:pathLst>
              </a:custGeom>
              <a:solidFill>
                <a:srgbClr val="000000"/>
              </a:solidFill>
              <a:ln>
                <a:noFill/>
              </a:ln>
            </p:spPr>
            <p:txBody>
              <a:bodyPr spcFirstLastPara="1" wrap="square" lIns="182850" tIns="182850" rIns="182850" bIns="182850" anchor="ctr" anchorCtr="0">
                <a:noAutofit/>
              </a:bodyPr>
              <a:lstStyle/>
              <a:p>
                <a:endParaRPr sz="3600"/>
              </a:p>
            </p:txBody>
          </p:sp>
          <p:sp>
            <p:nvSpPr>
              <p:cNvPr id="15" name="Google Shape;467;p23">
                <a:extLst>
                  <a:ext uri="{FF2B5EF4-FFF2-40B4-BE49-F238E27FC236}">
                    <a16:creationId xmlns:a16="http://schemas.microsoft.com/office/drawing/2014/main" id="{48440B51-6323-4AEC-9ED0-507EBBE5961A}"/>
                  </a:ext>
                </a:extLst>
              </p:cNvPr>
              <p:cNvSpPr/>
              <p:nvPr/>
            </p:nvSpPr>
            <p:spPr>
              <a:xfrm>
                <a:off x="2025592" y="4188303"/>
                <a:ext cx="454625" cy="249815"/>
              </a:xfrm>
              <a:custGeom>
                <a:avLst/>
                <a:gdLst/>
                <a:ahLst/>
                <a:cxnLst/>
                <a:rect l="l" t="t" r="r" b="b"/>
                <a:pathLst>
                  <a:path w="13738" h="7549" extrusionOk="0">
                    <a:moveTo>
                      <a:pt x="3583" y="397"/>
                    </a:moveTo>
                    <a:cubicBezTo>
                      <a:pt x="6805" y="1365"/>
                      <a:pt x="9919" y="2514"/>
                      <a:pt x="13026" y="3801"/>
                    </a:cubicBezTo>
                    <a:cubicBezTo>
                      <a:pt x="12466" y="4366"/>
                      <a:pt x="11954" y="4983"/>
                      <a:pt x="11397" y="5554"/>
                    </a:cubicBezTo>
                    <a:cubicBezTo>
                      <a:pt x="10968" y="5994"/>
                      <a:pt x="10493" y="6413"/>
                      <a:pt x="10095" y="6887"/>
                    </a:cubicBezTo>
                    <a:cubicBezTo>
                      <a:pt x="10051" y="6839"/>
                      <a:pt x="9992" y="6805"/>
                      <a:pt x="9930" y="6789"/>
                    </a:cubicBezTo>
                    <a:cubicBezTo>
                      <a:pt x="6810" y="5965"/>
                      <a:pt x="3753" y="4969"/>
                      <a:pt x="685" y="3974"/>
                    </a:cubicBezTo>
                    <a:cubicBezTo>
                      <a:pt x="1680" y="2856"/>
                      <a:pt x="2687" y="1679"/>
                      <a:pt x="3554" y="460"/>
                    </a:cubicBezTo>
                    <a:cubicBezTo>
                      <a:pt x="3567" y="440"/>
                      <a:pt x="3577" y="419"/>
                      <a:pt x="3583" y="397"/>
                    </a:cubicBezTo>
                    <a:close/>
                    <a:moveTo>
                      <a:pt x="3574" y="1"/>
                    </a:moveTo>
                    <a:cubicBezTo>
                      <a:pt x="3484" y="1"/>
                      <a:pt x="3422" y="63"/>
                      <a:pt x="3397" y="135"/>
                    </a:cubicBezTo>
                    <a:cubicBezTo>
                      <a:pt x="3380" y="131"/>
                      <a:pt x="3362" y="129"/>
                      <a:pt x="3344" y="129"/>
                    </a:cubicBezTo>
                    <a:cubicBezTo>
                      <a:pt x="3290" y="129"/>
                      <a:pt x="3237" y="149"/>
                      <a:pt x="3195" y="184"/>
                    </a:cubicBezTo>
                    <a:cubicBezTo>
                      <a:pt x="2062" y="1181"/>
                      <a:pt x="1023" y="2401"/>
                      <a:pt x="117" y="3608"/>
                    </a:cubicBezTo>
                    <a:cubicBezTo>
                      <a:pt x="0" y="3762"/>
                      <a:pt x="74" y="3937"/>
                      <a:pt x="206" y="4036"/>
                    </a:cubicBezTo>
                    <a:cubicBezTo>
                      <a:pt x="132" y="4179"/>
                      <a:pt x="166" y="4392"/>
                      <a:pt x="359" y="4471"/>
                    </a:cubicBezTo>
                    <a:cubicBezTo>
                      <a:pt x="3400" y="5723"/>
                      <a:pt x="6549" y="6678"/>
                      <a:pt x="9727" y="7516"/>
                    </a:cubicBezTo>
                    <a:cubicBezTo>
                      <a:pt x="9757" y="7524"/>
                      <a:pt x="9788" y="7528"/>
                      <a:pt x="9818" y="7528"/>
                    </a:cubicBezTo>
                    <a:cubicBezTo>
                      <a:pt x="9860" y="7528"/>
                      <a:pt x="9901" y="7520"/>
                      <a:pt x="9940" y="7505"/>
                    </a:cubicBezTo>
                    <a:cubicBezTo>
                      <a:pt x="9985" y="7532"/>
                      <a:pt x="10037" y="7548"/>
                      <a:pt x="10088" y="7548"/>
                    </a:cubicBezTo>
                    <a:cubicBezTo>
                      <a:pt x="10126" y="7548"/>
                      <a:pt x="10163" y="7540"/>
                      <a:pt x="10198" y="7521"/>
                    </a:cubicBezTo>
                    <a:cubicBezTo>
                      <a:pt x="10878" y="7147"/>
                      <a:pt x="11455" y="6531"/>
                      <a:pt x="11997" y="5985"/>
                    </a:cubicBezTo>
                    <a:cubicBezTo>
                      <a:pt x="12553" y="5422"/>
                      <a:pt x="13118" y="4844"/>
                      <a:pt x="13587" y="4205"/>
                    </a:cubicBezTo>
                    <a:cubicBezTo>
                      <a:pt x="13737" y="3997"/>
                      <a:pt x="13582" y="3773"/>
                      <a:pt x="13380" y="3710"/>
                    </a:cubicBezTo>
                    <a:cubicBezTo>
                      <a:pt x="13475" y="3571"/>
                      <a:pt x="13480" y="3358"/>
                      <a:pt x="13302" y="3274"/>
                    </a:cubicBezTo>
                    <a:cubicBezTo>
                      <a:pt x="10214" y="1831"/>
                      <a:pt x="6948" y="751"/>
                      <a:pt x="3624" y="7"/>
                    </a:cubicBezTo>
                    <a:cubicBezTo>
                      <a:pt x="3607" y="3"/>
                      <a:pt x="3590" y="1"/>
                      <a:pt x="3574" y="1"/>
                    </a:cubicBezTo>
                    <a:close/>
                  </a:path>
                </a:pathLst>
              </a:custGeom>
              <a:solidFill>
                <a:srgbClr val="000000"/>
              </a:solidFill>
              <a:ln>
                <a:noFill/>
              </a:ln>
            </p:spPr>
            <p:txBody>
              <a:bodyPr spcFirstLastPara="1" wrap="square" lIns="182850" tIns="182850" rIns="182850" bIns="182850" anchor="ctr" anchorCtr="0">
                <a:noAutofit/>
              </a:bodyPr>
              <a:lstStyle/>
              <a:p>
                <a:endParaRPr sz="3600"/>
              </a:p>
            </p:txBody>
          </p:sp>
          <p:sp>
            <p:nvSpPr>
              <p:cNvPr id="16" name="Google Shape;468;p23">
                <a:extLst>
                  <a:ext uri="{FF2B5EF4-FFF2-40B4-BE49-F238E27FC236}">
                    <a16:creationId xmlns:a16="http://schemas.microsoft.com/office/drawing/2014/main" id="{DE53FCD0-D911-4D50-B00D-919E4D51FDFB}"/>
                  </a:ext>
                </a:extLst>
              </p:cNvPr>
              <p:cNvSpPr/>
              <p:nvPr/>
            </p:nvSpPr>
            <p:spPr>
              <a:xfrm>
                <a:off x="1739838" y="4716261"/>
                <a:ext cx="461210" cy="159671"/>
              </a:xfrm>
              <a:custGeom>
                <a:avLst/>
                <a:gdLst/>
                <a:ahLst/>
                <a:cxnLst/>
                <a:rect l="l" t="t" r="r" b="b"/>
                <a:pathLst>
                  <a:path w="13937" h="4825" extrusionOk="0">
                    <a:moveTo>
                      <a:pt x="215" y="1"/>
                    </a:moveTo>
                    <a:cubicBezTo>
                      <a:pt x="79" y="1"/>
                      <a:pt x="0" y="215"/>
                      <a:pt x="141" y="283"/>
                    </a:cubicBezTo>
                    <a:cubicBezTo>
                      <a:pt x="4325" y="2318"/>
                      <a:pt x="9009" y="3619"/>
                      <a:pt x="13490" y="4815"/>
                    </a:cubicBezTo>
                    <a:cubicBezTo>
                      <a:pt x="13516" y="4822"/>
                      <a:pt x="13541" y="4825"/>
                      <a:pt x="13564" y="4825"/>
                    </a:cubicBezTo>
                    <a:cubicBezTo>
                      <a:pt x="13840" y="4825"/>
                      <a:pt x="13936" y="4384"/>
                      <a:pt x="13631" y="4303"/>
                    </a:cubicBezTo>
                    <a:cubicBezTo>
                      <a:pt x="9081" y="3101"/>
                      <a:pt x="4736" y="1412"/>
                      <a:pt x="258" y="7"/>
                    </a:cubicBezTo>
                    <a:cubicBezTo>
                      <a:pt x="243" y="3"/>
                      <a:pt x="229" y="1"/>
                      <a:pt x="215" y="1"/>
                    </a:cubicBezTo>
                    <a:close/>
                  </a:path>
                </a:pathLst>
              </a:custGeom>
              <a:solidFill>
                <a:srgbClr val="000000"/>
              </a:solidFill>
              <a:ln>
                <a:noFill/>
              </a:ln>
            </p:spPr>
            <p:txBody>
              <a:bodyPr spcFirstLastPara="1" wrap="square" lIns="182850" tIns="182850" rIns="182850" bIns="182850" anchor="ctr" anchorCtr="0">
                <a:noAutofit/>
              </a:bodyPr>
              <a:lstStyle/>
              <a:p>
                <a:endParaRPr sz="3600"/>
              </a:p>
            </p:txBody>
          </p:sp>
          <p:sp>
            <p:nvSpPr>
              <p:cNvPr id="17" name="Google Shape;469;p23">
                <a:extLst>
                  <a:ext uri="{FF2B5EF4-FFF2-40B4-BE49-F238E27FC236}">
                    <a16:creationId xmlns:a16="http://schemas.microsoft.com/office/drawing/2014/main" id="{59E6B341-825B-474B-96EC-170D3FD4AF4D}"/>
                  </a:ext>
                </a:extLst>
              </p:cNvPr>
              <p:cNvSpPr/>
              <p:nvPr/>
            </p:nvSpPr>
            <p:spPr>
              <a:xfrm>
                <a:off x="1771012" y="4676384"/>
                <a:ext cx="280260" cy="110363"/>
              </a:xfrm>
              <a:custGeom>
                <a:avLst/>
                <a:gdLst/>
                <a:ahLst/>
                <a:cxnLst/>
                <a:rect l="l" t="t" r="r" b="b"/>
                <a:pathLst>
                  <a:path w="8469" h="3335" extrusionOk="0">
                    <a:moveTo>
                      <a:pt x="219" y="1"/>
                    </a:moveTo>
                    <a:cubicBezTo>
                      <a:pt x="49" y="1"/>
                      <a:pt x="1" y="263"/>
                      <a:pt x="182" y="332"/>
                    </a:cubicBezTo>
                    <a:cubicBezTo>
                      <a:pt x="2804" y="1338"/>
                      <a:pt x="5437" y="2392"/>
                      <a:pt x="8085" y="3323"/>
                    </a:cubicBezTo>
                    <a:cubicBezTo>
                      <a:pt x="8109" y="3331"/>
                      <a:pt x="8131" y="3335"/>
                      <a:pt x="8153" y="3335"/>
                    </a:cubicBezTo>
                    <a:cubicBezTo>
                      <a:pt x="8353" y="3335"/>
                      <a:pt x="8469" y="3011"/>
                      <a:pt x="8260" y="2912"/>
                    </a:cubicBezTo>
                    <a:cubicBezTo>
                      <a:pt x="5725" y="1716"/>
                      <a:pt x="2965" y="768"/>
                      <a:pt x="271" y="8"/>
                    </a:cubicBezTo>
                    <a:cubicBezTo>
                      <a:pt x="253" y="3"/>
                      <a:pt x="235" y="1"/>
                      <a:pt x="219" y="1"/>
                    </a:cubicBezTo>
                    <a:close/>
                  </a:path>
                </a:pathLst>
              </a:custGeom>
              <a:solidFill>
                <a:srgbClr val="000000"/>
              </a:solidFill>
              <a:ln>
                <a:noFill/>
              </a:ln>
            </p:spPr>
            <p:txBody>
              <a:bodyPr spcFirstLastPara="1" wrap="square" lIns="182850" tIns="182850" rIns="182850" bIns="182850" anchor="ctr" anchorCtr="0">
                <a:noAutofit/>
              </a:bodyPr>
              <a:lstStyle/>
              <a:p>
                <a:endParaRPr sz="3600"/>
              </a:p>
            </p:txBody>
          </p:sp>
          <p:sp>
            <p:nvSpPr>
              <p:cNvPr id="18" name="Google Shape;470;p23">
                <a:extLst>
                  <a:ext uri="{FF2B5EF4-FFF2-40B4-BE49-F238E27FC236}">
                    <a16:creationId xmlns:a16="http://schemas.microsoft.com/office/drawing/2014/main" id="{5508F390-DD16-4270-910B-F4F0843ACF2B}"/>
                  </a:ext>
                </a:extLst>
              </p:cNvPr>
              <p:cNvSpPr/>
              <p:nvPr/>
            </p:nvSpPr>
            <p:spPr>
              <a:xfrm>
                <a:off x="1770648" y="4633132"/>
                <a:ext cx="435729" cy="159109"/>
              </a:xfrm>
              <a:custGeom>
                <a:avLst/>
                <a:gdLst/>
                <a:ahLst/>
                <a:cxnLst/>
                <a:rect l="l" t="t" r="r" b="b"/>
                <a:pathLst>
                  <a:path w="13167" h="4808" extrusionOk="0">
                    <a:moveTo>
                      <a:pt x="229" y="0"/>
                    </a:moveTo>
                    <a:cubicBezTo>
                      <a:pt x="57" y="0"/>
                      <a:pt x="1" y="264"/>
                      <a:pt x="187" y="323"/>
                    </a:cubicBezTo>
                    <a:cubicBezTo>
                      <a:pt x="4450" y="1672"/>
                      <a:pt x="8594" y="3201"/>
                      <a:pt x="12769" y="4794"/>
                    </a:cubicBezTo>
                    <a:cubicBezTo>
                      <a:pt x="12794" y="4803"/>
                      <a:pt x="12818" y="4807"/>
                      <a:pt x="12841" y="4807"/>
                    </a:cubicBezTo>
                    <a:cubicBezTo>
                      <a:pt x="13047" y="4807"/>
                      <a:pt x="13166" y="4465"/>
                      <a:pt x="12950" y="4365"/>
                    </a:cubicBezTo>
                    <a:cubicBezTo>
                      <a:pt x="8933" y="2493"/>
                      <a:pt x="4578" y="1047"/>
                      <a:pt x="275" y="6"/>
                    </a:cubicBezTo>
                    <a:cubicBezTo>
                      <a:pt x="259" y="2"/>
                      <a:pt x="244" y="0"/>
                      <a:pt x="229" y="0"/>
                    </a:cubicBezTo>
                    <a:close/>
                  </a:path>
                </a:pathLst>
              </a:custGeom>
              <a:solidFill>
                <a:srgbClr val="000000"/>
              </a:solidFill>
              <a:ln>
                <a:noFill/>
              </a:ln>
            </p:spPr>
            <p:txBody>
              <a:bodyPr spcFirstLastPara="1" wrap="square" lIns="182850" tIns="182850" rIns="182850" bIns="182850" anchor="ctr" anchorCtr="0">
                <a:noAutofit/>
              </a:bodyPr>
              <a:lstStyle/>
              <a:p>
                <a:endParaRPr sz="3600"/>
              </a:p>
            </p:txBody>
          </p:sp>
          <p:sp>
            <p:nvSpPr>
              <p:cNvPr id="19" name="Google Shape;471;p23">
                <a:extLst>
                  <a:ext uri="{FF2B5EF4-FFF2-40B4-BE49-F238E27FC236}">
                    <a16:creationId xmlns:a16="http://schemas.microsoft.com/office/drawing/2014/main" id="{DDBC81B2-3747-407B-AA31-8843B110706A}"/>
                  </a:ext>
                </a:extLst>
              </p:cNvPr>
              <p:cNvSpPr/>
              <p:nvPr/>
            </p:nvSpPr>
            <p:spPr>
              <a:xfrm>
                <a:off x="1843186" y="4600007"/>
                <a:ext cx="272318" cy="119729"/>
              </a:xfrm>
              <a:custGeom>
                <a:avLst/>
                <a:gdLst/>
                <a:ahLst/>
                <a:cxnLst/>
                <a:rect l="l" t="t" r="r" b="b"/>
                <a:pathLst>
                  <a:path w="8229" h="3618" extrusionOk="0">
                    <a:moveTo>
                      <a:pt x="213" y="1"/>
                    </a:moveTo>
                    <a:cubicBezTo>
                      <a:pt x="49" y="1"/>
                      <a:pt x="0" y="248"/>
                      <a:pt x="175" y="312"/>
                    </a:cubicBezTo>
                    <a:cubicBezTo>
                      <a:pt x="2797" y="1252"/>
                      <a:pt x="5304" y="2277"/>
                      <a:pt x="7765" y="3588"/>
                    </a:cubicBezTo>
                    <a:cubicBezTo>
                      <a:pt x="7804" y="3609"/>
                      <a:pt x="7843" y="3618"/>
                      <a:pt x="7879" y="3618"/>
                    </a:cubicBezTo>
                    <a:cubicBezTo>
                      <a:pt x="8090" y="3618"/>
                      <a:pt x="8229" y="3308"/>
                      <a:pt x="8003" y="3180"/>
                    </a:cubicBezTo>
                    <a:cubicBezTo>
                      <a:pt x="5593" y="1814"/>
                      <a:pt x="2951" y="673"/>
                      <a:pt x="259" y="7"/>
                    </a:cubicBezTo>
                    <a:cubicBezTo>
                      <a:pt x="243" y="3"/>
                      <a:pt x="228" y="1"/>
                      <a:pt x="213" y="1"/>
                    </a:cubicBezTo>
                    <a:close/>
                  </a:path>
                </a:pathLst>
              </a:custGeom>
              <a:solidFill>
                <a:srgbClr val="000000"/>
              </a:solidFill>
              <a:ln>
                <a:noFill/>
              </a:ln>
            </p:spPr>
            <p:txBody>
              <a:bodyPr spcFirstLastPara="1" wrap="square" lIns="182850" tIns="182850" rIns="182850" bIns="182850" anchor="ctr" anchorCtr="0">
                <a:noAutofit/>
              </a:bodyPr>
              <a:lstStyle/>
              <a:p>
                <a:endParaRPr sz="3600"/>
              </a:p>
            </p:txBody>
          </p:sp>
        </p:grpSp>
        <p:grpSp>
          <p:nvGrpSpPr>
            <p:cNvPr id="10" name="Google Shape;472;p23">
              <a:extLst>
                <a:ext uri="{FF2B5EF4-FFF2-40B4-BE49-F238E27FC236}">
                  <a16:creationId xmlns:a16="http://schemas.microsoft.com/office/drawing/2014/main" id="{B3874BE4-10DD-45C6-A061-C48D898DB30E}"/>
                </a:ext>
              </a:extLst>
            </p:cNvPr>
            <p:cNvGrpSpPr/>
            <p:nvPr/>
          </p:nvGrpSpPr>
          <p:grpSpPr>
            <a:xfrm>
              <a:off x="2242315" y="4930402"/>
              <a:ext cx="155932" cy="99046"/>
              <a:chOff x="2242315" y="4930402"/>
              <a:chExt cx="155932" cy="99046"/>
            </a:xfrm>
          </p:grpSpPr>
          <p:sp>
            <p:nvSpPr>
              <p:cNvPr id="11" name="Google Shape;473;p23">
                <a:extLst>
                  <a:ext uri="{FF2B5EF4-FFF2-40B4-BE49-F238E27FC236}">
                    <a16:creationId xmlns:a16="http://schemas.microsoft.com/office/drawing/2014/main" id="{609119D0-1DC9-4F67-B52A-8B03153341E3}"/>
                  </a:ext>
                </a:extLst>
              </p:cNvPr>
              <p:cNvSpPr/>
              <p:nvPr/>
            </p:nvSpPr>
            <p:spPr>
              <a:xfrm>
                <a:off x="2242315" y="4930402"/>
                <a:ext cx="83856" cy="58508"/>
              </a:xfrm>
              <a:custGeom>
                <a:avLst/>
                <a:gdLst/>
                <a:ahLst/>
                <a:cxnLst/>
                <a:rect l="l" t="t" r="r" b="b"/>
                <a:pathLst>
                  <a:path w="2534" h="1768" extrusionOk="0">
                    <a:moveTo>
                      <a:pt x="2324" y="0"/>
                    </a:moveTo>
                    <a:cubicBezTo>
                      <a:pt x="2255" y="0"/>
                      <a:pt x="2186" y="39"/>
                      <a:pt x="2157" y="130"/>
                    </a:cubicBezTo>
                    <a:cubicBezTo>
                      <a:pt x="1887" y="959"/>
                      <a:pt x="1227" y="1495"/>
                      <a:pt x="370" y="1495"/>
                    </a:cubicBezTo>
                    <a:cubicBezTo>
                      <a:pt x="302" y="1495"/>
                      <a:pt x="233" y="1492"/>
                      <a:pt x="163" y="1485"/>
                    </a:cubicBezTo>
                    <a:cubicBezTo>
                      <a:pt x="159" y="1485"/>
                      <a:pt x="155" y="1485"/>
                      <a:pt x="152" y="1485"/>
                    </a:cubicBezTo>
                    <a:cubicBezTo>
                      <a:pt x="24" y="1485"/>
                      <a:pt x="1" y="1696"/>
                      <a:pt x="129" y="1724"/>
                    </a:cubicBezTo>
                    <a:cubicBezTo>
                      <a:pt x="258" y="1753"/>
                      <a:pt x="390" y="1768"/>
                      <a:pt x="523" y="1768"/>
                    </a:cubicBezTo>
                    <a:cubicBezTo>
                      <a:pt x="1417" y="1768"/>
                      <a:pt x="2344" y="1130"/>
                      <a:pt x="2509" y="226"/>
                    </a:cubicBezTo>
                    <a:cubicBezTo>
                      <a:pt x="2534" y="89"/>
                      <a:pt x="2428" y="0"/>
                      <a:pt x="2324" y="0"/>
                    </a:cubicBezTo>
                    <a:close/>
                  </a:path>
                </a:pathLst>
              </a:custGeom>
              <a:solidFill>
                <a:srgbClr val="000000"/>
              </a:solidFill>
              <a:ln>
                <a:noFill/>
              </a:ln>
            </p:spPr>
            <p:txBody>
              <a:bodyPr spcFirstLastPara="1" wrap="square" lIns="182850" tIns="182850" rIns="182850" bIns="182850" anchor="ctr" anchorCtr="0">
                <a:noAutofit/>
              </a:bodyPr>
              <a:lstStyle/>
              <a:p>
                <a:endParaRPr sz="3600"/>
              </a:p>
            </p:txBody>
          </p:sp>
          <p:sp>
            <p:nvSpPr>
              <p:cNvPr id="12" name="Google Shape;474;p23">
                <a:extLst>
                  <a:ext uri="{FF2B5EF4-FFF2-40B4-BE49-F238E27FC236}">
                    <a16:creationId xmlns:a16="http://schemas.microsoft.com/office/drawing/2014/main" id="{DA75DB14-C345-4CC8-BDC6-AE2E8D17DBDD}"/>
                  </a:ext>
                </a:extLst>
              </p:cNvPr>
              <p:cNvSpPr/>
              <p:nvPr/>
            </p:nvSpPr>
            <p:spPr>
              <a:xfrm>
                <a:off x="2304595" y="4969484"/>
                <a:ext cx="93652" cy="59964"/>
              </a:xfrm>
              <a:custGeom>
                <a:avLst/>
                <a:gdLst/>
                <a:ahLst/>
                <a:cxnLst/>
                <a:rect l="l" t="t" r="r" b="b"/>
                <a:pathLst>
                  <a:path w="2830" h="1812" extrusionOk="0">
                    <a:moveTo>
                      <a:pt x="2577" y="0"/>
                    </a:moveTo>
                    <a:cubicBezTo>
                      <a:pt x="2521" y="0"/>
                      <a:pt x="2465" y="28"/>
                      <a:pt x="2428" y="96"/>
                    </a:cubicBezTo>
                    <a:cubicBezTo>
                      <a:pt x="1966" y="938"/>
                      <a:pt x="1175" y="1481"/>
                      <a:pt x="200" y="1502"/>
                    </a:cubicBezTo>
                    <a:cubicBezTo>
                      <a:pt x="1" y="1507"/>
                      <a:pt x="1" y="1811"/>
                      <a:pt x="200" y="1811"/>
                    </a:cubicBezTo>
                    <a:cubicBezTo>
                      <a:pt x="207" y="1811"/>
                      <a:pt x="214" y="1811"/>
                      <a:pt x="221" y="1811"/>
                    </a:cubicBezTo>
                    <a:cubicBezTo>
                      <a:pt x="1269" y="1811"/>
                      <a:pt x="2287" y="1241"/>
                      <a:pt x="2756" y="287"/>
                    </a:cubicBezTo>
                    <a:cubicBezTo>
                      <a:pt x="2830" y="138"/>
                      <a:pt x="2702" y="0"/>
                      <a:pt x="2577" y="0"/>
                    </a:cubicBezTo>
                    <a:close/>
                  </a:path>
                </a:pathLst>
              </a:custGeom>
              <a:solidFill>
                <a:srgbClr val="000000"/>
              </a:solidFill>
              <a:ln>
                <a:noFill/>
              </a:ln>
            </p:spPr>
            <p:txBody>
              <a:bodyPr spcFirstLastPara="1" wrap="square" lIns="182850" tIns="182850" rIns="182850" bIns="182850" anchor="ctr" anchorCtr="0">
                <a:noAutofit/>
              </a:bodyPr>
              <a:lstStyle/>
              <a:p>
                <a:endParaRPr sz="3600"/>
              </a:p>
            </p:txBody>
          </p:sp>
        </p:grpSp>
      </p:grpSp>
      <p:grpSp>
        <p:nvGrpSpPr>
          <p:cNvPr id="20" name="Google Shape;506;p23">
            <a:extLst>
              <a:ext uri="{FF2B5EF4-FFF2-40B4-BE49-F238E27FC236}">
                <a16:creationId xmlns:a16="http://schemas.microsoft.com/office/drawing/2014/main" id="{F03272C3-11CA-4646-844F-2D176404F666}"/>
              </a:ext>
            </a:extLst>
          </p:cNvPr>
          <p:cNvGrpSpPr/>
          <p:nvPr/>
        </p:nvGrpSpPr>
        <p:grpSpPr>
          <a:xfrm>
            <a:off x="7107539" y="3825226"/>
            <a:ext cx="866879" cy="1129546"/>
            <a:chOff x="6151764" y="3887194"/>
            <a:chExt cx="1009123" cy="1313971"/>
          </a:xfrm>
        </p:grpSpPr>
        <p:grpSp>
          <p:nvGrpSpPr>
            <p:cNvPr id="21" name="Google Shape;507;p23">
              <a:extLst>
                <a:ext uri="{FF2B5EF4-FFF2-40B4-BE49-F238E27FC236}">
                  <a16:creationId xmlns:a16="http://schemas.microsoft.com/office/drawing/2014/main" id="{D9597912-D32D-4A7B-8734-8565B1599E4A}"/>
                </a:ext>
              </a:extLst>
            </p:cNvPr>
            <p:cNvGrpSpPr/>
            <p:nvPr/>
          </p:nvGrpSpPr>
          <p:grpSpPr>
            <a:xfrm>
              <a:off x="6151764" y="3887194"/>
              <a:ext cx="1009123" cy="1235674"/>
              <a:chOff x="6151764" y="3887194"/>
              <a:chExt cx="1009123" cy="1235674"/>
            </a:xfrm>
          </p:grpSpPr>
          <p:sp>
            <p:nvSpPr>
              <p:cNvPr id="25" name="Google Shape;508;p23">
                <a:extLst>
                  <a:ext uri="{FF2B5EF4-FFF2-40B4-BE49-F238E27FC236}">
                    <a16:creationId xmlns:a16="http://schemas.microsoft.com/office/drawing/2014/main" id="{7E6602B3-D6F1-4257-8610-DAFECDA7CAB5}"/>
                  </a:ext>
                </a:extLst>
              </p:cNvPr>
              <p:cNvSpPr/>
              <p:nvPr/>
            </p:nvSpPr>
            <p:spPr>
              <a:xfrm>
                <a:off x="6268944" y="4616950"/>
                <a:ext cx="769136" cy="427754"/>
              </a:xfrm>
              <a:custGeom>
                <a:avLst/>
                <a:gdLst/>
                <a:ahLst/>
                <a:cxnLst/>
                <a:rect l="l" t="t" r="r" b="b"/>
                <a:pathLst>
                  <a:path w="23242" h="12926" extrusionOk="0">
                    <a:moveTo>
                      <a:pt x="5836" y="1"/>
                    </a:moveTo>
                    <a:cubicBezTo>
                      <a:pt x="5564" y="1"/>
                      <a:pt x="5291" y="80"/>
                      <a:pt x="5020" y="261"/>
                    </a:cubicBezTo>
                    <a:cubicBezTo>
                      <a:pt x="3508" y="584"/>
                      <a:pt x="2128" y="1170"/>
                      <a:pt x="823" y="2111"/>
                    </a:cubicBezTo>
                    <a:cubicBezTo>
                      <a:pt x="248" y="2526"/>
                      <a:pt x="1" y="3626"/>
                      <a:pt x="823" y="3979"/>
                    </a:cubicBezTo>
                    <a:cubicBezTo>
                      <a:pt x="1047" y="4076"/>
                      <a:pt x="1248" y="4171"/>
                      <a:pt x="1439" y="4272"/>
                    </a:cubicBezTo>
                    <a:cubicBezTo>
                      <a:pt x="1511" y="4473"/>
                      <a:pt x="1647" y="4662"/>
                      <a:pt x="1862" y="4816"/>
                    </a:cubicBezTo>
                    <a:cubicBezTo>
                      <a:pt x="2156" y="5025"/>
                      <a:pt x="2312" y="5122"/>
                      <a:pt x="2528" y="5194"/>
                    </a:cubicBezTo>
                    <a:lnTo>
                      <a:pt x="4132" y="6102"/>
                    </a:lnTo>
                    <a:cubicBezTo>
                      <a:pt x="4139" y="6117"/>
                      <a:pt x="4145" y="6133"/>
                      <a:pt x="4153" y="6148"/>
                    </a:cubicBezTo>
                    <a:cubicBezTo>
                      <a:pt x="4701" y="7067"/>
                      <a:pt x="6029" y="7311"/>
                      <a:pt x="6954" y="7692"/>
                    </a:cubicBezTo>
                    <a:lnTo>
                      <a:pt x="11909" y="9743"/>
                    </a:lnTo>
                    <a:cubicBezTo>
                      <a:pt x="15066" y="11051"/>
                      <a:pt x="18201" y="12411"/>
                      <a:pt x="21606" y="12913"/>
                    </a:cubicBezTo>
                    <a:cubicBezTo>
                      <a:pt x="21663" y="12921"/>
                      <a:pt x="21721" y="12926"/>
                      <a:pt x="21781" y="12926"/>
                    </a:cubicBezTo>
                    <a:cubicBezTo>
                      <a:pt x="22468" y="12926"/>
                      <a:pt x="23241" y="12375"/>
                      <a:pt x="22938" y="11582"/>
                    </a:cubicBezTo>
                    <a:cubicBezTo>
                      <a:pt x="22396" y="10164"/>
                      <a:pt x="21993" y="8095"/>
                      <a:pt x="21024" y="6850"/>
                    </a:cubicBezTo>
                    <a:cubicBezTo>
                      <a:pt x="20993" y="6713"/>
                      <a:pt x="20952" y="6578"/>
                      <a:pt x="20899" y="6450"/>
                    </a:cubicBezTo>
                    <a:cubicBezTo>
                      <a:pt x="20695" y="5950"/>
                      <a:pt x="20248" y="5734"/>
                      <a:pt x="19812" y="5734"/>
                    </a:cubicBezTo>
                    <a:cubicBezTo>
                      <a:pt x="19659" y="5734"/>
                      <a:pt x="19507" y="5761"/>
                      <a:pt x="19368" y="5811"/>
                    </a:cubicBezTo>
                    <a:cubicBezTo>
                      <a:pt x="19238" y="5791"/>
                      <a:pt x="19103" y="5781"/>
                      <a:pt x="18962" y="5781"/>
                    </a:cubicBezTo>
                    <a:cubicBezTo>
                      <a:pt x="18729" y="5781"/>
                      <a:pt x="18480" y="5809"/>
                      <a:pt x="18212" y="5869"/>
                    </a:cubicBezTo>
                    <a:cubicBezTo>
                      <a:pt x="17343" y="6070"/>
                      <a:pt x="16458" y="6180"/>
                      <a:pt x="15566" y="6203"/>
                    </a:cubicBezTo>
                    <a:cubicBezTo>
                      <a:pt x="15242" y="6024"/>
                      <a:pt x="14954" y="5897"/>
                      <a:pt x="14828" y="5852"/>
                    </a:cubicBezTo>
                    <a:cubicBezTo>
                      <a:pt x="13246" y="5313"/>
                      <a:pt x="11770" y="5353"/>
                      <a:pt x="10399" y="4240"/>
                    </a:cubicBezTo>
                    <a:cubicBezTo>
                      <a:pt x="9653" y="3633"/>
                      <a:pt x="8558" y="1743"/>
                      <a:pt x="7348" y="702"/>
                    </a:cubicBezTo>
                    <a:cubicBezTo>
                      <a:pt x="7250" y="329"/>
                      <a:pt x="6969" y="34"/>
                      <a:pt x="6495" y="34"/>
                    </a:cubicBezTo>
                    <a:cubicBezTo>
                      <a:pt x="6451" y="34"/>
                      <a:pt x="6405" y="36"/>
                      <a:pt x="6357" y="42"/>
                    </a:cubicBezTo>
                    <a:cubicBezTo>
                      <a:pt x="6317" y="46"/>
                      <a:pt x="6279" y="52"/>
                      <a:pt x="6241" y="57"/>
                    </a:cubicBezTo>
                    <a:cubicBezTo>
                      <a:pt x="6106" y="20"/>
                      <a:pt x="5971" y="1"/>
                      <a:pt x="5836" y="1"/>
                    </a:cubicBezTo>
                    <a:close/>
                  </a:path>
                </a:pathLst>
              </a:custGeom>
              <a:solidFill>
                <a:srgbClr val="A6DFDA"/>
              </a:solidFill>
              <a:ln>
                <a:noFill/>
              </a:ln>
            </p:spPr>
            <p:txBody>
              <a:bodyPr spcFirstLastPara="1" wrap="square" lIns="182850" tIns="182850" rIns="182850" bIns="182850" anchor="ctr" anchorCtr="0">
                <a:noAutofit/>
              </a:bodyPr>
              <a:lstStyle/>
              <a:p>
                <a:endParaRPr sz="3600"/>
              </a:p>
            </p:txBody>
          </p:sp>
          <p:sp>
            <p:nvSpPr>
              <p:cNvPr id="26" name="Google Shape;509;p23">
                <a:extLst>
                  <a:ext uri="{FF2B5EF4-FFF2-40B4-BE49-F238E27FC236}">
                    <a16:creationId xmlns:a16="http://schemas.microsoft.com/office/drawing/2014/main" id="{73FA86B7-3616-4797-B89A-47FC4AF7BEA4}"/>
                  </a:ext>
                </a:extLst>
              </p:cNvPr>
              <p:cNvSpPr/>
              <p:nvPr/>
            </p:nvSpPr>
            <p:spPr>
              <a:xfrm>
                <a:off x="6842073" y="4193896"/>
                <a:ext cx="185550" cy="96994"/>
              </a:xfrm>
              <a:custGeom>
                <a:avLst/>
                <a:gdLst/>
                <a:ahLst/>
                <a:cxnLst/>
                <a:rect l="l" t="t" r="r" b="b"/>
                <a:pathLst>
                  <a:path w="5607" h="2931" extrusionOk="0">
                    <a:moveTo>
                      <a:pt x="293" y="0"/>
                    </a:moveTo>
                    <a:cubicBezTo>
                      <a:pt x="148" y="0"/>
                      <a:pt x="0" y="161"/>
                      <a:pt x="105" y="302"/>
                    </a:cubicBezTo>
                    <a:cubicBezTo>
                      <a:pt x="1312" y="1913"/>
                      <a:pt x="3179" y="2912"/>
                      <a:pt x="5207" y="2930"/>
                    </a:cubicBezTo>
                    <a:cubicBezTo>
                      <a:pt x="5209" y="2930"/>
                      <a:pt x="5210" y="2930"/>
                      <a:pt x="5212" y="2930"/>
                    </a:cubicBezTo>
                    <a:cubicBezTo>
                      <a:pt x="5607" y="2930"/>
                      <a:pt x="5596" y="2345"/>
                      <a:pt x="5207" y="2316"/>
                    </a:cubicBezTo>
                    <a:cubicBezTo>
                      <a:pt x="3332" y="2173"/>
                      <a:pt x="1720" y="1431"/>
                      <a:pt x="424" y="57"/>
                    </a:cubicBezTo>
                    <a:cubicBezTo>
                      <a:pt x="386" y="17"/>
                      <a:pt x="340" y="0"/>
                      <a:pt x="293" y="0"/>
                    </a:cubicBezTo>
                    <a:close/>
                  </a:path>
                </a:pathLst>
              </a:custGeom>
              <a:solidFill>
                <a:srgbClr val="000000"/>
              </a:solidFill>
              <a:ln>
                <a:noFill/>
              </a:ln>
            </p:spPr>
            <p:txBody>
              <a:bodyPr spcFirstLastPara="1" wrap="square" lIns="182850" tIns="182850" rIns="182850" bIns="182850" anchor="ctr" anchorCtr="0">
                <a:noAutofit/>
              </a:bodyPr>
              <a:lstStyle/>
              <a:p>
                <a:endParaRPr sz="3600"/>
              </a:p>
            </p:txBody>
          </p:sp>
          <p:sp>
            <p:nvSpPr>
              <p:cNvPr id="27" name="Google Shape;510;p23">
                <a:extLst>
                  <a:ext uri="{FF2B5EF4-FFF2-40B4-BE49-F238E27FC236}">
                    <a16:creationId xmlns:a16="http://schemas.microsoft.com/office/drawing/2014/main" id="{39276D12-A667-4D4E-8711-F0F6692D36B9}"/>
                  </a:ext>
                </a:extLst>
              </p:cNvPr>
              <p:cNvSpPr/>
              <p:nvPr/>
            </p:nvSpPr>
            <p:spPr>
              <a:xfrm>
                <a:off x="6151764" y="4124236"/>
                <a:ext cx="1009123" cy="998632"/>
              </a:xfrm>
              <a:custGeom>
                <a:avLst/>
                <a:gdLst/>
                <a:ahLst/>
                <a:cxnLst/>
                <a:rect l="l" t="t" r="r" b="b"/>
                <a:pathLst>
                  <a:path w="30494" h="30177" extrusionOk="0">
                    <a:moveTo>
                      <a:pt x="20913" y="661"/>
                    </a:moveTo>
                    <a:cubicBezTo>
                      <a:pt x="23466" y="1350"/>
                      <a:pt x="30493" y="3243"/>
                      <a:pt x="27949" y="5730"/>
                    </a:cubicBezTo>
                    <a:cubicBezTo>
                      <a:pt x="27373" y="5991"/>
                      <a:pt x="26834" y="6082"/>
                      <a:pt x="26185" y="6082"/>
                    </a:cubicBezTo>
                    <a:cubicBezTo>
                      <a:pt x="26158" y="6082"/>
                      <a:pt x="26131" y="6081"/>
                      <a:pt x="26104" y="6081"/>
                    </a:cubicBezTo>
                    <a:cubicBezTo>
                      <a:pt x="26103" y="6081"/>
                      <a:pt x="26102" y="6081"/>
                      <a:pt x="26101" y="6081"/>
                    </a:cubicBezTo>
                    <a:cubicBezTo>
                      <a:pt x="25968" y="6081"/>
                      <a:pt x="25825" y="6182"/>
                      <a:pt x="25796" y="6315"/>
                    </a:cubicBezTo>
                    <a:cubicBezTo>
                      <a:pt x="25791" y="6335"/>
                      <a:pt x="25788" y="6354"/>
                      <a:pt x="25787" y="6374"/>
                    </a:cubicBezTo>
                    <a:cubicBezTo>
                      <a:pt x="25729" y="6378"/>
                      <a:pt x="25676" y="6404"/>
                      <a:pt x="25638" y="6447"/>
                    </a:cubicBezTo>
                    <a:cubicBezTo>
                      <a:pt x="23831" y="8467"/>
                      <a:pt x="22717" y="11105"/>
                      <a:pt x="22230" y="13753"/>
                    </a:cubicBezTo>
                    <a:cubicBezTo>
                      <a:pt x="22184" y="14001"/>
                      <a:pt x="22379" y="14165"/>
                      <a:pt x="22572" y="14182"/>
                    </a:cubicBezTo>
                    <a:cubicBezTo>
                      <a:pt x="23518" y="16375"/>
                      <a:pt x="24601" y="18508"/>
                      <a:pt x="25606" y="20674"/>
                    </a:cubicBezTo>
                    <a:cubicBezTo>
                      <a:pt x="26692" y="23017"/>
                      <a:pt x="28188" y="25508"/>
                      <a:pt x="28271" y="28136"/>
                    </a:cubicBezTo>
                    <a:cubicBezTo>
                      <a:pt x="28256" y="28159"/>
                      <a:pt x="28245" y="28183"/>
                      <a:pt x="28237" y="28209"/>
                    </a:cubicBezTo>
                    <a:cubicBezTo>
                      <a:pt x="28054" y="29117"/>
                      <a:pt x="27316" y="29418"/>
                      <a:pt x="26393" y="29418"/>
                    </a:cubicBezTo>
                    <a:cubicBezTo>
                      <a:pt x="24843" y="29418"/>
                      <a:pt x="22773" y="28568"/>
                      <a:pt x="21949" y="28324"/>
                    </a:cubicBezTo>
                    <a:cubicBezTo>
                      <a:pt x="20247" y="27819"/>
                      <a:pt x="18559" y="27266"/>
                      <a:pt x="16888" y="26664"/>
                    </a:cubicBezTo>
                    <a:cubicBezTo>
                      <a:pt x="13370" y="25404"/>
                      <a:pt x="9903" y="23955"/>
                      <a:pt x="6570" y="22258"/>
                    </a:cubicBezTo>
                    <a:cubicBezTo>
                      <a:pt x="4873" y="21392"/>
                      <a:pt x="1805" y="19839"/>
                      <a:pt x="2406" y="17406"/>
                    </a:cubicBezTo>
                    <a:cubicBezTo>
                      <a:pt x="2851" y="15598"/>
                      <a:pt x="5097" y="14839"/>
                      <a:pt x="6640" y="14316"/>
                    </a:cubicBezTo>
                    <a:cubicBezTo>
                      <a:pt x="10082" y="13152"/>
                      <a:pt x="13591" y="12596"/>
                      <a:pt x="17142" y="11913"/>
                    </a:cubicBezTo>
                    <a:cubicBezTo>
                      <a:pt x="17277" y="11887"/>
                      <a:pt x="17342" y="11782"/>
                      <a:pt x="17351" y="11668"/>
                    </a:cubicBezTo>
                    <a:cubicBezTo>
                      <a:pt x="17360" y="11658"/>
                      <a:pt x="17369" y="11645"/>
                      <a:pt x="17377" y="11633"/>
                    </a:cubicBezTo>
                    <a:cubicBezTo>
                      <a:pt x="18470" y="9343"/>
                      <a:pt x="19709" y="7064"/>
                      <a:pt x="20572" y="4675"/>
                    </a:cubicBezTo>
                    <a:cubicBezTo>
                      <a:pt x="20616" y="4553"/>
                      <a:pt x="20553" y="4458"/>
                      <a:pt x="20460" y="4410"/>
                    </a:cubicBezTo>
                    <a:cubicBezTo>
                      <a:pt x="20569" y="4323"/>
                      <a:pt x="20615" y="4168"/>
                      <a:pt x="20480" y="4053"/>
                    </a:cubicBezTo>
                    <a:cubicBezTo>
                      <a:pt x="19901" y="3560"/>
                      <a:pt x="19247" y="2978"/>
                      <a:pt x="19186" y="2159"/>
                    </a:cubicBezTo>
                    <a:cubicBezTo>
                      <a:pt x="19121" y="1278"/>
                      <a:pt x="19809" y="697"/>
                      <a:pt x="20617" y="697"/>
                    </a:cubicBezTo>
                    <a:cubicBezTo>
                      <a:pt x="20666" y="697"/>
                      <a:pt x="20716" y="699"/>
                      <a:pt x="20766" y="704"/>
                    </a:cubicBezTo>
                    <a:cubicBezTo>
                      <a:pt x="20772" y="704"/>
                      <a:pt x="20778" y="705"/>
                      <a:pt x="20784" y="705"/>
                    </a:cubicBezTo>
                    <a:cubicBezTo>
                      <a:pt x="20830" y="705"/>
                      <a:pt x="20875" y="689"/>
                      <a:pt x="20913" y="661"/>
                    </a:cubicBezTo>
                    <a:close/>
                    <a:moveTo>
                      <a:pt x="20320" y="0"/>
                    </a:moveTo>
                    <a:cubicBezTo>
                      <a:pt x="20248" y="0"/>
                      <a:pt x="20179" y="31"/>
                      <a:pt x="20132" y="88"/>
                    </a:cubicBezTo>
                    <a:cubicBezTo>
                      <a:pt x="19409" y="180"/>
                      <a:pt x="18771" y="832"/>
                      <a:pt x="18590" y="1557"/>
                    </a:cubicBezTo>
                    <a:cubicBezTo>
                      <a:pt x="18294" y="2736"/>
                      <a:pt x="19156" y="3934"/>
                      <a:pt x="20169" y="4448"/>
                    </a:cubicBezTo>
                    <a:cubicBezTo>
                      <a:pt x="20154" y="4461"/>
                      <a:pt x="20141" y="4474"/>
                      <a:pt x="20131" y="4490"/>
                    </a:cubicBezTo>
                    <a:cubicBezTo>
                      <a:pt x="18824" y="6637"/>
                      <a:pt x="17838" y="9006"/>
                      <a:pt x="16752" y="11269"/>
                    </a:cubicBezTo>
                    <a:cubicBezTo>
                      <a:pt x="16741" y="11295"/>
                      <a:pt x="16735" y="11322"/>
                      <a:pt x="16730" y="11351"/>
                    </a:cubicBezTo>
                    <a:cubicBezTo>
                      <a:pt x="14237" y="11498"/>
                      <a:pt x="11747" y="12050"/>
                      <a:pt x="9344" y="12698"/>
                    </a:cubicBezTo>
                    <a:cubicBezTo>
                      <a:pt x="7327" y="13240"/>
                      <a:pt x="5038" y="13770"/>
                      <a:pt x="3315" y="15018"/>
                    </a:cubicBezTo>
                    <a:cubicBezTo>
                      <a:pt x="1" y="17416"/>
                      <a:pt x="2407" y="20740"/>
                      <a:pt x="5162" y="22288"/>
                    </a:cubicBezTo>
                    <a:cubicBezTo>
                      <a:pt x="9564" y="24763"/>
                      <a:pt x="14424" y="26664"/>
                      <a:pt x="19213" y="28237"/>
                    </a:cubicBezTo>
                    <a:cubicBezTo>
                      <a:pt x="21383" y="28949"/>
                      <a:pt x="23835" y="29978"/>
                      <a:pt x="26124" y="30162"/>
                    </a:cubicBezTo>
                    <a:cubicBezTo>
                      <a:pt x="26240" y="30172"/>
                      <a:pt x="26355" y="30176"/>
                      <a:pt x="26468" y="30176"/>
                    </a:cubicBezTo>
                    <a:cubicBezTo>
                      <a:pt x="27690" y="30176"/>
                      <a:pt x="28701" y="29620"/>
                      <a:pt x="28874" y="28298"/>
                    </a:cubicBezTo>
                    <a:cubicBezTo>
                      <a:pt x="28874" y="28283"/>
                      <a:pt x="28873" y="28268"/>
                      <a:pt x="28870" y="28252"/>
                    </a:cubicBezTo>
                    <a:cubicBezTo>
                      <a:pt x="29211" y="26036"/>
                      <a:pt x="27842" y="23835"/>
                      <a:pt x="26958" y="21881"/>
                    </a:cubicBezTo>
                    <a:cubicBezTo>
                      <a:pt x="25729" y="19153"/>
                      <a:pt x="24499" y="16393"/>
                      <a:pt x="22993" y="13805"/>
                    </a:cubicBezTo>
                    <a:cubicBezTo>
                      <a:pt x="22979" y="13785"/>
                      <a:pt x="22964" y="13768"/>
                      <a:pt x="22947" y="13751"/>
                    </a:cubicBezTo>
                    <a:cubicBezTo>
                      <a:pt x="23514" y="11172"/>
                      <a:pt x="24604" y="8970"/>
                      <a:pt x="26046" y="6761"/>
                    </a:cubicBezTo>
                    <a:cubicBezTo>
                      <a:pt x="26052" y="6747"/>
                      <a:pt x="26058" y="6732"/>
                      <a:pt x="26062" y="6717"/>
                    </a:cubicBezTo>
                    <a:cubicBezTo>
                      <a:pt x="26247" y="6752"/>
                      <a:pt x="26437" y="6769"/>
                      <a:pt x="26630" y="6769"/>
                    </a:cubicBezTo>
                    <a:cubicBezTo>
                      <a:pt x="27296" y="6769"/>
                      <a:pt x="27985" y="6564"/>
                      <a:pt x="28516" y="6196"/>
                    </a:cubicBezTo>
                    <a:cubicBezTo>
                      <a:pt x="28648" y="6104"/>
                      <a:pt x="28688" y="5972"/>
                      <a:pt x="28665" y="5853"/>
                    </a:cubicBezTo>
                    <a:cubicBezTo>
                      <a:pt x="29501" y="4984"/>
                      <a:pt x="29098" y="3537"/>
                      <a:pt x="28199" y="2744"/>
                    </a:cubicBezTo>
                    <a:cubicBezTo>
                      <a:pt x="26234" y="1010"/>
                      <a:pt x="22845" y="472"/>
                      <a:pt x="20371" y="5"/>
                    </a:cubicBezTo>
                    <a:cubicBezTo>
                      <a:pt x="20354" y="2"/>
                      <a:pt x="20337" y="0"/>
                      <a:pt x="20320" y="0"/>
                    </a:cubicBezTo>
                    <a:close/>
                  </a:path>
                </a:pathLst>
              </a:custGeom>
              <a:solidFill>
                <a:srgbClr val="000000"/>
              </a:solidFill>
              <a:ln>
                <a:noFill/>
              </a:ln>
            </p:spPr>
            <p:txBody>
              <a:bodyPr spcFirstLastPara="1" wrap="square" lIns="182850" tIns="182850" rIns="182850" bIns="182850" anchor="ctr" anchorCtr="0">
                <a:noAutofit/>
              </a:bodyPr>
              <a:lstStyle/>
              <a:p>
                <a:endParaRPr sz="3600"/>
              </a:p>
            </p:txBody>
          </p:sp>
          <p:sp>
            <p:nvSpPr>
              <p:cNvPr id="28" name="Google Shape;511;p23">
                <a:extLst>
                  <a:ext uri="{FF2B5EF4-FFF2-40B4-BE49-F238E27FC236}">
                    <a16:creationId xmlns:a16="http://schemas.microsoft.com/office/drawing/2014/main" id="{6D74EEDB-CA25-437A-AC07-99B0A6A24493}"/>
                  </a:ext>
                </a:extLst>
              </p:cNvPr>
              <p:cNvSpPr/>
              <p:nvPr/>
            </p:nvSpPr>
            <p:spPr>
              <a:xfrm>
                <a:off x="6248791" y="4604540"/>
                <a:ext cx="800077" cy="458497"/>
              </a:xfrm>
              <a:custGeom>
                <a:avLst/>
                <a:gdLst/>
                <a:ahLst/>
                <a:cxnLst/>
                <a:rect l="l" t="t" r="r" b="b"/>
                <a:pathLst>
                  <a:path w="24177" h="13855" extrusionOk="0">
                    <a:moveTo>
                      <a:pt x="6688" y="1"/>
                    </a:moveTo>
                    <a:cubicBezTo>
                      <a:pt x="6683" y="1"/>
                      <a:pt x="6678" y="1"/>
                      <a:pt x="6672" y="2"/>
                    </a:cubicBezTo>
                    <a:cubicBezTo>
                      <a:pt x="4874" y="130"/>
                      <a:pt x="2805" y="671"/>
                      <a:pt x="1348" y="1786"/>
                    </a:cubicBezTo>
                    <a:cubicBezTo>
                      <a:pt x="501" y="2432"/>
                      <a:pt x="0" y="3801"/>
                      <a:pt x="1118" y="4446"/>
                    </a:cubicBezTo>
                    <a:cubicBezTo>
                      <a:pt x="2284" y="6008"/>
                      <a:pt x="4182" y="6874"/>
                      <a:pt x="5900" y="7733"/>
                    </a:cubicBezTo>
                    <a:cubicBezTo>
                      <a:pt x="8234" y="8902"/>
                      <a:pt x="10616" y="9969"/>
                      <a:pt x="13045" y="10937"/>
                    </a:cubicBezTo>
                    <a:cubicBezTo>
                      <a:pt x="15616" y="11959"/>
                      <a:pt x="18297" y="13040"/>
                      <a:pt x="20995" y="13677"/>
                    </a:cubicBezTo>
                    <a:cubicBezTo>
                      <a:pt x="21416" y="13776"/>
                      <a:pt x="21860" y="13855"/>
                      <a:pt x="22280" y="13855"/>
                    </a:cubicBezTo>
                    <a:cubicBezTo>
                      <a:pt x="23022" y="13855"/>
                      <a:pt x="23687" y="13609"/>
                      <a:pt x="24010" y="12789"/>
                    </a:cubicBezTo>
                    <a:cubicBezTo>
                      <a:pt x="24062" y="12656"/>
                      <a:pt x="24013" y="12551"/>
                      <a:pt x="23924" y="12489"/>
                    </a:cubicBezTo>
                    <a:cubicBezTo>
                      <a:pt x="24177" y="11833"/>
                      <a:pt x="24031" y="11158"/>
                      <a:pt x="23699" y="10479"/>
                    </a:cubicBezTo>
                    <a:cubicBezTo>
                      <a:pt x="22976" y="9001"/>
                      <a:pt x="22207" y="7627"/>
                      <a:pt x="21674" y="6056"/>
                    </a:cubicBezTo>
                    <a:cubicBezTo>
                      <a:pt x="21614" y="5877"/>
                      <a:pt x="21466" y="5803"/>
                      <a:pt x="21318" y="5803"/>
                    </a:cubicBezTo>
                    <a:cubicBezTo>
                      <a:pt x="21293" y="5803"/>
                      <a:pt x="21267" y="5805"/>
                      <a:pt x="21242" y="5809"/>
                    </a:cubicBezTo>
                    <a:cubicBezTo>
                      <a:pt x="21182" y="5694"/>
                      <a:pt x="21069" y="5602"/>
                      <a:pt x="20917" y="5602"/>
                    </a:cubicBezTo>
                    <a:cubicBezTo>
                      <a:pt x="20894" y="5602"/>
                      <a:pt x="20870" y="5604"/>
                      <a:pt x="20845" y="5609"/>
                    </a:cubicBezTo>
                    <a:cubicBezTo>
                      <a:pt x="19366" y="5876"/>
                      <a:pt x="17814" y="6136"/>
                      <a:pt x="16286" y="6136"/>
                    </a:cubicBezTo>
                    <a:cubicBezTo>
                      <a:pt x="14713" y="6136"/>
                      <a:pt x="13167" y="5860"/>
                      <a:pt x="11755" y="5034"/>
                    </a:cubicBezTo>
                    <a:cubicBezTo>
                      <a:pt x="10527" y="4318"/>
                      <a:pt x="9738" y="3339"/>
                      <a:pt x="9024" y="2127"/>
                    </a:cubicBezTo>
                    <a:cubicBezTo>
                      <a:pt x="8525" y="1277"/>
                      <a:pt x="8106" y="608"/>
                      <a:pt x="7282" y="55"/>
                    </a:cubicBezTo>
                    <a:cubicBezTo>
                      <a:pt x="7243" y="29"/>
                      <a:pt x="7202" y="18"/>
                      <a:pt x="7163" y="18"/>
                    </a:cubicBezTo>
                    <a:cubicBezTo>
                      <a:pt x="6971" y="18"/>
                      <a:pt x="6809" y="289"/>
                      <a:pt x="6984" y="441"/>
                    </a:cubicBezTo>
                    <a:cubicBezTo>
                      <a:pt x="8078" y="1392"/>
                      <a:pt x="8438" y="2789"/>
                      <a:pt x="9311" y="3906"/>
                    </a:cubicBezTo>
                    <a:cubicBezTo>
                      <a:pt x="10107" y="4926"/>
                      <a:pt x="11199" y="5668"/>
                      <a:pt x="12388" y="6159"/>
                    </a:cubicBezTo>
                    <a:cubicBezTo>
                      <a:pt x="13685" y="6692"/>
                      <a:pt x="15062" y="6899"/>
                      <a:pt x="16451" y="6899"/>
                    </a:cubicBezTo>
                    <a:cubicBezTo>
                      <a:pt x="17975" y="6899"/>
                      <a:pt x="19514" y="6650"/>
                      <a:pt x="20979" y="6312"/>
                    </a:cubicBezTo>
                    <a:cubicBezTo>
                      <a:pt x="21296" y="7287"/>
                      <a:pt x="21686" y="8237"/>
                      <a:pt x="22146" y="9154"/>
                    </a:cubicBezTo>
                    <a:cubicBezTo>
                      <a:pt x="22703" y="10259"/>
                      <a:pt x="23757" y="11438"/>
                      <a:pt x="23271" y="12741"/>
                    </a:cubicBezTo>
                    <a:cubicBezTo>
                      <a:pt x="23268" y="12749"/>
                      <a:pt x="23270" y="12754"/>
                      <a:pt x="23268" y="12760"/>
                    </a:cubicBezTo>
                    <a:cubicBezTo>
                      <a:pt x="22975" y="13021"/>
                      <a:pt x="22555" y="13125"/>
                      <a:pt x="22069" y="13125"/>
                    </a:cubicBezTo>
                    <a:cubicBezTo>
                      <a:pt x="20505" y="13125"/>
                      <a:pt x="18255" y="12056"/>
                      <a:pt x="17343" y="11744"/>
                    </a:cubicBezTo>
                    <a:cubicBezTo>
                      <a:pt x="15433" y="11089"/>
                      <a:pt x="13546" y="10373"/>
                      <a:pt x="11680" y="9597"/>
                    </a:cubicBezTo>
                    <a:cubicBezTo>
                      <a:pt x="8102" y="8111"/>
                      <a:pt x="3898" y="6584"/>
                      <a:pt x="1146" y="3752"/>
                    </a:cubicBezTo>
                    <a:cubicBezTo>
                      <a:pt x="248" y="2049"/>
                      <a:pt x="5802" y="625"/>
                      <a:pt x="6732" y="437"/>
                    </a:cubicBezTo>
                    <a:cubicBezTo>
                      <a:pt x="6968" y="389"/>
                      <a:pt x="6925" y="1"/>
                      <a:pt x="6688" y="1"/>
                    </a:cubicBezTo>
                    <a:close/>
                  </a:path>
                </a:pathLst>
              </a:custGeom>
              <a:solidFill>
                <a:srgbClr val="000000"/>
              </a:solidFill>
              <a:ln>
                <a:noFill/>
              </a:ln>
            </p:spPr>
            <p:txBody>
              <a:bodyPr spcFirstLastPara="1" wrap="square" lIns="182850" tIns="182850" rIns="182850" bIns="182850" anchor="ctr" anchorCtr="0">
                <a:noAutofit/>
              </a:bodyPr>
              <a:lstStyle/>
              <a:p>
                <a:endParaRPr sz="3600"/>
              </a:p>
            </p:txBody>
          </p:sp>
          <p:sp>
            <p:nvSpPr>
              <p:cNvPr id="29" name="Google Shape;512;p23">
                <a:extLst>
                  <a:ext uri="{FF2B5EF4-FFF2-40B4-BE49-F238E27FC236}">
                    <a16:creationId xmlns:a16="http://schemas.microsoft.com/office/drawing/2014/main" id="{178F9FB8-1EE2-4128-A5F8-1075423CA67A}"/>
                  </a:ext>
                </a:extLst>
              </p:cNvPr>
              <p:cNvSpPr/>
              <p:nvPr/>
            </p:nvSpPr>
            <p:spPr>
              <a:xfrm>
                <a:off x="6738990" y="4680091"/>
                <a:ext cx="94777" cy="84254"/>
              </a:xfrm>
              <a:custGeom>
                <a:avLst/>
                <a:gdLst/>
                <a:ahLst/>
                <a:cxnLst/>
                <a:rect l="l" t="t" r="r" b="b"/>
                <a:pathLst>
                  <a:path w="2864" h="2546" extrusionOk="0">
                    <a:moveTo>
                      <a:pt x="1280" y="572"/>
                    </a:moveTo>
                    <a:cubicBezTo>
                      <a:pt x="1669" y="635"/>
                      <a:pt x="2090" y="753"/>
                      <a:pt x="2216" y="1166"/>
                    </a:cubicBezTo>
                    <a:cubicBezTo>
                      <a:pt x="2364" y="1661"/>
                      <a:pt x="1814" y="1955"/>
                      <a:pt x="1398" y="1964"/>
                    </a:cubicBezTo>
                    <a:cubicBezTo>
                      <a:pt x="1389" y="1964"/>
                      <a:pt x="1380" y="1964"/>
                      <a:pt x="1371" y="1964"/>
                    </a:cubicBezTo>
                    <a:cubicBezTo>
                      <a:pt x="1032" y="1964"/>
                      <a:pt x="630" y="1794"/>
                      <a:pt x="569" y="1425"/>
                    </a:cubicBezTo>
                    <a:cubicBezTo>
                      <a:pt x="502" y="1019"/>
                      <a:pt x="785" y="756"/>
                      <a:pt x="1148" y="681"/>
                    </a:cubicBezTo>
                    <a:cubicBezTo>
                      <a:pt x="1208" y="668"/>
                      <a:pt x="1257" y="629"/>
                      <a:pt x="1280" y="572"/>
                    </a:cubicBezTo>
                    <a:close/>
                    <a:moveTo>
                      <a:pt x="1176" y="1"/>
                    </a:moveTo>
                    <a:cubicBezTo>
                      <a:pt x="1152" y="1"/>
                      <a:pt x="1129" y="1"/>
                      <a:pt x="1105" y="2"/>
                    </a:cubicBezTo>
                    <a:cubicBezTo>
                      <a:pt x="961" y="8"/>
                      <a:pt x="865" y="132"/>
                      <a:pt x="843" y="259"/>
                    </a:cubicBezTo>
                    <a:cubicBezTo>
                      <a:pt x="358" y="336"/>
                      <a:pt x="1" y="883"/>
                      <a:pt x="1" y="1365"/>
                    </a:cubicBezTo>
                    <a:cubicBezTo>
                      <a:pt x="2" y="2082"/>
                      <a:pt x="684" y="2528"/>
                      <a:pt x="1343" y="2545"/>
                    </a:cubicBezTo>
                    <a:cubicBezTo>
                      <a:pt x="1355" y="2545"/>
                      <a:pt x="1367" y="2545"/>
                      <a:pt x="1379" y="2545"/>
                    </a:cubicBezTo>
                    <a:cubicBezTo>
                      <a:pt x="2039" y="2545"/>
                      <a:pt x="2794" y="2104"/>
                      <a:pt x="2825" y="1387"/>
                    </a:cubicBezTo>
                    <a:cubicBezTo>
                      <a:pt x="2864" y="496"/>
                      <a:pt x="1967" y="1"/>
                      <a:pt x="1176" y="1"/>
                    </a:cubicBezTo>
                    <a:close/>
                  </a:path>
                </a:pathLst>
              </a:custGeom>
              <a:solidFill>
                <a:srgbClr val="000000"/>
              </a:solidFill>
              <a:ln>
                <a:noFill/>
              </a:ln>
            </p:spPr>
            <p:txBody>
              <a:bodyPr spcFirstLastPara="1" wrap="square" lIns="182850" tIns="182850" rIns="182850" bIns="182850" anchor="ctr" anchorCtr="0">
                <a:noAutofit/>
              </a:bodyPr>
              <a:lstStyle/>
              <a:p>
                <a:endParaRPr sz="3600"/>
              </a:p>
            </p:txBody>
          </p:sp>
          <p:sp>
            <p:nvSpPr>
              <p:cNvPr id="30" name="Google Shape;513;p23">
                <a:extLst>
                  <a:ext uri="{FF2B5EF4-FFF2-40B4-BE49-F238E27FC236}">
                    <a16:creationId xmlns:a16="http://schemas.microsoft.com/office/drawing/2014/main" id="{DBFDA5F9-33EE-4D7A-AC22-53C57618335B}"/>
                  </a:ext>
                </a:extLst>
              </p:cNvPr>
              <p:cNvSpPr/>
              <p:nvPr/>
            </p:nvSpPr>
            <p:spPr>
              <a:xfrm>
                <a:off x="6721815" y="4540804"/>
                <a:ext cx="93817" cy="77999"/>
              </a:xfrm>
              <a:custGeom>
                <a:avLst/>
                <a:gdLst/>
                <a:ahLst/>
                <a:cxnLst/>
                <a:rect l="l" t="t" r="r" b="b"/>
                <a:pathLst>
                  <a:path w="2835" h="2357" extrusionOk="0">
                    <a:moveTo>
                      <a:pt x="1503" y="510"/>
                    </a:moveTo>
                    <a:cubicBezTo>
                      <a:pt x="1749" y="510"/>
                      <a:pt x="1990" y="652"/>
                      <a:pt x="2061" y="920"/>
                    </a:cubicBezTo>
                    <a:cubicBezTo>
                      <a:pt x="2176" y="1353"/>
                      <a:pt x="1810" y="1804"/>
                      <a:pt x="1382" y="1854"/>
                    </a:cubicBezTo>
                    <a:cubicBezTo>
                      <a:pt x="1354" y="1857"/>
                      <a:pt x="1324" y="1859"/>
                      <a:pt x="1295" y="1859"/>
                    </a:cubicBezTo>
                    <a:cubicBezTo>
                      <a:pt x="967" y="1859"/>
                      <a:pt x="603" y="1659"/>
                      <a:pt x="520" y="1329"/>
                    </a:cubicBezTo>
                    <a:cubicBezTo>
                      <a:pt x="448" y="1039"/>
                      <a:pt x="578" y="785"/>
                      <a:pt x="788" y="621"/>
                    </a:cubicBezTo>
                    <a:cubicBezTo>
                      <a:pt x="833" y="667"/>
                      <a:pt x="895" y="696"/>
                      <a:pt x="963" y="696"/>
                    </a:cubicBezTo>
                    <a:cubicBezTo>
                      <a:pt x="1016" y="696"/>
                      <a:pt x="1073" y="678"/>
                      <a:pt x="1126" y="636"/>
                    </a:cubicBezTo>
                    <a:cubicBezTo>
                      <a:pt x="1236" y="552"/>
                      <a:pt x="1371" y="510"/>
                      <a:pt x="1503" y="510"/>
                    </a:cubicBezTo>
                    <a:close/>
                    <a:moveTo>
                      <a:pt x="1482" y="1"/>
                    </a:moveTo>
                    <a:cubicBezTo>
                      <a:pt x="1298" y="1"/>
                      <a:pt x="1117" y="48"/>
                      <a:pt x="964" y="151"/>
                    </a:cubicBezTo>
                    <a:cubicBezTo>
                      <a:pt x="407" y="209"/>
                      <a:pt x="1" y="797"/>
                      <a:pt x="67" y="1358"/>
                    </a:cubicBezTo>
                    <a:cubicBezTo>
                      <a:pt x="139" y="1971"/>
                      <a:pt x="743" y="2356"/>
                      <a:pt x="1330" y="2356"/>
                    </a:cubicBezTo>
                    <a:cubicBezTo>
                      <a:pt x="1434" y="2356"/>
                      <a:pt x="1537" y="2344"/>
                      <a:pt x="1636" y="2320"/>
                    </a:cubicBezTo>
                    <a:cubicBezTo>
                      <a:pt x="2349" y="2142"/>
                      <a:pt x="2834" y="1254"/>
                      <a:pt x="2479" y="575"/>
                    </a:cubicBezTo>
                    <a:cubicBezTo>
                      <a:pt x="2295" y="222"/>
                      <a:pt x="1881" y="1"/>
                      <a:pt x="1482" y="1"/>
                    </a:cubicBezTo>
                    <a:close/>
                  </a:path>
                </a:pathLst>
              </a:custGeom>
              <a:solidFill>
                <a:srgbClr val="000000"/>
              </a:solidFill>
              <a:ln>
                <a:noFill/>
              </a:ln>
            </p:spPr>
            <p:txBody>
              <a:bodyPr spcFirstLastPara="1" wrap="square" lIns="182850" tIns="182850" rIns="182850" bIns="182850" anchor="ctr" anchorCtr="0">
                <a:noAutofit/>
              </a:bodyPr>
              <a:lstStyle/>
              <a:p>
                <a:endParaRPr sz="3600"/>
              </a:p>
            </p:txBody>
          </p:sp>
          <p:sp>
            <p:nvSpPr>
              <p:cNvPr id="31" name="Google Shape;514;p23">
                <a:extLst>
                  <a:ext uri="{FF2B5EF4-FFF2-40B4-BE49-F238E27FC236}">
                    <a16:creationId xmlns:a16="http://schemas.microsoft.com/office/drawing/2014/main" id="{ABA82DEA-50A5-47D0-82D5-FA504CD8550C}"/>
                  </a:ext>
                </a:extLst>
              </p:cNvPr>
              <p:cNvSpPr/>
              <p:nvPr/>
            </p:nvSpPr>
            <p:spPr>
              <a:xfrm>
                <a:off x="6838367" y="4387487"/>
                <a:ext cx="70652" cy="67211"/>
              </a:xfrm>
              <a:custGeom>
                <a:avLst/>
                <a:gdLst/>
                <a:ahLst/>
                <a:cxnLst/>
                <a:rect l="l" t="t" r="r" b="b"/>
                <a:pathLst>
                  <a:path w="2135" h="2031" extrusionOk="0">
                    <a:moveTo>
                      <a:pt x="807" y="423"/>
                    </a:moveTo>
                    <a:cubicBezTo>
                      <a:pt x="831" y="453"/>
                      <a:pt x="864" y="476"/>
                      <a:pt x="899" y="488"/>
                    </a:cubicBezTo>
                    <a:cubicBezTo>
                      <a:pt x="1050" y="543"/>
                      <a:pt x="1196" y="520"/>
                      <a:pt x="1332" y="626"/>
                    </a:cubicBezTo>
                    <a:cubicBezTo>
                      <a:pt x="1459" y="727"/>
                      <a:pt x="1547" y="869"/>
                      <a:pt x="1574" y="1030"/>
                    </a:cubicBezTo>
                    <a:cubicBezTo>
                      <a:pt x="1625" y="1357"/>
                      <a:pt x="1336" y="1556"/>
                      <a:pt x="1040" y="1556"/>
                    </a:cubicBezTo>
                    <a:cubicBezTo>
                      <a:pt x="1031" y="1556"/>
                      <a:pt x="1023" y="1556"/>
                      <a:pt x="1014" y="1555"/>
                    </a:cubicBezTo>
                    <a:cubicBezTo>
                      <a:pt x="687" y="1542"/>
                      <a:pt x="427" y="1315"/>
                      <a:pt x="462" y="972"/>
                    </a:cubicBezTo>
                    <a:cubicBezTo>
                      <a:pt x="490" y="710"/>
                      <a:pt x="625" y="549"/>
                      <a:pt x="807" y="423"/>
                    </a:cubicBezTo>
                    <a:close/>
                    <a:moveTo>
                      <a:pt x="924" y="1"/>
                    </a:moveTo>
                    <a:cubicBezTo>
                      <a:pt x="422" y="1"/>
                      <a:pt x="28" y="572"/>
                      <a:pt x="15" y="1039"/>
                    </a:cubicBezTo>
                    <a:cubicBezTo>
                      <a:pt x="0" y="1612"/>
                      <a:pt x="489" y="2031"/>
                      <a:pt x="1041" y="2031"/>
                    </a:cubicBezTo>
                    <a:cubicBezTo>
                      <a:pt x="1053" y="2031"/>
                      <a:pt x="1065" y="2031"/>
                      <a:pt x="1077" y="2030"/>
                    </a:cubicBezTo>
                    <a:cubicBezTo>
                      <a:pt x="1649" y="2012"/>
                      <a:pt x="2135" y="1563"/>
                      <a:pt x="2049" y="967"/>
                    </a:cubicBezTo>
                    <a:cubicBezTo>
                      <a:pt x="1995" y="585"/>
                      <a:pt x="1573" y="25"/>
                      <a:pt x="1134" y="25"/>
                    </a:cubicBezTo>
                    <a:cubicBezTo>
                      <a:pt x="1113" y="25"/>
                      <a:pt x="1093" y="26"/>
                      <a:pt x="1072" y="28"/>
                    </a:cubicBezTo>
                    <a:cubicBezTo>
                      <a:pt x="1061" y="24"/>
                      <a:pt x="1055" y="15"/>
                      <a:pt x="1043" y="11"/>
                    </a:cubicBezTo>
                    <a:cubicBezTo>
                      <a:pt x="1003" y="4"/>
                      <a:pt x="963" y="1"/>
                      <a:pt x="924" y="1"/>
                    </a:cubicBezTo>
                    <a:close/>
                  </a:path>
                </a:pathLst>
              </a:custGeom>
              <a:solidFill>
                <a:srgbClr val="000000"/>
              </a:solidFill>
              <a:ln>
                <a:noFill/>
              </a:ln>
            </p:spPr>
            <p:txBody>
              <a:bodyPr spcFirstLastPara="1" wrap="square" lIns="182850" tIns="182850" rIns="182850" bIns="182850" anchor="ctr" anchorCtr="0">
                <a:noAutofit/>
              </a:bodyPr>
              <a:lstStyle/>
              <a:p>
                <a:endParaRPr sz="3600"/>
              </a:p>
            </p:txBody>
          </p:sp>
          <p:sp>
            <p:nvSpPr>
              <p:cNvPr id="32" name="Google Shape;515;p23">
                <a:extLst>
                  <a:ext uri="{FF2B5EF4-FFF2-40B4-BE49-F238E27FC236}">
                    <a16:creationId xmlns:a16="http://schemas.microsoft.com/office/drawing/2014/main" id="{5237751C-9AFC-46E1-8943-ABCA5B07AAA1}"/>
                  </a:ext>
                </a:extLst>
              </p:cNvPr>
              <p:cNvSpPr/>
              <p:nvPr/>
            </p:nvSpPr>
            <p:spPr>
              <a:xfrm>
                <a:off x="7021633" y="4067482"/>
                <a:ext cx="85842" cy="78231"/>
              </a:xfrm>
              <a:custGeom>
                <a:avLst/>
                <a:gdLst/>
                <a:ahLst/>
                <a:cxnLst/>
                <a:rect l="l" t="t" r="r" b="b"/>
                <a:pathLst>
                  <a:path w="2594" h="2364" extrusionOk="0">
                    <a:moveTo>
                      <a:pt x="1571" y="478"/>
                    </a:moveTo>
                    <a:cubicBezTo>
                      <a:pt x="1827" y="639"/>
                      <a:pt x="2011" y="901"/>
                      <a:pt x="2017" y="1219"/>
                    </a:cubicBezTo>
                    <a:cubicBezTo>
                      <a:pt x="2024" y="1592"/>
                      <a:pt x="1737" y="1832"/>
                      <a:pt x="1385" y="1832"/>
                    </a:cubicBezTo>
                    <a:cubicBezTo>
                      <a:pt x="1369" y="1832"/>
                      <a:pt x="1353" y="1832"/>
                      <a:pt x="1337" y="1831"/>
                    </a:cubicBezTo>
                    <a:cubicBezTo>
                      <a:pt x="976" y="1809"/>
                      <a:pt x="610" y="1550"/>
                      <a:pt x="685" y="1147"/>
                    </a:cubicBezTo>
                    <a:cubicBezTo>
                      <a:pt x="764" y="729"/>
                      <a:pt x="1181" y="518"/>
                      <a:pt x="1571" y="478"/>
                    </a:cubicBezTo>
                    <a:close/>
                    <a:moveTo>
                      <a:pt x="1469" y="0"/>
                    </a:moveTo>
                    <a:cubicBezTo>
                      <a:pt x="1461" y="0"/>
                      <a:pt x="1453" y="0"/>
                      <a:pt x="1446" y="0"/>
                    </a:cubicBezTo>
                    <a:cubicBezTo>
                      <a:pt x="1444" y="0"/>
                      <a:pt x="1443" y="0"/>
                      <a:pt x="1441" y="0"/>
                    </a:cubicBezTo>
                    <a:cubicBezTo>
                      <a:pt x="1380" y="0"/>
                      <a:pt x="1324" y="31"/>
                      <a:pt x="1290" y="82"/>
                    </a:cubicBezTo>
                    <a:cubicBezTo>
                      <a:pt x="1278" y="81"/>
                      <a:pt x="1267" y="81"/>
                      <a:pt x="1255" y="81"/>
                    </a:cubicBezTo>
                    <a:cubicBezTo>
                      <a:pt x="772" y="81"/>
                      <a:pt x="293" y="519"/>
                      <a:pt x="170" y="1007"/>
                    </a:cubicBezTo>
                    <a:cubicBezTo>
                      <a:pt x="0" y="1688"/>
                      <a:pt x="544" y="2262"/>
                      <a:pt x="1193" y="2351"/>
                    </a:cubicBezTo>
                    <a:cubicBezTo>
                      <a:pt x="1253" y="2360"/>
                      <a:pt x="1313" y="2364"/>
                      <a:pt x="1373" y="2364"/>
                    </a:cubicBezTo>
                    <a:cubicBezTo>
                      <a:pt x="1951" y="2364"/>
                      <a:pt x="2472" y="1979"/>
                      <a:pt x="2533" y="1367"/>
                    </a:cubicBezTo>
                    <a:cubicBezTo>
                      <a:pt x="2594" y="744"/>
                      <a:pt x="2148" y="0"/>
                      <a:pt x="1469" y="0"/>
                    </a:cubicBezTo>
                    <a:close/>
                  </a:path>
                </a:pathLst>
              </a:custGeom>
              <a:solidFill>
                <a:srgbClr val="000000"/>
              </a:solidFill>
              <a:ln>
                <a:noFill/>
              </a:ln>
            </p:spPr>
            <p:txBody>
              <a:bodyPr spcFirstLastPara="1" wrap="square" lIns="182850" tIns="182850" rIns="182850" bIns="182850" anchor="ctr" anchorCtr="0">
                <a:noAutofit/>
              </a:bodyPr>
              <a:lstStyle/>
              <a:p>
                <a:endParaRPr sz="3600"/>
              </a:p>
            </p:txBody>
          </p:sp>
          <p:sp>
            <p:nvSpPr>
              <p:cNvPr id="33" name="Google Shape;516;p23">
                <a:extLst>
                  <a:ext uri="{FF2B5EF4-FFF2-40B4-BE49-F238E27FC236}">
                    <a16:creationId xmlns:a16="http://schemas.microsoft.com/office/drawing/2014/main" id="{13748B6D-8F45-4BAC-A630-4B2BFA69A852}"/>
                  </a:ext>
                </a:extLst>
              </p:cNvPr>
              <p:cNvSpPr/>
              <p:nvPr/>
            </p:nvSpPr>
            <p:spPr>
              <a:xfrm>
                <a:off x="6945686" y="3887194"/>
                <a:ext cx="132767" cy="126149"/>
              </a:xfrm>
              <a:custGeom>
                <a:avLst/>
                <a:gdLst/>
                <a:ahLst/>
                <a:cxnLst/>
                <a:rect l="l" t="t" r="r" b="b"/>
                <a:pathLst>
                  <a:path w="4012" h="3812" extrusionOk="0">
                    <a:moveTo>
                      <a:pt x="2176" y="547"/>
                    </a:moveTo>
                    <a:cubicBezTo>
                      <a:pt x="2764" y="658"/>
                      <a:pt x="3265" y="1073"/>
                      <a:pt x="3333" y="1736"/>
                    </a:cubicBezTo>
                    <a:cubicBezTo>
                      <a:pt x="3409" y="2471"/>
                      <a:pt x="2931" y="3168"/>
                      <a:pt x="2189" y="3277"/>
                    </a:cubicBezTo>
                    <a:cubicBezTo>
                      <a:pt x="2115" y="3287"/>
                      <a:pt x="2041" y="3293"/>
                      <a:pt x="1969" y="3293"/>
                    </a:cubicBezTo>
                    <a:cubicBezTo>
                      <a:pt x="1316" y="3293"/>
                      <a:pt x="728" y="2871"/>
                      <a:pt x="589" y="2203"/>
                    </a:cubicBezTo>
                    <a:cubicBezTo>
                      <a:pt x="434" y="1448"/>
                      <a:pt x="945" y="551"/>
                      <a:pt x="1729" y="551"/>
                    </a:cubicBezTo>
                    <a:cubicBezTo>
                      <a:pt x="1827" y="551"/>
                      <a:pt x="1928" y="565"/>
                      <a:pt x="2033" y="595"/>
                    </a:cubicBezTo>
                    <a:cubicBezTo>
                      <a:pt x="2046" y="599"/>
                      <a:pt x="2059" y="601"/>
                      <a:pt x="2072" y="601"/>
                    </a:cubicBezTo>
                    <a:cubicBezTo>
                      <a:pt x="2112" y="601"/>
                      <a:pt x="2151" y="582"/>
                      <a:pt x="2176" y="547"/>
                    </a:cubicBezTo>
                    <a:close/>
                    <a:moveTo>
                      <a:pt x="1956" y="0"/>
                    </a:moveTo>
                    <a:cubicBezTo>
                      <a:pt x="1773" y="0"/>
                      <a:pt x="1587" y="27"/>
                      <a:pt x="1405" y="83"/>
                    </a:cubicBezTo>
                    <a:cubicBezTo>
                      <a:pt x="1349" y="98"/>
                      <a:pt x="1301" y="134"/>
                      <a:pt x="1270" y="183"/>
                    </a:cubicBezTo>
                    <a:cubicBezTo>
                      <a:pt x="627" y="359"/>
                      <a:pt x="116" y="1132"/>
                      <a:pt x="73" y="1800"/>
                    </a:cubicBezTo>
                    <a:cubicBezTo>
                      <a:pt x="1" y="2923"/>
                      <a:pt x="883" y="3811"/>
                      <a:pt x="1988" y="3811"/>
                    </a:cubicBezTo>
                    <a:cubicBezTo>
                      <a:pt x="2014" y="3811"/>
                      <a:pt x="2041" y="3811"/>
                      <a:pt x="2068" y="3810"/>
                    </a:cubicBezTo>
                    <a:cubicBezTo>
                      <a:pt x="3214" y="3765"/>
                      <a:pt x="4012" y="2695"/>
                      <a:pt x="3843" y="1581"/>
                    </a:cubicBezTo>
                    <a:cubicBezTo>
                      <a:pt x="3702" y="644"/>
                      <a:pt x="2856" y="0"/>
                      <a:pt x="1956" y="0"/>
                    </a:cubicBezTo>
                    <a:close/>
                  </a:path>
                </a:pathLst>
              </a:custGeom>
              <a:solidFill>
                <a:srgbClr val="000000"/>
              </a:solidFill>
              <a:ln>
                <a:noFill/>
              </a:ln>
            </p:spPr>
            <p:txBody>
              <a:bodyPr spcFirstLastPara="1" wrap="square" lIns="182850" tIns="182850" rIns="182850" bIns="182850" anchor="ctr" anchorCtr="0">
                <a:noAutofit/>
              </a:bodyPr>
              <a:lstStyle/>
              <a:p>
                <a:endParaRPr sz="3600"/>
              </a:p>
            </p:txBody>
          </p:sp>
        </p:grpSp>
        <p:grpSp>
          <p:nvGrpSpPr>
            <p:cNvPr id="22" name="Google Shape;517;p23">
              <a:extLst>
                <a:ext uri="{FF2B5EF4-FFF2-40B4-BE49-F238E27FC236}">
                  <a16:creationId xmlns:a16="http://schemas.microsoft.com/office/drawing/2014/main" id="{57157969-F3FC-4EC8-9E2F-075D9BEDEE79}"/>
                </a:ext>
              </a:extLst>
            </p:cNvPr>
            <p:cNvGrpSpPr/>
            <p:nvPr/>
          </p:nvGrpSpPr>
          <p:grpSpPr>
            <a:xfrm>
              <a:off x="6648515" y="5156391"/>
              <a:ext cx="174596" cy="44774"/>
              <a:chOff x="6648515" y="5156391"/>
              <a:chExt cx="174596" cy="44774"/>
            </a:xfrm>
          </p:grpSpPr>
          <p:sp>
            <p:nvSpPr>
              <p:cNvPr id="23" name="Google Shape;518;p23">
                <a:extLst>
                  <a:ext uri="{FF2B5EF4-FFF2-40B4-BE49-F238E27FC236}">
                    <a16:creationId xmlns:a16="http://schemas.microsoft.com/office/drawing/2014/main" id="{672FD689-B2BC-45A9-A2C9-1C9E32A49DDF}"/>
                  </a:ext>
                </a:extLst>
              </p:cNvPr>
              <p:cNvSpPr/>
              <p:nvPr/>
            </p:nvSpPr>
            <p:spPr>
              <a:xfrm>
                <a:off x="6648515" y="5156556"/>
                <a:ext cx="117875" cy="44609"/>
              </a:xfrm>
              <a:custGeom>
                <a:avLst/>
                <a:gdLst/>
                <a:ahLst/>
                <a:cxnLst/>
                <a:rect l="l" t="t" r="r" b="b"/>
                <a:pathLst>
                  <a:path w="3562" h="1348" extrusionOk="0">
                    <a:moveTo>
                      <a:pt x="178" y="1"/>
                    </a:moveTo>
                    <a:cubicBezTo>
                      <a:pt x="70" y="1"/>
                      <a:pt x="1" y="168"/>
                      <a:pt x="114" y="245"/>
                    </a:cubicBezTo>
                    <a:cubicBezTo>
                      <a:pt x="1087" y="909"/>
                      <a:pt x="2176" y="1275"/>
                      <a:pt x="3351" y="1347"/>
                    </a:cubicBezTo>
                    <a:cubicBezTo>
                      <a:pt x="3354" y="1348"/>
                      <a:pt x="3358" y="1348"/>
                      <a:pt x="3362" y="1348"/>
                    </a:cubicBezTo>
                    <a:cubicBezTo>
                      <a:pt x="3562" y="1348"/>
                      <a:pt x="3560" y="1024"/>
                      <a:pt x="3349" y="1015"/>
                    </a:cubicBezTo>
                    <a:cubicBezTo>
                      <a:pt x="2223" y="971"/>
                      <a:pt x="1190" y="637"/>
                      <a:pt x="246" y="23"/>
                    </a:cubicBezTo>
                    <a:cubicBezTo>
                      <a:pt x="223" y="7"/>
                      <a:pt x="200" y="1"/>
                      <a:pt x="178" y="1"/>
                    </a:cubicBezTo>
                    <a:close/>
                  </a:path>
                </a:pathLst>
              </a:custGeom>
              <a:solidFill>
                <a:srgbClr val="000000"/>
              </a:solidFill>
              <a:ln>
                <a:noFill/>
              </a:ln>
            </p:spPr>
            <p:txBody>
              <a:bodyPr spcFirstLastPara="1" wrap="square" lIns="182850" tIns="182850" rIns="182850" bIns="182850" anchor="ctr" anchorCtr="0">
                <a:noAutofit/>
              </a:bodyPr>
              <a:lstStyle/>
              <a:p>
                <a:endParaRPr sz="3600"/>
              </a:p>
            </p:txBody>
          </p:sp>
          <p:sp>
            <p:nvSpPr>
              <p:cNvPr id="24" name="Google Shape;519;p23">
                <a:extLst>
                  <a:ext uri="{FF2B5EF4-FFF2-40B4-BE49-F238E27FC236}">
                    <a16:creationId xmlns:a16="http://schemas.microsoft.com/office/drawing/2014/main" id="{07386273-32BB-4DF4-8E01-B0063B9AF250}"/>
                  </a:ext>
                </a:extLst>
              </p:cNvPr>
              <p:cNvSpPr/>
              <p:nvPr/>
            </p:nvSpPr>
            <p:spPr>
              <a:xfrm>
                <a:off x="6713178" y="5156391"/>
                <a:ext cx="109933" cy="37262"/>
              </a:xfrm>
              <a:custGeom>
                <a:avLst/>
                <a:gdLst/>
                <a:ahLst/>
                <a:cxnLst/>
                <a:rect l="l" t="t" r="r" b="b"/>
                <a:pathLst>
                  <a:path w="3322" h="1126" extrusionOk="0">
                    <a:moveTo>
                      <a:pt x="173" y="1"/>
                    </a:moveTo>
                    <a:cubicBezTo>
                      <a:pt x="43" y="1"/>
                      <a:pt x="0" y="207"/>
                      <a:pt x="142" y="250"/>
                    </a:cubicBezTo>
                    <a:cubicBezTo>
                      <a:pt x="1113" y="541"/>
                      <a:pt x="2087" y="821"/>
                      <a:pt x="3055" y="1118"/>
                    </a:cubicBezTo>
                    <a:cubicBezTo>
                      <a:pt x="3073" y="1123"/>
                      <a:pt x="3089" y="1126"/>
                      <a:pt x="3104" y="1126"/>
                    </a:cubicBezTo>
                    <a:cubicBezTo>
                      <a:pt x="3264" y="1126"/>
                      <a:pt x="3321" y="859"/>
                      <a:pt x="3140" y="810"/>
                    </a:cubicBezTo>
                    <a:cubicBezTo>
                      <a:pt x="2161" y="550"/>
                      <a:pt x="1187" y="273"/>
                      <a:pt x="210" y="6"/>
                    </a:cubicBezTo>
                    <a:cubicBezTo>
                      <a:pt x="197" y="3"/>
                      <a:pt x="185" y="1"/>
                      <a:pt x="173" y="1"/>
                    </a:cubicBezTo>
                    <a:close/>
                  </a:path>
                </a:pathLst>
              </a:custGeom>
              <a:solidFill>
                <a:srgbClr val="000000"/>
              </a:solidFill>
              <a:ln>
                <a:noFill/>
              </a:ln>
            </p:spPr>
            <p:txBody>
              <a:bodyPr spcFirstLastPara="1" wrap="square" lIns="182850" tIns="182850" rIns="182850" bIns="182850" anchor="ctr" anchorCtr="0">
                <a:noAutofit/>
              </a:bodyPr>
              <a:lstStyle/>
              <a:p>
                <a:endParaRPr sz="3600"/>
              </a:p>
            </p:txBody>
          </p:sp>
        </p:grpSp>
      </p:grpSp>
      <p:grpSp>
        <p:nvGrpSpPr>
          <p:cNvPr id="34" name="Google Shape;362;p23">
            <a:extLst>
              <a:ext uri="{FF2B5EF4-FFF2-40B4-BE49-F238E27FC236}">
                <a16:creationId xmlns:a16="http://schemas.microsoft.com/office/drawing/2014/main" id="{CA17F510-FBA3-4DF6-9586-66A38099AB2A}"/>
              </a:ext>
            </a:extLst>
          </p:cNvPr>
          <p:cNvGrpSpPr/>
          <p:nvPr/>
        </p:nvGrpSpPr>
        <p:grpSpPr>
          <a:xfrm>
            <a:off x="7226418" y="729908"/>
            <a:ext cx="1496000" cy="822354"/>
            <a:chOff x="3168309" y="474596"/>
            <a:chExt cx="1088181" cy="608604"/>
          </a:xfrm>
        </p:grpSpPr>
        <p:grpSp>
          <p:nvGrpSpPr>
            <p:cNvPr id="35" name="Google Shape;363;p23">
              <a:extLst>
                <a:ext uri="{FF2B5EF4-FFF2-40B4-BE49-F238E27FC236}">
                  <a16:creationId xmlns:a16="http://schemas.microsoft.com/office/drawing/2014/main" id="{C70198A3-F689-4F9D-B2BB-A04D9F06C17B}"/>
                </a:ext>
              </a:extLst>
            </p:cNvPr>
            <p:cNvGrpSpPr/>
            <p:nvPr/>
          </p:nvGrpSpPr>
          <p:grpSpPr>
            <a:xfrm>
              <a:off x="3168309" y="517749"/>
              <a:ext cx="1084309" cy="565452"/>
              <a:chOff x="3168309" y="517749"/>
              <a:chExt cx="1084309" cy="565452"/>
            </a:xfrm>
          </p:grpSpPr>
          <p:sp>
            <p:nvSpPr>
              <p:cNvPr id="39" name="Google Shape;364;p23">
                <a:extLst>
                  <a:ext uri="{FF2B5EF4-FFF2-40B4-BE49-F238E27FC236}">
                    <a16:creationId xmlns:a16="http://schemas.microsoft.com/office/drawing/2014/main" id="{17493727-D7D7-4CD9-9346-D4C9200B509E}"/>
                  </a:ext>
                </a:extLst>
              </p:cNvPr>
              <p:cNvSpPr/>
              <p:nvPr/>
            </p:nvSpPr>
            <p:spPr>
              <a:xfrm>
                <a:off x="3179726" y="531913"/>
                <a:ext cx="1066571" cy="534378"/>
              </a:xfrm>
              <a:custGeom>
                <a:avLst/>
                <a:gdLst/>
                <a:ahLst/>
                <a:cxnLst/>
                <a:rect l="l" t="t" r="r" b="b"/>
                <a:pathLst>
                  <a:path w="32230" h="16148" extrusionOk="0">
                    <a:moveTo>
                      <a:pt x="22013" y="0"/>
                    </a:moveTo>
                    <a:cubicBezTo>
                      <a:pt x="20179" y="0"/>
                      <a:pt x="18037" y="563"/>
                      <a:pt x="16955" y="1789"/>
                    </a:cubicBezTo>
                    <a:cubicBezTo>
                      <a:pt x="16780" y="1988"/>
                      <a:pt x="16633" y="2210"/>
                      <a:pt x="16520" y="2449"/>
                    </a:cubicBezTo>
                    <a:cubicBezTo>
                      <a:pt x="16033" y="2843"/>
                      <a:pt x="15581" y="3278"/>
                      <a:pt x="15170" y="3750"/>
                    </a:cubicBezTo>
                    <a:cubicBezTo>
                      <a:pt x="14976" y="3973"/>
                      <a:pt x="14829" y="4232"/>
                      <a:pt x="14737" y="4514"/>
                    </a:cubicBezTo>
                    <a:cubicBezTo>
                      <a:pt x="14258" y="4643"/>
                      <a:pt x="13820" y="4950"/>
                      <a:pt x="13526" y="5479"/>
                    </a:cubicBezTo>
                    <a:cubicBezTo>
                      <a:pt x="13469" y="5583"/>
                      <a:pt x="13403" y="5704"/>
                      <a:pt x="13333" y="5836"/>
                    </a:cubicBezTo>
                    <a:cubicBezTo>
                      <a:pt x="12240" y="3949"/>
                      <a:pt x="10659" y="2446"/>
                      <a:pt x="8225" y="2446"/>
                    </a:cubicBezTo>
                    <a:cubicBezTo>
                      <a:pt x="8215" y="2446"/>
                      <a:pt x="8206" y="2446"/>
                      <a:pt x="8196" y="2446"/>
                    </a:cubicBezTo>
                    <a:cubicBezTo>
                      <a:pt x="6473" y="2456"/>
                      <a:pt x="5287" y="3270"/>
                      <a:pt x="4544" y="4450"/>
                    </a:cubicBezTo>
                    <a:cubicBezTo>
                      <a:pt x="3854" y="4735"/>
                      <a:pt x="3324" y="5369"/>
                      <a:pt x="3334" y="6366"/>
                    </a:cubicBezTo>
                    <a:cubicBezTo>
                      <a:pt x="3350" y="7729"/>
                      <a:pt x="3437" y="9078"/>
                      <a:pt x="3573" y="10426"/>
                    </a:cubicBezTo>
                    <a:cubicBezTo>
                      <a:pt x="3336" y="10400"/>
                      <a:pt x="3098" y="10378"/>
                      <a:pt x="2861" y="10351"/>
                    </a:cubicBezTo>
                    <a:cubicBezTo>
                      <a:pt x="2779" y="10341"/>
                      <a:pt x="2700" y="10337"/>
                      <a:pt x="2622" y="10337"/>
                    </a:cubicBezTo>
                    <a:cubicBezTo>
                      <a:pt x="408" y="10337"/>
                      <a:pt x="0" y="14107"/>
                      <a:pt x="2285" y="14601"/>
                    </a:cubicBezTo>
                    <a:cubicBezTo>
                      <a:pt x="2945" y="14743"/>
                      <a:pt x="3575" y="14817"/>
                      <a:pt x="4197" y="14818"/>
                    </a:cubicBezTo>
                    <a:cubicBezTo>
                      <a:pt x="12530" y="15713"/>
                      <a:pt x="20909" y="15943"/>
                      <a:pt x="29283" y="16146"/>
                    </a:cubicBezTo>
                    <a:cubicBezTo>
                      <a:pt x="29301" y="16147"/>
                      <a:pt x="29320" y="16147"/>
                      <a:pt x="29338" y="16147"/>
                    </a:cubicBezTo>
                    <a:cubicBezTo>
                      <a:pt x="31712" y="16147"/>
                      <a:pt x="32229" y="12465"/>
                      <a:pt x="29858" y="11896"/>
                    </a:cubicBezTo>
                    <a:lnTo>
                      <a:pt x="27828" y="11409"/>
                    </a:lnTo>
                    <a:cubicBezTo>
                      <a:pt x="28227" y="10547"/>
                      <a:pt x="28410" y="9530"/>
                      <a:pt x="28544" y="8530"/>
                    </a:cubicBezTo>
                    <a:cubicBezTo>
                      <a:pt x="28840" y="6353"/>
                      <a:pt x="28590" y="4111"/>
                      <a:pt x="27128" y="2439"/>
                    </a:cubicBezTo>
                    <a:cubicBezTo>
                      <a:pt x="26290" y="1296"/>
                      <a:pt x="25049" y="489"/>
                      <a:pt x="23596" y="161"/>
                    </a:cubicBezTo>
                    <a:cubicBezTo>
                      <a:pt x="23126" y="55"/>
                      <a:pt x="22584" y="0"/>
                      <a:pt x="22013" y="0"/>
                    </a:cubicBezTo>
                    <a:close/>
                  </a:path>
                </a:pathLst>
              </a:custGeom>
              <a:solidFill>
                <a:srgbClr val="A6DFDA"/>
              </a:solidFill>
              <a:ln>
                <a:noFill/>
              </a:ln>
            </p:spPr>
            <p:txBody>
              <a:bodyPr spcFirstLastPara="1" wrap="square" lIns="182850" tIns="182850" rIns="182850" bIns="182850" anchor="ctr" anchorCtr="0">
                <a:noAutofit/>
              </a:bodyPr>
              <a:lstStyle/>
              <a:p>
                <a:endParaRPr sz="3600"/>
              </a:p>
            </p:txBody>
          </p:sp>
          <p:sp>
            <p:nvSpPr>
              <p:cNvPr id="40" name="Google Shape;365;p23">
                <a:extLst>
                  <a:ext uri="{FF2B5EF4-FFF2-40B4-BE49-F238E27FC236}">
                    <a16:creationId xmlns:a16="http://schemas.microsoft.com/office/drawing/2014/main" id="{5D7D2438-2E22-4F14-B7B3-B9A1CD1E285F}"/>
                  </a:ext>
                </a:extLst>
              </p:cNvPr>
              <p:cNvSpPr/>
              <p:nvPr/>
            </p:nvSpPr>
            <p:spPr>
              <a:xfrm>
                <a:off x="3168309" y="517749"/>
                <a:ext cx="1084309" cy="565452"/>
              </a:xfrm>
              <a:custGeom>
                <a:avLst/>
                <a:gdLst/>
                <a:ahLst/>
                <a:cxnLst/>
                <a:rect l="l" t="t" r="r" b="b"/>
                <a:pathLst>
                  <a:path w="32766" h="17087" extrusionOk="0">
                    <a:moveTo>
                      <a:pt x="22601" y="764"/>
                    </a:moveTo>
                    <a:cubicBezTo>
                      <a:pt x="23317" y="764"/>
                      <a:pt x="24030" y="884"/>
                      <a:pt x="24717" y="1145"/>
                    </a:cubicBezTo>
                    <a:cubicBezTo>
                      <a:pt x="29369" y="2914"/>
                      <a:pt x="29387" y="8595"/>
                      <a:pt x="27194" y="12263"/>
                    </a:cubicBezTo>
                    <a:cubicBezTo>
                      <a:pt x="27017" y="12559"/>
                      <a:pt x="27279" y="12832"/>
                      <a:pt x="27543" y="12832"/>
                    </a:cubicBezTo>
                    <a:cubicBezTo>
                      <a:pt x="27638" y="12832"/>
                      <a:pt x="27733" y="12797"/>
                      <a:pt x="27808" y="12713"/>
                    </a:cubicBezTo>
                    <a:cubicBezTo>
                      <a:pt x="28352" y="12496"/>
                      <a:pt x="28936" y="12316"/>
                      <a:pt x="29506" y="12316"/>
                    </a:cubicBezTo>
                    <a:cubicBezTo>
                      <a:pt x="29983" y="12316"/>
                      <a:pt x="30449" y="12442"/>
                      <a:pt x="30871" y="12778"/>
                    </a:cubicBezTo>
                    <a:cubicBezTo>
                      <a:pt x="32152" y="13795"/>
                      <a:pt x="31389" y="15110"/>
                      <a:pt x="30700" y="16221"/>
                    </a:cubicBezTo>
                    <a:cubicBezTo>
                      <a:pt x="30683" y="16250"/>
                      <a:pt x="30671" y="16280"/>
                      <a:pt x="30666" y="16314"/>
                    </a:cubicBezTo>
                    <a:cubicBezTo>
                      <a:pt x="21461" y="16052"/>
                      <a:pt x="12267" y="15571"/>
                      <a:pt x="3067" y="15231"/>
                    </a:cubicBezTo>
                    <a:cubicBezTo>
                      <a:pt x="3058" y="15217"/>
                      <a:pt x="3045" y="15207"/>
                      <a:pt x="3033" y="15196"/>
                    </a:cubicBezTo>
                    <a:cubicBezTo>
                      <a:pt x="2090" y="14522"/>
                      <a:pt x="1143" y="13517"/>
                      <a:pt x="1388" y="12257"/>
                    </a:cubicBezTo>
                    <a:cubicBezTo>
                      <a:pt x="1542" y="11464"/>
                      <a:pt x="2140" y="10988"/>
                      <a:pt x="2774" y="10988"/>
                    </a:cubicBezTo>
                    <a:cubicBezTo>
                      <a:pt x="3156" y="10988"/>
                      <a:pt x="3550" y="11161"/>
                      <a:pt x="3868" y="11542"/>
                    </a:cubicBezTo>
                    <a:cubicBezTo>
                      <a:pt x="3871" y="11545"/>
                      <a:pt x="3874" y="11545"/>
                      <a:pt x="3877" y="11548"/>
                    </a:cubicBezTo>
                    <a:cubicBezTo>
                      <a:pt x="3894" y="11584"/>
                      <a:pt x="3908" y="11621"/>
                      <a:pt x="3924" y="11658"/>
                    </a:cubicBezTo>
                    <a:cubicBezTo>
                      <a:pt x="3971" y="11754"/>
                      <a:pt x="4057" y="11794"/>
                      <a:pt x="4147" y="11794"/>
                    </a:cubicBezTo>
                    <a:cubicBezTo>
                      <a:pt x="4323" y="11794"/>
                      <a:pt x="4512" y="11639"/>
                      <a:pt x="4439" y="11441"/>
                    </a:cubicBezTo>
                    <a:cubicBezTo>
                      <a:pt x="3313" y="8367"/>
                      <a:pt x="3382" y="4881"/>
                      <a:pt x="6859" y="3409"/>
                    </a:cubicBezTo>
                    <a:cubicBezTo>
                      <a:pt x="7480" y="3146"/>
                      <a:pt x="8095" y="3026"/>
                      <a:pt x="8687" y="3026"/>
                    </a:cubicBezTo>
                    <a:cubicBezTo>
                      <a:pt x="11160" y="3026"/>
                      <a:pt x="13229" y="5123"/>
                      <a:pt x="13688" y="7659"/>
                    </a:cubicBezTo>
                    <a:cubicBezTo>
                      <a:pt x="13719" y="7827"/>
                      <a:pt x="13862" y="7904"/>
                      <a:pt x="14009" y="7904"/>
                    </a:cubicBezTo>
                    <a:cubicBezTo>
                      <a:pt x="14193" y="7904"/>
                      <a:pt x="14382" y="7783"/>
                      <a:pt x="14364" y="7569"/>
                    </a:cubicBezTo>
                    <a:cubicBezTo>
                      <a:pt x="14353" y="7446"/>
                      <a:pt x="14338" y="7325"/>
                      <a:pt x="14319" y="7204"/>
                    </a:cubicBezTo>
                    <a:cubicBezTo>
                      <a:pt x="15288" y="3822"/>
                      <a:pt x="18986" y="764"/>
                      <a:pt x="22601" y="764"/>
                    </a:cubicBezTo>
                    <a:close/>
                    <a:moveTo>
                      <a:pt x="22670" y="0"/>
                    </a:moveTo>
                    <a:cubicBezTo>
                      <a:pt x="19011" y="0"/>
                      <a:pt x="15203" y="2784"/>
                      <a:pt x="14077" y="6233"/>
                    </a:cubicBezTo>
                    <a:cubicBezTo>
                      <a:pt x="13279" y="3933"/>
                      <a:pt x="11034" y="2265"/>
                      <a:pt x="8622" y="2265"/>
                    </a:cubicBezTo>
                    <a:cubicBezTo>
                      <a:pt x="8030" y="2265"/>
                      <a:pt x="7428" y="2365"/>
                      <a:pt x="6834" y="2582"/>
                    </a:cubicBezTo>
                    <a:cubicBezTo>
                      <a:pt x="3352" y="3851"/>
                      <a:pt x="2472" y="7230"/>
                      <a:pt x="3419" y="10359"/>
                    </a:cubicBezTo>
                    <a:cubicBezTo>
                      <a:pt x="3233" y="10296"/>
                      <a:pt x="3034" y="10266"/>
                      <a:pt x="2833" y="10266"/>
                    </a:cubicBezTo>
                    <a:cubicBezTo>
                      <a:pt x="2096" y="10266"/>
                      <a:pt x="1320" y="10671"/>
                      <a:pt x="953" y="11332"/>
                    </a:cubicBezTo>
                    <a:cubicBezTo>
                      <a:pt x="0" y="13046"/>
                      <a:pt x="1273" y="14830"/>
                      <a:pt x="2763" y="15658"/>
                    </a:cubicBezTo>
                    <a:cubicBezTo>
                      <a:pt x="2767" y="15662"/>
                      <a:pt x="2771" y="15660"/>
                      <a:pt x="2776" y="15663"/>
                    </a:cubicBezTo>
                    <a:cubicBezTo>
                      <a:pt x="2816" y="15698"/>
                      <a:pt x="2866" y="15720"/>
                      <a:pt x="2920" y="15724"/>
                    </a:cubicBezTo>
                    <a:cubicBezTo>
                      <a:pt x="12190" y="16507"/>
                      <a:pt x="21512" y="16838"/>
                      <a:pt x="30810" y="17086"/>
                    </a:cubicBezTo>
                    <a:cubicBezTo>
                      <a:pt x="30814" y="17086"/>
                      <a:pt x="30818" y="17086"/>
                      <a:pt x="30822" y="17086"/>
                    </a:cubicBezTo>
                    <a:cubicBezTo>
                      <a:pt x="31106" y="17086"/>
                      <a:pt x="31217" y="16826"/>
                      <a:pt x="31164" y="16608"/>
                    </a:cubicBezTo>
                    <a:cubicBezTo>
                      <a:pt x="31168" y="16602"/>
                      <a:pt x="31176" y="16599"/>
                      <a:pt x="31181" y="16593"/>
                    </a:cubicBezTo>
                    <a:cubicBezTo>
                      <a:pt x="32101" y="15401"/>
                      <a:pt x="32766" y="13811"/>
                      <a:pt x="31560" y="12563"/>
                    </a:cubicBezTo>
                    <a:cubicBezTo>
                      <a:pt x="30999" y="11982"/>
                      <a:pt x="30256" y="11725"/>
                      <a:pt x="29499" y="11725"/>
                    </a:cubicBezTo>
                    <a:cubicBezTo>
                      <a:pt x="29075" y="11725"/>
                      <a:pt x="28647" y="11805"/>
                      <a:pt x="28243" y="11954"/>
                    </a:cubicBezTo>
                    <a:cubicBezTo>
                      <a:pt x="30275" y="7939"/>
                      <a:pt x="29802" y="2266"/>
                      <a:pt x="25042" y="430"/>
                    </a:cubicBezTo>
                    <a:cubicBezTo>
                      <a:pt x="24279" y="136"/>
                      <a:pt x="23478" y="0"/>
                      <a:pt x="22670" y="0"/>
                    </a:cubicBezTo>
                    <a:close/>
                  </a:path>
                </a:pathLst>
              </a:custGeom>
              <a:solidFill>
                <a:srgbClr val="000000"/>
              </a:solidFill>
              <a:ln>
                <a:noFill/>
              </a:ln>
            </p:spPr>
            <p:txBody>
              <a:bodyPr spcFirstLastPara="1" wrap="square" lIns="182850" tIns="182850" rIns="182850" bIns="182850" anchor="ctr" anchorCtr="0">
                <a:noAutofit/>
              </a:bodyPr>
              <a:lstStyle/>
              <a:p>
                <a:endParaRPr sz="3600"/>
              </a:p>
            </p:txBody>
          </p:sp>
        </p:grpSp>
        <p:grpSp>
          <p:nvGrpSpPr>
            <p:cNvPr id="36" name="Google Shape;366;p23">
              <a:extLst>
                <a:ext uri="{FF2B5EF4-FFF2-40B4-BE49-F238E27FC236}">
                  <a16:creationId xmlns:a16="http://schemas.microsoft.com/office/drawing/2014/main" id="{9E8B8912-FB61-4EE2-BA1A-A3010F715725}"/>
                </a:ext>
              </a:extLst>
            </p:cNvPr>
            <p:cNvGrpSpPr/>
            <p:nvPr/>
          </p:nvGrpSpPr>
          <p:grpSpPr>
            <a:xfrm>
              <a:off x="4114622" y="474596"/>
              <a:ext cx="141868" cy="100403"/>
              <a:chOff x="4114622" y="474596"/>
              <a:chExt cx="141868" cy="100403"/>
            </a:xfrm>
          </p:grpSpPr>
          <p:sp>
            <p:nvSpPr>
              <p:cNvPr id="37" name="Google Shape;367;p23">
                <a:extLst>
                  <a:ext uri="{FF2B5EF4-FFF2-40B4-BE49-F238E27FC236}">
                    <a16:creationId xmlns:a16="http://schemas.microsoft.com/office/drawing/2014/main" id="{CCDF70FA-2A0C-4A56-B5B9-24FB8396A688}"/>
                  </a:ext>
                </a:extLst>
              </p:cNvPr>
              <p:cNvSpPr/>
              <p:nvPr/>
            </p:nvSpPr>
            <p:spPr>
              <a:xfrm>
                <a:off x="4114622" y="474596"/>
                <a:ext cx="70851" cy="90839"/>
              </a:xfrm>
              <a:custGeom>
                <a:avLst/>
                <a:gdLst/>
                <a:ahLst/>
                <a:cxnLst/>
                <a:rect l="l" t="t" r="r" b="b"/>
                <a:pathLst>
                  <a:path w="2141" h="2745" extrusionOk="0">
                    <a:moveTo>
                      <a:pt x="117" y="0"/>
                    </a:moveTo>
                    <a:cubicBezTo>
                      <a:pt x="43" y="0"/>
                      <a:pt x="0" y="122"/>
                      <a:pt x="77" y="158"/>
                    </a:cubicBezTo>
                    <a:cubicBezTo>
                      <a:pt x="1111" y="639"/>
                      <a:pt x="1641" y="1527"/>
                      <a:pt x="1802" y="2624"/>
                    </a:cubicBezTo>
                    <a:cubicBezTo>
                      <a:pt x="1814" y="2707"/>
                      <a:pt x="1883" y="2745"/>
                      <a:pt x="1954" y="2745"/>
                    </a:cubicBezTo>
                    <a:cubicBezTo>
                      <a:pt x="2045" y="2745"/>
                      <a:pt x="2140" y="2685"/>
                      <a:pt x="2134" y="2579"/>
                    </a:cubicBezTo>
                    <a:cubicBezTo>
                      <a:pt x="2071" y="1420"/>
                      <a:pt x="1205" y="403"/>
                      <a:pt x="142" y="5"/>
                    </a:cubicBezTo>
                    <a:cubicBezTo>
                      <a:pt x="133" y="2"/>
                      <a:pt x="125" y="0"/>
                      <a:pt x="117" y="0"/>
                    </a:cubicBezTo>
                    <a:close/>
                  </a:path>
                </a:pathLst>
              </a:custGeom>
              <a:solidFill>
                <a:srgbClr val="000000"/>
              </a:solidFill>
              <a:ln>
                <a:noFill/>
              </a:ln>
            </p:spPr>
            <p:txBody>
              <a:bodyPr spcFirstLastPara="1" wrap="square" lIns="182850" tIns="182850" rIns="182850" bIns="182850" anchor="ctr" anchorCtr="0">
                <a:noAutofit/>
              </a:bodyPr>
              <a:lstStyle/>
              <a:p>
                <a:endParaRPr sz="3600"/>
              </a:p>
            </p:txBody>
          </p:sp>
          <p:sp>
            <p:nvSpPr>
              <p:cNvPr id="38" name="Google Shape;368;p23">
                <a:extLst>
                  <a:ext uri="{FF2B5EF4-FFF2-40B4-BE49-F238E27FC236}">
                    <a16:creationId xmlns:a16="http://schemas.microsoft.com/office/drawing/2014/main" id="{44DA5672-0BE1-4489-A9A7-6FA69CC7C26C}"/>
                  </a:ext>
                </a:extLst>
              </p:cNvPr>
              <p:cNvSpPr/>
              <p:nvPr/>
            </p:nvSpPr>
            <p:spPr>
              <a:xfrm>
                <a:off x="4199339" y="480752"/>
                <a:ext cx="57151" cy="94247"/>
              </a:xfrm>
              <a:custGeom>
                <a:avLst/>
                <a:gdLst/>
                <a:ahLst/>
                <a:cxnLst/>
                <a:rect l="l" t="t" r="r" b="b"/>
                <a:pathLst>
                  <a:path w="1727" h="2848" extrusionOk="0">
                    <a:moveTo>
                      <a:pt x="207" y="1"/>
                    </a:moveTo>
                    <a:cubicBezTo>
                      <a:pt x="75" y="1"/>
                      <a:pt x="0" y="200"/>
                      <a:pt x="132" y="300"/>
                    </a:cubicBezTo>
                    <a:cubicBezTo>
                      <a:pt x="898" y="879"/>
                      <a:pt x="1182" y="1693"/>
                      <a:pt x="1121" y="2626"/>
                    </a:cubicBezTo>
                    <a:cubicBezTo>
                      <a:pt x="1113" y="2766"/>
                      <a:pt x="1240" y="2847"/>
                      <a:pt x="1361" y="2847"/>
                    </a:cubicBezTo>
                    <a:cubicBezTo>
                      <a:pt x="1456" y="2847"/>
                      <a:pt x="1546" y="2797"/>
                      <a:pt x="1564" y="2686"/>
                    </a:cubicBezTo>
                    <a:cubicBezTo>
                      <a:pt x="1726" y="1643"/>
                      <a:pt x="1184" y="572"/>
                      <a:pt x="291" y="27"/>
                    </a:cubicBezTo>
                    <a:cubicBezTo>
                      <a:pt x="261" y="9"/>
                      <a:pt x="233" y="1"/>
                      <a:pt x="207" y="1"/>
                    </a:cubicBezTo>
                    <a:close/>
                  </a:path>
                </a:pathLst>
              </a:custGeom>
              <a:solidFill>
                <a:srgbClr val="000000"/>
              </a:solidFill>
              <a:ln>
                <a:noFill/>
              </a:ln>
            </p:spPr>
            <p:txBody>
              <a:bodyPr spcFirstLastPara="1" wrap="square" lIns="182850" tIns="182850" rIns="182850" bIns="182850" anchor="ctr" anchorCtr="0">
                <a:noAutofit/>
              </a:bodyPr>
              <a:lstStyle/>
              <a:p>
                <a:endParaRPr sz="3600"/>
              </a:p>
            </p:txBody>
          </p:sp>
        </p:grpSp>
      </p:grpSp>
      <p:grpSp>
        <p:nvGrpSpPr>
          <p:cNvPr id="41" name="Google Shape;330;p23">
            <a:extLst>
              <a:ext uri="{FF2B5EF4-FFF2-40B4-BE49-F238E27FC236}">
                <a16:creationId xmlns:a16="http://schemas.microsoft.com/office/drawing/2014/main" id="{F7670611-F986-4CFC-B38A-30B2BB94A053}"/>
              </a:ext>
            </a:extLst>
          </p:cNvPr>
          <p:cNvGrpSpPr/>
          <p:nvPr/>
        </p:nvGrpSpPr>
        <p:grpSpPr>
          <a:xfrm rot="19799830">
            <a:off x="2086995" y="3642755"/>
            <a:ext cx="499846" cy="336067"/>
            <a:chOff x="-75881" y="2283499"/>
            <a:chExt cx="772313" cy="497910"/>
          </a:xfrm>
        </p:grpSpPr>
        <p:sp>
          <p:nvSpPr>
            <p:cNvPr id="42" name="Google Shape;331;p23">
              <a:extLst>
                <a:ext uri="{FF2B5EF4-FFF2-40B4-BE49-F238E27FC236}">
                  <a16:creationId xmlns:a16="http://schemas.microsoft.com/office/drawing/2014/main" id="{474DBC5A-F49E-4EF7-BD91-D347274D748B}"/>
                </a:ext>
              </a:extLst>
            </p:cNvPr>
            <p:cNvSpPr/>
            <p:nvPr/>
          </p:nvSpPr>
          <p:spPr>
            <a:xfrm>
              <a:off x="36336" y="2283499"/>
              <a:ext cx="627897" cy="471965"/>
            </a:xfrm>
            <a:custGeom>
              <a:avLst/>
              <a:gdLst/>
              <a:ahLst/>
              <a:cxnLst/>
              <a:rect l="l" t="t" r="r" b="b"/>
              <a:pathLst>
                <a:path w="18974" h="14262" extrusionOk="0">
                  <a:moveTo>
                    <a:pt x="2988" y="1"/>
                  </a:moveTo>
                  <a:cubicBezTo>
                    <a:pt x="2525" y="1"/>
                    <a:pt x="2056" y="123"/>
                    <a:pt x="1593" y="416"/>
                  </a:cubicBezTo>
                  <a:cubicBezTo>
                    <a:pt x="1" y="1425"/>
                    <a:pt x="39" y="3716"/>
                    <a:pt x="350" y="5361"/>
                  </a:cubicBezTo>
                  <a:cubicBezTo>
                    <a:pt x="797" y="7721"/>
                    <a:pt x="2174" y="9760"/>
                    <a:pt x="3820" y="11461"/>
                  </a:cubicBezTo>
                  <a:cubicBezTo>
                    <a:pt x="5052" y="12735"/>
                    <a:pt x="6440" y="14261"/>
                    <a:pt x="8322" y="14261"/>
                  </a:cubicBezTo>
                  <a:cubicBezTo>
                    <a:pt x="8371" y="14261"/>
                    <a:pt x="8421" y="14260"/>
                    <a:pt x="8470" y="14258"/>
                  </a:cubicBezTo>
                  <a:cubicBezTo>
                    <a:pt x="12386" y="14096"/>
                    <a:pt x="16661" y="11734"/>
                    <a:pt x="18086" y="7966"/>
                  </a:cubicBezTo>
                  <a:cubicBezTo>
                    <a:pt x="18657" y="6462"/>
                    <a:pt x="18974" y="4192"/>
                    <a:pt x="17952" y="2803"/>
                  </a:cubicBezTo>
                  <a:cubicBezTo>
                    <a:pt x="17453" y="2124"/>
                    <a:pt x="16710" y="1879"/>
                    <a:pt x="15917" y="1879"/>
                  </a:cubicBezTo>
                  <a:cubicBezTo>
                    <a:pt x="15596" y="1879"/>
                    <a:pt x="15266" y="1919"/>
                    <a:pt x="14941" y="1987"/>
                  </a:cubicBezTo>
                  <a:cubicBezTo>
                    <a:pt x="14900" y="1970"/>
                    <a:pt x="14860" y="1956"/>
                    <a:pt x="14817" y="1944"/>
                  </a:cubicBezTo>
                  <a:cubicBezTo>
                    <a:pt x="14573" y="1878"/>
                    <a:pt x="14346" y="1848"/>
                    <a:pt x="14131" y="1848"/>
                  </a:cubicBezTo>
                  <a:cubicBezTo>
                    <a:pt x="13095" y="1848"/>
                    <a:pt x="12355" y="2550"/>
                    <a:pt x="11556" y="3329"/>
                  </a:cubicBezTo>
                  <a:cubicBezTo>
                    <a:pt x="10541" y="4317"/>
                    <a:pt x="9538" y="5315"/>
                    <a:pt x="8535" y="6314"/>
                  </a:cubicBezTo>
                  <a:cubicBezTo>
                    <a:pt x="8423" y="4413"/>
                    <a:pt x="7620" y="2785"/>
                    <a:pt x="6213" y="1454"/>
                  </a:cubicBezTo>
                  <a:cubicBezTo>
                    <a:pt x="6087" y="1333"/>
                    <a:pt x="5935" y="1244"/>
                    <a:pt x="5767" y="1194"/>
                  </a:cubicBezTo>
                  <a:cubicBezTo>
                    <a:pt x="4945" y="560"/>
                    <a:pt x="3980" y="1"/>
                    <a:pt x="2988" y="1"/>
                  </a:cubicBezTo>
                  <a:close/>
                </a:path>
              </a:pathLst>
            </a:custGeom>
            <a:solidFill>
              <a:srgbClr val="FEB8B3"/>
            </a:solidFill>
            <a:ln>
              <a:noFill/>
            </a:ln>
          </p:spPr>
          <p:txBody>
            <a:bodyPr spcFirstLastPara="1" wrap="square" lIns="182850" tIns="182850" rIns="182850" bIns="182850" anchor="ctr" anchorCtr="0">
              <a:noAutofit/>
            </a:bodyPr>
            <a:lstStyle/>
            <a:p>
              <a:endParaRPr sz="3600"/>
            </a:p>
          </p:txBody>
        </p:sp>
        <p:sp>
          <p:nvSpPr>
            <p:cNvPr id="43" name="Google Shape;332;p23">
              <a:extLst>
                <a:ext uri="{FF2B5EF4-FFF2-40B4-BE49-F238E27FC236}">
                  <a16:creationId xmlns:a16="http://schemas.microsoft.com/office/drawing/2014/main" id="{951DF896-F568-41DF-89F7-8F7E9C1838D1}"/>
                </a:ext>
              </a:extLst>
            </p:cNvPr>
            <p:cNvSpPr/>
            <p:nvPr/>
          </p:nvSpPr>
          <p:spPr>
            <a:xfrm>
              <a:off x="-75881" y="2283664"/>
              <a:ext cx="772313" cy="497744"/>
            </a:xfrm>
            <a:custGeom>
              <a:avLst/>
              <a:gdLst/>
              <a:ahLst/>
              <a:cxnLst/>
              <a:rect l="l" t="t" r="r" b="b"/>
              <a:pathLst>
                <a:path w="23338" h="15041" extrusionOk="0">
                  <a:moveTo>
                    <a:pt x="7095" y="721"/>
                  </a:moveTo>
                  <a:cubicBezTo>
                    <a:pt x="7622" y="721"/>
                    <a:pt x="8178" y="845"/>
                    <a:pt x="8741" y="1117"/>
                  </a:cubicBezTo>
                  <a:cubicBezTo>
                    <a:pt x="10751" y="2088"/>
                    <a:pt x="11547" y="4287"/>
                    <a:pt x="11823" y="6364"/>
                  </a:cubicBezTo>
                  <a:cubicBezTo>
                    <a:pt x="11672" y="6627"/>
                    <a:pt x="11920" y="6868"/>
                    <a:pt x="12174" y="6868"/>
                  </a:cubicBezTo>
                  <a:cubicBezTo>
                    <a:pt x="12290" y="6868"/>
                    <a:pt x="12407" y="6819"/>
                    <a:pt x="12489" y="6699"/>
                  </a:cubicBezTo>
                  <a:cubicBezTo>
                    <a:pt x="13875" y="4691"/>
                    <a:pt x="15594" y="2216"/>
                    <a:pt x="18283" y="2043"/>
                  </a:cubicBezTo>
                  <a:cubicBezTo>
                    <a:pt x="18379" y="2037"/>
                    <a:pt x="18473" y="2034"/>
                    <a:pt x="18566" y="2034"/>
                  </a:cubicBezTo>
                  <a:cubicBezTo>
                    <a:pt x="21416" y="2034"/>
                    <a:pt x="22590" y="4930"/>
                    <a:pt x="21547" y="7369"/>
                  </a:cubicBezTo>
                  <a:cubicBezTo>
                    <a:pt x="19845" y="11346"/>
                    <a:pt x="14967" y="13248"/>
                    <a:pt x="11085" y="14216"/>
                  </a:cubicBezTo>
                  <a:cubicBezTo>
                    <a:pt x="11079" y="14216"/>
                    <a:pt x="11075" y="14221"/>
                    <a:pt x="11071" y="14222"/>
                  </a:cubicBezTo>
                  <a:cubicBezTo>
                    <a:pt x="8029" y="12032"/>
                    <a:pt x="3303" y="8519"/>
                    <a:pt x="3592" y="4333"/>
                  </a:cubicBezTo>
                  <a:cubicBezTo>
                    <a:pt x="3735" y="2272"/>
                    <a:pt x="5232" y="721"/>
                    <a:pt x="7095" y="721"/>
                  </a:cubicBezTo>
                  <a:close/>
                  <a:moveTo>
                    <a:pt x="6988" y="1"/>
                  </a:moveTo>
                  <a:cubicBezTo>
                    <a:pt x="5758" y="1"/>
                    <a:pt x="4566" y="507"/>
                    <a:pt x="3767" y="1587"/>
                  </a:cubicBezTo>
                  <a:cubicBezTo>
                    <a:pt x="1" y="6676"/>
                    <a:pt x="7237" y="12429"/>
                    <a:pt x="10797" y="14970"/>
                  </a:cubicBezTo>
                  <a:cubicBezTo>
                    <a:pt x="10866" y="15019"/>
                    <a:pt x="10933" y="15041"/>
                    <a:pt x="10996" y="15041"/>
                  </a:cubicBezTo>
                  <a:cubicBezTo>
                    <a:pt x="11172" y="15041"/>
                    <a:pt x="11310" y="14876"/>
                    <a:pt x="11337" y="14691"/>
                  </a:cubicBezTo>
                  <a:cubicBezTo>
                    <a:pt x="15885" y="14101"/>
                    <a:pt x="23337" y="10392"/>
                    <a:pt x="22676" y="4904"/>
                  </a:cubicBezTo>
                  <a:cubicBezTo>
                    <a:pt x="22413" y="2733"/>
                    <a:pt x="20731" y="1287"/>
                    <a:pt x="18602" y="1287"/>
                  </a:cubicBezTo>
                  <a:cubicBezTo>
                    <a:pt x="18492" y="1287"/>
                    <a:pt x="18382" y="1291"/>
                    <a:pt x="18271" y="1299"/>
                  </a:cubicBezTo>
                  <a:cubicBezTo>
                    <a:pt x="15565" y="1484"/>
                    <a:pt x="13768" y="3605"/>
                    <a:pt x="12293" y="5682"/>
                  </a:cubicBezTo>
                  <a:cubicBezTo>
                    <a:pt x="12066" y="3642"/>
                    <a:pt x="11183" y="1634"/>
                    <a:pt x="9306" y="607"/>
                  </a:cubicBezTo>
                  <a:cubicBezTo>
                    <a:pt x="8581" y="209"/>
                    <a:pt x="7777" y="1"/>
                    <a:pt x="6988" y="1"/>
                  </a:cubicBezTo>
                  <a:close/>
                </a:path>
              </a:pathLst>
            </a:custGeom>
            <a:solidFill>
              <a:srgbClr val="000000"/>
            </a:solidFill>
            <a:ln>
              <a:noFill/>
            </a:ln>
          </p:spPr>
          <p:txBody>
            <a:bodyPr spcFirstLastPara="1" wrap="square" lIns="182850" tIns="182850" rIns="182850" bIns="182850" anchor="ctr" anchorCtr="0">
              <a:noAutofit/>
            </a:bodyPr>
            <a:lstStyle/>
            <a:p>
              <a:endParaRPr sz="3600"/>
            </a:p>
          </p:txBody>
        </p:sp>
      </p:grpSp>
      <p:grpSp>
        <p:nvGrpSpPr>
          <p:cNvPr id="47" name="Google Shape;448;p23">
            <a:extLst>
              <a:ext uri="{FF2B5EF4-FFF2-40B4-BE49-F238E27FC236}">
                <a16:creationId xmlns:a16="http://schemas.microsoft.com/office/drawing/2014/main" id="{3A24B18B-036C-4EE2-93DD-0B3AE6FF2662}"/>
              </a:ext>
            </a:extLst>
          </p:cNvPr>
          <p:cNvGrpSpPr/>
          <p:nvPr/>
        </p:nvGrpSpPr>
        <p:grpSpPr>
          <a:xfrm>
            <a:off x="528137" y="3907703"/>
            <a:ext cx="1447638" cy="1068369"/>
            <a:chOff x="4368" y="4500332"/>
            <a:chExt cx="1550979" cy="1347924"/>
          </a:xfrm>
          <a:solidFill>
            <a:schemeClr val="accent5">
              <a:lumMod val="50000"/>
            </a:schemeClr>
          </a:solidFill>
        </p:grpSpPr>
        <p:grpSp>
          <p:nvGrpSpPr>
            <p:cNvPr id="48" name="Google Shape;449;p23">
              <a:extLst>
                <a:ext uri="{FF2B5EF4-FFF2-40B4-BE49-F238E27FC236}">
                  <a16:creationId xmlns:a16="http://schemas.microsoft.com/office/drawing/2014/main" id="{E3709DEB-C2CD-4416-9E5C-D4D6FA37C44E}"/>
                </a:ext>
              </a:extLst>
            </p:cNvPr>
            <p:cNvGrpSpPr/>
            <p:nvPr/>
          </p:nvGrpSpPr>
          <p:grpSpPr>
            <a:xfrm>
              <a:off x="4368" y="4500332"/>
              <a:ext cx="1507264" cy="1347924"/>
              <a:chOff x="4368" y="4500332"/>
              <a:chExt cx="1507264" cy="1347924"/>
            </a:xfrm>
            <a:grpFill/>
          </p:grpSpPr>
          <p:sp>
            <p:nvSpPr>
              <p:cNvPr id="51" name="Google Shape;450;p23">
                <a:extLst>
                  <a:ext uri="{FF2B5EF4-FFF2-40B4-BE49-F238E27FC236}">
                    <a16:creationId xmlns:a16="http://schemas.microsoft.com/office/drawing/2014/main" id="{EF04E796-2875-46F8-BDDB-BB3AFE971755}"/>
                  </a:ext>
                </a:extLst>
              </p:cNvPr>
              <p:cNvSpPr/>
              <p:nvPr/>
            </p:nvSpPr>
            <p:spPr>
              <a:xfrm>
                <a:off x="4368" y="4500332"/>
                <a:ext cx="1507264" cy="1347924"/>
              </a:xfrm>
              <a:custGeom>
                <a:avLst/>
                <a:gdLst/>
                <a:ahLst/>
                <a:cxnLst/>
                <a:rect l="l" t="t" r="r" b="b"/>
                <a:pathLst>
                  <a:path w="45547" h="40732" extrusionOk="0">
                    <a:moveTo>
                      <a:pt x="31515" y="965"/>
                    </a:moveTo>
                    <a:cubicBezTo>
                      <a:pt x="31734" y="965"/>
                      <a:pt x="31957" y="998"/>
                      <a:pt x="32179" y="1063"/>
                    </a:cubicBezTo>
                    <a:cubicBezTo>
                      <a:pt x="32185" y="1107"/>
                      <a:pt x="32199" y="1152"/>
                      <a:pt x="32222" y="1192"/>
                    </a:cubicBezTo>
                    <a:cubicBezTo>
                      <a:pt x="35043" y="6335"/>
                      <a:pt x="37777" y="12031"/>
                      <a:pt x="41673" y="16480"/>
                    </a:cubicBezTo>
                    <a:cubicBezTo>
                      <a:pt x="38633" y="16685"/>
                      <a:pt x="35775" y="17685"/>
                      <a:pt x="33101" y="19137"/>
                    </a:cubicBezTo>
                    <a:cubicBezTo>
                      <a:pt x="31463" y="20027"/>
                      <a:pt x="29739" y="21023"/>
                      <a:pt x="28469" y="22406"/>
                    </a:cubicBezTo>
                    <a:cubicBezTo>
                      <a:pt x="30868" y="18808"/>
                      <a:pt x="34672" y="16687"/>
                      <a:pt x="39172" y="16342"/>
                    </a:cubicBezTo>
                    <a:cubicBezTo>
                      <a:pt x="39379" y="16325"/>
                      <a:pt x="39474" y="16141"/>
                      <a:pt x="39465" y="15962"/>
                    </a:cubicBezTo>
                    <a:cubicBezTo>
                      <a:pt x="39593" y="15840"/>
                      <a:pt x="39639" y="15610"/>
                      <a:pt x="39466" y="15457"/>
                    </a:cubicBezTo>
                    <a:cubicBezTo>
                      <a:pt x="35193" y="11657"/>
                      <a:pt x="33190" y="6237"/>
                      <a:pt x="30001" y="1622"/>
                    </a:cubicBezTo>
                    <a:cubicBezTo>
                      <a:pt x="30419" y="1181"/>
                      <a:pt x="30954" y="965"/>
                      <a:pt x="31515" y="965"/>
                    </a:cubicBezTo>
                    <a:close/>
                    <a:moveTo>
                      <a:pt x="28349" y="776"/>
                    </a:moveTo>
                    <a:cubicBezTo>
                      <a:pt x="28391" y="776"/>
                      <a:pt x="28433" y="776"/>
                      <a:pt x="28475" y="777"/>
                    </a:cubicBezTo>
                    <a:cubicBezTo>
                      <a:pt x="28489" y="821"/>
                      <a:pt x="28512" y="864"/>
                      <a:pt x="28541" y="902"/>
                    </a:cubicBezTo>
                    <a:cubicBezTo>
                      <a:pt x="32183" y="5619"/>
                      <a:pt x="34167" y="11629"/>
                      <a:pt x="38705" y="15633"/>
                    </a:cubicBezTo>
                    <a:cubicBezTo>
                      <a:pt x="33572" y="15768"/>
                      <a:pt x="28659" y="19324"/>
                      <a:pt x="26820" y="24089"/>
                    </a:cubicBezTo>
                    <a:cubicBezTo>
                      <a:pt x="23394" y="19191"/>
                      <a:pt x="19424" y="14552"/>
                      <a:pt x="15282" y="10249"/>
                    </a:cubicBezTo>
                    <a:cubicBezTo>
                      <a:pt x="16468" y="7534"/>
                      <a:pt x="17857" y="5070"/>
                      <a:pt x="20323" y="3298"/>
                    </a:cubicBezTo>
                    <a:cubicBezTo>
                      <a:pt x="22678" y="1605"/>
                      <a:pt x="25466" y="776"/>
                      <a:pt x="28349" y="776"/>
                    </a:cubicBezTo>
                    <a:close/>
                    <a:moveTo>
                      <a:pt x="12428" y="10408"/>
                    </a:moveTo>
                    <a:cubicBezTo>
                      <a:pt x="13219" y="10408"/>
                      <a:pt x="14002" y="10521"/>
                      <a:pt x="14754" y="10784"/>
                    </a:cubicBezTo>
                    <a:cubicBezTo>
                      <a:pt x="14765" y="10789"/>
                      <a:pt x="14775" y="10786"/>
                      <a:pt x="14788" y="10789"/>
                    </a:cubicBezTo>
                    <a:cubicBezTo>
                      <a:pt x="18852" y="15242"/>
                      <a:pt x="22638" y="19857"/>
                      <a:pt x="26406" y="24562"/>
                    </a:cubicBezTo>
                    <a:cubicBezTo>
                      <a:pt x="26343" y="24576"/>
                      <a:pt x="26282" y="24591"/>
                      <a:pt x="26219" y="24605"/>
                    </a:cubicBezTo>
                    <a:cubicBezTo>
                      <a:pt x="26184" y="24591"/>
                      <a:pt x="26145" y="24583"/>
                      <a:pt x="26103" y="24583"/>
                    </a:cubicBezTo>
                    <a:cubicBezTo>
                      <a:pt x="26050" y="24583"/>
                      <a:pt x="25994" y="24596"/>
                      <a:pt x="25934" y="24625"/>
                    </a:cubicBezTo>
                    <a:cubicBezTo>
                      <a:pt x="25869" y="24657"/>
                      <a:pt x="25803" y="24694"/>
                      <a:pt x="25737" y="24728"/>
                    </a:cubicBezTo>
                    <a:cubicBezTo>
                      <a:pt x="21350" y="25876"/>
                      <a:pt x="16177" y="28748"/>
                      <a:pt x="13976" y="32748"/>
                    </a:cubicBezTo>
                    <a:cubicBezTo>
                      <a:pt x="10130" y="27440"/>
                      <a:pt x="5574" y="22481"/>
                      <a:pt x="1244" y="17563"/>
                    </a:cubicBezTo>
                    <a:cubicBezTo>
                      <a:pt x="2343" y="14904"/>
                      <a:pt x="4198" y="13049"/>
                      <a:pt x="6828" y="11850"/>
                    </a:cubicBezTo>
                    <a:cubicBezTo>
                      <a:pt x="8529" y="11074"/>
                      <a:pt x="10503" y="10408"/>
                      <a:pt x="12428" y="10408"/>
                    </a:cubicBezTo>
                    <a:close/>
                    <a:moveTo>
                      <a:pt x="2611" y="20372"/>
                    </a:moveTo>
                    <a:cubicBezTo>
                      <a:pt x="6212" y="24677"/>
                      <a:pt x="9755" y="29093"/>
                      <a:pt x="13588" y="33164"/>
                    </a:cubicBezTo>
                    <a:cubicBezTo>
                      <a:pt x="13652" y="33232"/>
                      <a:pt x="13727" y="33260"/>
                      <a:pt x="13798" y="33260"/>
                    </a:cubicBezTo>
                    <a:cubicBezTo>
                      <a:pt x="13866" y="33260"/>
                      <a:pt x="13931" y="33234"/>
                      <a:pt x="13982" y="33191"/>
                    </a:cubicBezTo>
                    <a:cubicBezTo>
                      <a:pt x="14017" y="33209"/>
                      <a:pt x="14054" y="33219"/>
                      <a:pt x="14091" y="33219"/>
                    </a:cubicBezTo>
                    <a:cubicBezTo>
                      <a:pt x="14135" y="33219"/>
                      <a:pt x="14178" y="33205"/>
                      <a:pt x="14213" y="33173"/>
                    </a:cubicBezTo>
                    <a:cubicBezTo>
                      <a:pt x="15982" y="31588"/>
                      <a:pt x="17411" y="29805"/>
                      <a:pt x="19405" y="28454"/>
                    </a:cubicBezTo>
                    <a:cubicBezTo>
                      <a:pt x="20310" y="27846"/>
                      <a:pt x="21262" y="27310"/>
                      <a:pt x="22251" y="26850"/>
                    </a:cubicBezTo>
                    <a:lnTo>
                      <a:pt x="22251" y="26850"/>
                    </a:lnTo>
                    <a:cubicBezTo>
                      <a:pt x="18920" y="29286"/>
                      <a:pt x="16125" y="32614"/>
                      <a:pt x="14723" y="36427"/>
                    </a:cubicBezTo>
                    <a:cubicBezTo>
                      <a:pt x="12789" y="33886"/>
                      <a:pt x="10435" y="31591"/>
                      <a:pt x="8287" y="29229"/>
                    </a:cubicBezTo>
                    <a:cubicBezTo>
                      <a:pt x="6088" y="26807"/>
                      <a:pt x="3887" y="24389"/>
                      <a:pt x="1683" y="21972"/>
                    </a:cubicBezTo>
                    <a:cubicBezTo>
                      <a:pt x="1668" y="21958"/>
                      <a:pt x="1653" y="21946"/>
                      <a:pt x="1634" y="21935"/>
                    </a:cubicBezTo>
                    <a:cubicBezTo>
                      <a:pt x="1738" y="21617"/>
                      <a:pt x="1847" y="21312"/>
                      <a:pt x="2037" y="21027"/>
                    </a:cubicBezTo>
                    <a:cubicBezTo>
                      <a:pt x="2201" y="20779"/>
                      <a:pt x="2411" y="20583"/>
                      <a:pt x="2611" y="20372"/>
                    </a:cubicBezTo>
                    <a:close/>
                    <a:moveTo>
                      <a:pt x="34666" y="1238"/>
                    </a:moveTo>
                    <a:cubicBezTo>
                      <a:pt x="34672" y="1264"/>
                      <a:pt x="34681" y="1290"/>
                      <a:pt x="34694" y="1314"/>
                    </a:cubicBezTo>
                    <a:cubicBezTo>
                      <a:pt x="37866" y="6522"/>
                      <a:pt x="41019" y="11922"/>
                      <a:pt x="44768" y="16740"/>
                    </a:cubicBezTo>
                    <a:cubicBezTo>
                      <a:pt x="39396" y="18096"/>
                      <a:pt x="33847" y="20186"/>
                      <a:pt x="29381" y="23518"/>
                    </a:cubicBezTo>
                    <a:cubicBezTo>
                      <a:pt x="29350" y="23542"/>
                      <a:pt x="29325" y="23573"/>
                      <a:pt x="29313" y="23610"/>
                    </a:cubicBezTo>
                    <a:cubicBezTo>
                      <a:pt x="29131" y="23698"/>
                      <a:pt x="29021" y="23922"/>
                      <a:pt x="29186" y="24136"/>
                    </a:cubicBezTo>
                    <a:cubicBezTo>
                      <a:pt x="29653" y="24740"/>
                      <a:pt x="29382" y="25977"/>
                      <a:pt x="28920" y="26532"/>
                    </a:cubicBezTo>
                    <a:cubicBezTo>
                      <a:pt x="28681" y="26818"/>
                      <a:pt x="28433" y="26917"/>
                      <a:pt x="28179" y="26917"/>
                    </a:cubicBezTo>
                    <a:cubicBezTo>
                      <a:pt x="27644" y="26917"/>
                      <a:pt x="27083" y="26478"/>
                      <a:pt x="26530" y="26412"/>
                    </a:cubicBezTo>
                    <a:cubicBezTo>
                      <a:pt x="26522" y="26411"/>
                      <a:pt x="26513" y="26411"/>
                      <a:pt x="26505" y="26411"/>
                    </a:cubicBezTo>
                    <a:cubicBezTo>
                      <a:pt x="26454" y="26411"/>
                      <a:pt x="26405" y="26430"/>
                      <a:pt x="26368" y="26466"/>
                    </a:cubicBezTo>
                    <a:cubicBezTo>
                      <a:pt x="26331" y="26454"/>
                      <a:pt x="26293" y="26447"/>
                      <a:pt x="26253" y="26447"/>
                    </a:cubicBezTo>
                    <a:cubicBezTo>
                      <a:pt x="26180" y="26447"/>
                      <a:pt x="26103" y="26471"/>
                      <a:pt x="26029" y="26529"/>
                    </a:cubicBezTo>
                    <a:cubicBezTo>
                      <a:pt x="21517" y="30065"/>
                      <a:pt x="17289" y="34786"/>
                      <a:pt x="15022" y="40117"/>
                    </a:cubicBezTo>
                    <a:cubicBezTo>
                      <a:pt x="15020" y="40071"/>
                      <a:pt x="15005" y="40027"/>
                      <a:pt x="14977" y="39990"/>
                    </a:cubicBezTo>
                    <a:cubicBezTo>
                      <a:pt x="10752" y="34622"/>
                      <a:pt x="5549" y="29811"/>
                      <a:pt x="714" y="24997"/>
                    </a:cubicBezTo>
                    <a:cubicBezTo>
                      <a:pt x="680" y="24962"/>
                      <a:pt x="639" y="24934"/>
                      <a:pt x="593" y="24916"/>
                    </a:cubicBezTo>
                    <a:cubicBezTo>
                      <a:pt x="914" y="24271"/>
                      <a:pt x="1279" y="23703"/>
                      <a:pt x="1754" y="23155"/>
                    </a:cubicBezTo>
                    <a:cubicBezTo>
                      <a:pt x="3820" y="25421"/>
                      <a:pt x="5884" y="27688"/>
                      <a:pt x="7952" y="29955"/>
                    </a:cubicBezTo>
                    <a:cubicBezTo>
                      <a:pt x="10076" y="32283"/>
                      <a:pt x="12120" y="34810"/>
                      <a:pt x="14449" y="36936"/>
                    </a:cubicBezTo>
                    <a:cubicBezTo>
                      <a:pt x="14484" y="36966"/>
                      <a:pt x="14529" y="36988"/>
                      <a:pt x="14576" y="36993"/>
                    </a:cubicBezTo>
                    <a:cubicBezTo>
                      <a:pt x="14608" y="37088"/>
                      <a:pt x="14703" y="37145"/>
                      <a:pt x="14802" y="37145"/>
                    </a:cubicBezTo>
                    <a:cubicBezTo>
                      <a:pt x="14889" y="37145"/>
                      <a:pt x="14979" y="37101"/>
                      <a:pt x="15033" y="37002"/>
                    </a:cubicBezTo>
                    <a:cubicBezTo>
                      <a:pt x="17665" y="32052"/>
                      <a:pt x="20990" y="28108"/>
                      <a:pt x="25987" y="25463"/>
                    </a:cubicBezTo>
                    <a:cubicBezTo>
                      <a:pt x="26219" y="25394"/>
                      <a:pt x="26451" y="25326"/>
                      <a:pt x="26686" y="25264"/>
                    </a:cubicBezTo>
                    <a:cubicBezTo>
                      <a:pt x="26870" y="25215"/>
                      <a:pt x="26961" y="25071"/>
                      <a:pt x="26974" y="24922"/>
                    </a:cubicBezTo>
                    <a:cubicBezTo>
                      <a:pt x="27074" y="24908"/>
                      <a:pt x="27158" y="24844"/>
                      <a:pt x="27193" y="24751"/>
                    </a:cubicBezTo>
                    <a:cubicBezTo>
                      <a:pt x="27203" y="24732"/>
                      <a:pt x="27213" y="24714"/>
                      <a:pt x="27221" y="24695"/>
                    </a:cubicBezTo>
                    <a:cubicBezTo>
                      <a:pt x="27245" y="24704"/>
                      <a:pt x="27270" y="24710"/>
                      <a:pt x="27295" y="24710"/>
                    </a:cubicBezTo>
                    <a:cubicBezTo>
                      <a:pt x="27346" y="24710"/>
                      <a:pt x="27396" y="24689"/>
                      <a:pt x="27432" y="24637"/>
                    </a:cubicBezTo>
                    <a:cubicBezTo>
                      <a:pt x="30477" y="20206"/>
                      <a:pt x="36936" y="17446"/>
                      <a:pt x="42186" y="17215"/>
                    </a:cubicBezTo>
                    <a:cubicBezTo>
                      <a:pt x="42532" y="17200"/>
                      <a:pt x="42568" y="16828"/>
                      <a:pt x="42393" y="16609"/>
                    </a:cubicBezTo>
                    <a:cubicBezTo>
                      <a:pt x="42401" y="16540"/>
                      <a:pt x="42384" y="16471"/>
                      <a:pt x="42344" y="16414"/>
                    </a:cubicBezTo>
                    <a:cubicBezTo>
                      <a:pt x="39192" y="11631"/>
                      <a:pt x="36290" y="6787"/>
                      <a:pt x="33442" y="1826"/>
                    </a:cubicBezTo>
                    <a:cubicBezTo>
                      <a:pt x="33828" y="1588"/>
                      <a:pt x="34236" y="1379"/>
                      <a:pt x="34666" y="1238"/>
                    </a:cubicBezTo>
                    <a:close/>
                    <a:moveTo>
                      <a:pt x="28437" y="1"/>
                    </a:moveTo>
                    <a:cubicBezTo>
                      <a:pt x="22427" y="1"/>
                      <a:pt x="16158" y="3857"/>
                      <a:pt x="14801" y="9989"/>
                    </a:cubicBezTo>
                    <a:cubicBezTo>
                      <a:pt x="13986" y="9734"/>
                      <a:pt x="13104" y="9613"/>
                      <a:pt x="12193" y="9613"/>
                    </a:cubicBezTo>
                    <a:cubicBezTo>
                      <a:pt x="7406" y="9613"/>
                      <a:pt x="1802" y="12929"/>
                      <a:pt x="712" y="17384"/>
                    </a:cubicBezTo>
                    <a:cubicBezTo>
                      <a:pt x="509" y="17482"/>
                      <a:pt x="381" y="17736"/>
                      <a:pt x="571" y="17958"/>
                    </a:cubicBezTo>
                    <a:cubicBezTo>
                      <a:pt x="1115" y="18594"/>
                      <a:pt x="1657" y="19232"/>
                      <a:pt x="2196" y="19875"/>
                    </a:cubicBezTo>
                    <a:cubicBezTo>
                      <a:pt x="1558" y="20326"/>
                      <a:pt x="1109" y="21162"/>
                      <a:pt x="991" y="21909"/>
                    </a:cubicBezTo>
                    <a:cubicBezTo>
                      <a:pt x="979" y="21978"/>
                      <a:pt x="996" y="22050"/>
                      <a:pt x="1038" y="22107"/>
                    </a:cubicBezTo>
                    <a:cubicBezTo>
                      <a:pt x="1000" y="22211"/>
                      <a:pt x="1005" y="22331"/>
                      <a:pt x="1106" y="22441"/>
                    </a:cubicBezTo>
                    <a:lnTo>
                      <a:pt x="1349" y="22709"/>
                    </a:lnTo>
                    <a:cubicBezTo>
                      <a:pt x="737" y="23314"/>
                      <a:pt x="244" y="24090"/>
                      <a:pt x="23" y="24927"/>
                    </a:cubicBezTo>
                    <a:cubicBezTo>
                      <a:pt x="0" y="25006"/>
                      <a:pt x="17" y="25094"/>
                      <a:pt x="69" y="25159"/>
                    </a:cubicBezTo>
                    <a:cubicBezTo>
                      <a:pt x="41" y="25254"/>
                      <a:pt x="57" y="25359"/>
                      <a:pt x="153" y="25454"/>
                    </a:cubicBezTo>
                    <a:cubicBezTo>
                      <a:pt x="5065" y="30310"/>
                      <a:pt x="9608" y="35625"/>
                      <a:pt x="14650" y="40336"/>
                    </a:cubicBezTo>
                    <a:cubicBezTo>
                      <a:pt x="14692" y="40376"/>
                      <a:pt x="14737" y="40392"/>
                      <a:pt x="14781" y="40392"/>
                    </a:cubicBezTo>
                    <a:cubicBezTo>
                      <a:pt x="14834" y="40392"/>
                      <a:pt x="14886" y="40368"/>
                      <a:pt x="14928" y="40331"/>
                    </a:cubicBezTo>
                    <a:lnTo>
                      <a:pt x="14928" y="40331"/>
                    </a:lnTo>
                    <a:cubicBezTo>
                      <a:pt x="14918" y="40356"/>
                      <a:pt x="14905" y="40380"/>
                      <a:pt x="14895" y="40405"/>
                    </a:cubicBezTo>
                    <a:cubicBezTo>
                      <a:pt x="14826" y="40575"/>
                      <a:pt x="14987" y="40731"/>
                      <a:pt x="15139" y="40731"/>
                    </a:cubicBezTo>
                    <a:cubicBezTo>
                      <a:pt x="15205" y="40731"/>
                      <a:pt x="15270" y="40701"/>
                      <a:pt x="15313" y="40630"/>
                    </a:cubicBezTo>
                    <a:cubicBezTo>
                      <a:pt x="18420" y="35443"/>
                      <a:pt x="21713" y="30906"/>
                      <a:pt x="26506" y="27115"/>
                    </a:cubicBezTo>
                    <a:cubicBezTo>
                      <a:pt x="26526" y="27100"/>
                      <a:pt x="26543" y="27083"/>
                      <a:pt x="26559" y="27065"/>
                    </a:cubicBezTo>
                    <a:cubicBezTo>
                      <a:pt x="26937" y="27428"/>
                      <a:pt x="27484" y="27618"/>
                      <a:pt x="28023" y="27618"/>
                    </a:cubicBezTo>
                    <a:cubicBezTo>
                      <a:pt x="28564" y="27618"/>
                      <a:pt x="29097" y="27426"/>
                      <a:pt x="29442" y="27026"/>
                    </a:cubicBezTo>
                    <a:cubicBezTo>
                      <a:pt x="30084" y="26281"/>
                      <a:pt x="30483" y="24677"/>
                      <a:pt x="29842" y="23812"/>
                    </a:cubicBezTo>
                    <a:cubicBezTo>
                      <a:pt x="34813" y="21147"/>
                      <a:pt x="39638" y="18771"/>
                      <a:pt x="45165" y="17413"/>
                    </a:cubicBezTo>
                    <a:cubicBezTo>
                      <a:pt x="45546" y="17319"/>
                      <a:pt x="45534" y="16806"/>
                      <a:pt x="45262" y="16685"/>
                    </a:cubicBezTo>
                    <a:cubicBezTo>
                      <a:pt x="45280" y="16627"/>
                      <a:pt x="45271" y="16564"/>
                      <a:pt x="45239" y="16514"/>
                    </a:cubicBezTo>
                    <a:cubicBezTo>
                      <a:pt x="42082" y="11268"/>
                      <a:pt x="38506" y="6266"/>
                      <a:pt x="35322" y="1031"/>
                    </a:cubicBezTo>
                    <a:cubicBezTo>
                      <a:pt x="35266" y="939"/>
                      <a:pt x="35173" y="876"/>
                      <a:pt x="35067" y="862"/>
                    </a:cubicBezTo>
                    <a:cubicBezTo>
                      <a:pt x="35063" y="711"/>
                      <a:pt x="34975" y="566"/>
                      <a:pt x="34816" y="566"/>
                    </a:cubicBezTo>
                    <a:cubicBezTo>
                      <a:pt x="34789" y="566"/>
                      <a:pt x="34760" y="570"/>
                      <a:pt x="34729" y="579"/>
                    </a:cubicBezTo>
                    <a:cubicBezTo>
                      <a:pt x="34153" y="749"/>
                      <a:pt x="33640" y="1011"/>
                      <a:pt x="33203" y="1412"/>
                    </a:cubicBezTo>
                    <a:cubicBezTo>
                      <a:pt x="33102" y="1236"/>
                      <a:pt x="33001" y="1060"/>
                      <a:pt x="32900" y="884"/>
                    </a:cubicBezTo>
                    <a:cubicBezTo>
                      <a:pt x="32885" y="858"/>
                      <a:pt x="32868" y="835"/>
                      <a:pt x="32850" y="813"/>
                    </a:cubicBezTo>
                    <a:cubicBezTo>
                      <a:pt x="32863" y="703"/>
                      <a:pt x="32828" y="591"/>
                      <a:pt x="32706" y="524"/>
                    </a:cubicBezTo>
                    <a:cubicBezTo>
                      <a:pt x="32362" y="334"/>
                      <a:pt x="31977" y="243"/>
                      <a:pt x="31592" y="243"/>
                    </a:cubicBezTo>
                    <a:cubicBezTo>
                      <a:pt x="30859" y="243"/>
                      <a:pt x="30126" y="573"/>
                      <a:pt x="29688" y="1176"/>
                    </a:cubicBezTo>
                    <a:cubicBezTo>
                      <a:pt x="29506" y="922"/>
                      <a:pt x="29322" y="669"/>
                      <a:pt x="29132" y="421"/>
                    </a:cubicBezTo>
                    <a:cubicBezTo>
                      <a:pt x="29083" y="354"/>
                      <a:pt x="29013" y="306"/>
                      <a:pt x="28933" y="286"/>
                    </a:cubicBezTo>
                    <a:cubicBezTo>
                      <a:pt x="28910" y="133"/>
                      <a:pt x="28803" y="3"/>
                      <a:pt x="28599" y="2"/>
                    </a:cubicBezTo>
                    <a:cubicBezTo>
                      <a:pt x="28545" y="1"/>
                      <a:pt x="28491" y="1"/>
                      <a:pt x="28437" y="1"/>
                    </a:cubicBezTo>
                    <a:close/>
                  </a:path>
                </a:pathLst>
              </a:custGeom>
              <a:grpFill/>
              <a:ln>
                <a:noFill/>
              </a:ln>
            </p:spPr>
            <p:txBody>
              <a:bodyPr spcFirstLastPara="1" wrap="square" lIns="182850" tIns="182850" rIns="182850" bIns="182850" anchor="ctr" anchorCtr="0">
                <a:noAutofit/>
              </a:bodyPr>
              <a:lstStyle/>
              <a:p>
                <a:endParaRPr sz="3600"/>
              </a:p>
            </p:txBody>
          </p:sp>
          <p:sp>
            <p:nvSpPr>
              <p:cNvPr id="52" name="Google Shape;451;p23">
                <a:extLst>
                  <a:ext uri="{FF2B5EF4-FFF2-40B4-BE49-F238E27FC236}">
                    <a16:creationId xmlns:a16="http://schemas.microsoft.com/office/drawing/2014/main" id="{38C902EC-0AD5-433F-A999-FA7053654463}"/>
                  </a:ext>
                </a:extLst>
              </p:cNvPr>
              <p:cNvSpPr/>
              <p:nvPr/>
            </p:nvSpPr>
            <p:spPr>
              <a:xfrm>
                <a:off x="454890" y="5262949"/>
                <a:ext cx="305477" cy="214175"/>
              </a:xfrm>
              <a:custGeom>
                <a:avLst/>
                <a:gdLst/>
                <a:ahLst/>
                <a:cxnLst/>
                <a:rect l="l" t="t" r="r" b="b"/>
                <a:pathLst>
                  <a:path w="9231" h="6472" extrusionOk="0">
                    <a:moveTo>
                      <a:pt x="8889" y="1"/>
                    </a:moveTo>
                    <a:cubicBezTo>
                      <a:pt x="8886" y="1"/>
                      <a:pt x="8883" y="1"/>
                      <a:pt x="8881" y="1"/>
                    </a:cubicBezTo>
                    <a:cubicBezTo>
                      <a:pt x="5016" y="123"/>
                      <a:pt x="1414" y="2612"/>
                      <a:pt x="51" y="6248"/>
                    </a:cubicBezTo>
                    <a:cubicBezTo>
                      <a:pt x="1" y="6381"/>
                      <a:pt x="104" y="6472"/>
                      <a:pt x="211" y="6472"/>
                    </a:cubicBezTo>
                    <a:cubicBezTo>
                      <a:pt x="273" y="6472"/>
                      <a:pt x="337" y="6441"/>
                      <a:pt x="373" y="6369"/>
                    </a:cubicBezTo>
                    <a:cubicBezTo>
                      <a:pt x="2066" y="2961"/>
                      <a:pt x="5111" y="886"/>
                      <a:pt x="8903" y="586"/>
                    </a:cubicBezTo>
                    <a:cubicBezTo>
                      <a:pt x="9230" y="560"/>
                      <a:pt x="9216" y="1"/>
                      <a:pt x="8889" y="1"/>
                    </a:cubicBezTo>
                    <a:close/>
                  </a:path>
                </a:pathLst>
              </a:custGeom>
              <a:grpFill/>
              <a:ln>
                <a:noFill/>
              </a:ln>
            </p:spPr>
            <p:txBody>
              <a:bodyPr spcFirstLastPara="1" wrap="square" lIns="182850" tIns="182850" rIns="182850" bIns="182850" anchor="ctr" anchorCtr="0">
                <a:noAutofit/>
              </a:bodyPr>
              <a:lstStyle/>
              <a:p>
                <a:endParaRPr sz="3600"/>
              </a:p>
            </p:txBody>
          </p:sp>
          <p:sp>
            <p:nvSpPr>
              <p:cNvPr id="53" name="Google Shape;452;p23">
                <a:extLst>
                  <a:ext uri="{FF2B5EF4-FFF2-40B4-BE49-F238E27FC236}">
                    <a16:creationId xmlns:a16="http://schemas.microsoft.com/office/drawing/2014/main" id="{BE8BF51A-DB9B-4B3D-8A07-B64C8B04472B}"/>
                  </a:ext>
                </a:extLst>
              </p:cNvPr>
              <p:cNvSpPr/>
              <p:nvPr/>
            </p:nvSpPr>
            <p:spPr>
              <a:xfrm>
                <a:off x="384105" y="5156755"/>
                <a:ext cx="306900" cy="223209"/>
              </a:xfrm>
              <a:custGeom>
                <a:avLst/>
                <a:gdLst/>
                <a:ahLst/>
                <a:cxnLst/>
                <a:rect l="l" t="t" r="r" b="b"/>
                <a:pathLst>
                  <a:path w="9274" h="6745" extrusionOk="0">
                    <a:moveTo>
                      <a:pt x="8838" y="1"/>
                    </a:moveTo>
                    <a:cubicBezTo>
                      <a:pt x="8814" y="1"/>
                      <a:pt x="8790" y="4"/>
                      <a:pt x="8763" y="9"/>
                    </a:cubicBezTo>
                    <a:cubicBezTo>
                      <a:pt x="5080" y="769"/>
                      <a:pt x="1744" y="3038"/>
                      <a:pt x="72" y="6465"/>
                    </a:cubicBezTo>
                    <a:cubicBezTo>
                      <a:pt x="0" y="6611"/>
                      <a:pt x="144" y="6744"/>
                      <a:pt x="281" y="6744"/>
                    </a:cubicBezTo>
                    <a:cubicBezTo>
                      <a:pt x="340" y="6744"/>
                      <a:pt x="398" y="6720"/>
                      <a:pt x="436" y="6661"/>
                    </a:cubicBezTo>
                    <a:cubicBezTo>
                      <a:pt x="2441" y="3577"/>
                      <a:pt x="5216" y="1387"/>
                      <a:pt x="8877" y="669"/>
                    </a:cubicBezTo>
                    <a:cubicBezTo>
                      <a:pt x="9274" y="591"/>
                      <a:pt x="9199" y="1"/>
                      <a:pt x="8838" y="1"/>
                    </a:cubicBezTo>
                    <a:close/>
                  </a:path>
                </a:pathLst>
              </a:custGeom>
              <a:grpFill/>
              <a:ln>
                <a:noFill/>
              </a:ln>
            </p:spPr>
            <p:txBody>
              <a:bodyPr spcFirstLastPara="1" wrap="square" lIns="182850" tIns="182850" rIns="182850" bIns="182850" anchor="ctr" anchorCtr="0">
                <a:noAutofit/>
              </a:bodyPr>
              <a:lstStyle/>
              <a:p>
                <a:endParaRPr sz="3600"/>
              </a:p>
            </p:txBody>
          </p:sp>
          <p:sp>
            <p:nvSpPr>
              <p:cNvPr id="54" name="Google Shape;453;p23">
                <a:extLst>
                  <a:ext uri="{FF2B5EF4-FFF2-40B4-BE49-F238E27FC236}">
                    <a16:creationId xmlns:a16="http://schemas.microsoft.com/office/drawing/2014/main" id="{85D59A5E-2390-432C-B759-997C232BAC45}"/>
                  </a:ext>
                </a:extLst>
              </p:cNvPr>
              <p:cNvSpPr/>
              <p:nvPr/>
            </p:nvSpPr>
            <p:spPr>
              <a:xfrm>
                <a:off x="323910" y="5058404"/>
                <a:ext cx="287441" cy="225989"/>
              </a:xfrm>
              <a:custGeom>
                <a:avLst/>
                <a:gdLst/>
                <a:ahLst/>
                <a:cxnLst/>
                <a:rect l="l" t="t" r="r" b="b"/>
                <a:pathLst>
                  <a:path w="8686" h="6829" extrusionOk="0">
                    <a:moveTo>
                      <a:pt x="8294" y="1"/>
                    </a:moveTo>
                    <a:cubicBezTo>
                      <a:pt x="8268" y="1"/>
                      <a:pt x="8242" y="3"/>
                      <a:pt x="8213" y="10"/>
                    </a:cubicBezTo>
                    <a:cubicBezTo>
                      <a:pt x="4782" y="751"/>
                      <a:pt x="1382" y="3252"/>
                      <a:pt x="57" y="6566"/>
                    </a:cubicBezTo>
                    <a:cubicBezTo>
                      <a:pt x="1" y="6706"/>
                      <a:pt x="127" y="6828"/>
                      <a:pt x="251" y="6828"/>
                    </a:cubicBezTo>
                    <a:cubicBezTo>
                      <a:pt x="306" y="6828"/>
                      <a:pt x="360" y="6805"/>
                      <a:pt x="397" y="6749"/>
                    </a:cubicBezTo>
                    <a:cubicBezTo>
                      <a:pt x="2441" y="3724"/>
                      <a:pt x="4767" y="1682"/>
                      <a:pt x="8323" y="648"/>
                    </a:cubicBezTo>
                    <a:cubicBezTo>
                      <a:pt x="8686" y="543"/>
                      <a:pt x="8640" y="1"/>
                      <a:pt x="8294" y="1"/>
                    </a:cubicBezTo>
                    <a:close/>
                  </a:path>
                </a:pathLst>
              </a:custGeom>
              <a:grpFill/>
              <a:ln>
                <a:noFill/>
              </a:ln>
            </p:spPr>
            <p:txBody>
              <a:bodyPr spcFirstLastPara="1" wrap="square" lIns="182850" tIns="182850" rIns="182850" bIns="182850" anchor="ctr" anchorCtr="0">
                <a:noAutofit/>
              </a:bodyPr>
              <a:lstStyle/>
              <a:p>
                <a:endParaRPr sz="3600"/>
              </a:p>
            </p:txBody>
          </p:sp>
          <p:sp>
            <p:nvSpPr>
              <p:cNvPr id="55" name="Google Shape;454;p23">
                <a:extLst>
                  <a:ext uri="{FF2B5EF4-FFF2-40B4-BE49-F238E27FC236}">
                    <a16:creationId xmlns:a16="http://schemas.microsoft.com/office/drawing/2014/main" id="{916E1A1A-B890-45FE-B8DF-468EDD4C5365}"/>
                  </a:ext>
                </a:extLst>
              </p:cNvPr>
              <p:cNvSpPr/>
              <p:nvPr/>
            </p:nvSpPr>
            <p:spPr>
              <a:xfrm>
                <a:off x="251239" y="4971867"/>
                <a:ext cx="284331" cy="227345"/>
              </a:xfrm>
              <a:custGeom>
                <a:avLst/>
                <a:gdLst/>
                <a:ahLst/>
                <a:cxnLst/>
                <a:rect l="l" t="t" r="r" b="b"/>
                <a:pathLst>
                  <a:path w="8592" h="6870" extrusionOk="0">
                    <a:moveTo>
                      <a:pt x="8135" y="1"/>
                    </a:moveTo>
                    <a:cubicBezTo>
                      <a:pt x="8051" y="1"/>
                      <a:pt x="7971" y="31"/>
                      <a:pt x="7908" y="85"/>
                    </a:cubicBezTo>
                    <a:cubicBezTo>
                      <a:pt x="7184" y="445"/>
                      <a:pt x="6177" y="523"/>
                      <a:pt x="5431" y="869"/>
                    </a:cubicBezTo>
                    <a:cubicBezTo>
                      <a:pt x="4620" y="1248"/>
                      <a:pt x="3859" y="1724"/>
                      <a:pt x="3163" y="2288"/>
                    </a:cubicBezTo>
                    <a:cubicBezTo>
                      <a:pt x="1756" y="3423"/>
                      <a:pt x="713" y="4882"/>
                      <a:pt x="69" y="6567"/>
                    </a:cubicBezTo>
                    <a:cubicBezTo>
                      <a:pt x="1" y="6747"/>
                      <a:pt x="140" y="6869"/>
                      <a:pt x="285" y="6869"/>
                    </a:cubicBezTo>
                    <a:cubicBezTo>
                      <a:pt x="370" y="6869"/>
                      <a:pt x="457" y="6827"/>
                      <a:pt x="506" y="6731"/>
                    </a:cubicBezTo>
                    <a:cubicBezTo>
                      <a:pt x="1481" y="4784"/>
                      <a:pt x="2900" y="3090"/>
                      <a:pt x="4800" y="1984"/>
                    </a:cubicBezTo>
                    <a:cubicBezTo>
                      <a:pt x="5536" y="1560"/>
                      <a:pt x="6320" y="1228"/>
                      <a:pt x="7138" y="998"/>
                    </a:cubicBezTo>
                    <a:cubicBezTo>
                      <a:pt x="7622" y="862"/>
                      <a:pt x="8081" y="888"/>
                      <a:pt x="8424" y="522"/>
                    </a:cubicBezTo>
                    <a:cubicBezTo>
                      <a:pt x="8591" y="341"/>
                      <a:pt x="8423" y="4"/>
                      <a:pt x="8188" y="1"/>
                    </a:cubicBezTo>
                    <a:lnTo>
                      <a:pt x="8141" y="1"/>
                    </a:lnTo>
                    <a:cubicBezTo>
                      <a:pt x="8139" y="1"/>
                      <a:pt x="8137" y="1"/>
                      <a:pt x="8135" y="1"/>
                    </a:cubicBezTo>
                    <a:close/>
                  </a:path>
                </a:pathLst>
              </a:custGeom>
              <a:grpFill/>
              <a:ln>
                <a:noFill/>
              </a:ln>
            </p:spPr>
            <p:txBody>
              <a:bodyPr spcFirstLastPara="1" wrap="square" lIns="182850" tIns="182850" rIns="182850" bIns="182850" anchor="ctr" anchorCtr="0">
                <a:noAutofit/>
              </a:bodyPr>
              <a:lstStyle/>
              <a:p>
                <a:endParaRPr sz="3600"/>
              </a:p>
            </p:txBody>
          </p:sp>
          <p:sp>
            <p:nvSpPr>
              <p:cNvPr id="56" name="Google Shape;455;p23">
                <a:extLst>
                  <a:ext uri="{FF2B5EF4-FFF2-40B4-BE49-F238E27FC236}">
                    <a16:creationId xmlns:a16="http://schemas.microsoft.com/office/drawing/2014/main" id="{67292057-7966-47BA-9416-90CB940C19DB}"/>
                  </a:ext>
                </a:extLst>
              </p:cNvPr>
              <p:cNvSpPr/>
              <p:nvPr/>
            </p:nvSpPr>
            <p:spPr>
              <a:xfrm>
                <a:off x="157223" y="4893206"/>
                <a:ext cx="328873" cy="206530"/>
              </a:xfrm>
              <a:custGeom>
                <a:avLst/>
                <a:gdLst/>
                <a:ahLst/>
                <a:cxnLst/>
                <a:rect l="l" t="t" r="r" b="b"/>
                <a:pathLst>
                  <a:path w="9938" h="6241" extrusionOk="0">
                    <a:moveTo>
                      <a:pt x="9460" y="1"/>
                    </a:moveTo>
                    <a:cubicBezTo>
                      <a:pt x="9440" y="1"/>
                      <a:pt x="9419" y="2"/>
                      <a:pt x="9398" y="6"/>
                    </a:cubicBezTo>
                    <a:cubicBezTo>
                      <a:pt x="5592" y="598"/>
                      <a:pt x="1854" y="2360"/>
                      <a:pt x="75" y="5954"/>
                    </a:cubicBezTo>
                    <a:cubicBezTo>
                      <a:pt x="1" y="6104"/>
                      <a:pt x="148" y="6240"/>
                      <a:pt x="288" y="6240"/>
                    </a:cubicBezTo>
                    <a:cubicBezTo>
                      <a:pt x="348" y="6240"/>
                      <a:pt x="407" y="6214"/>
                      <a:pt x="446" y="6153"/>
                    </a:cubicBezTo>
                    <a:cubicBezTo>
                      <a:pt x="2544" y="2899"/>
                      <a:pt x="5771" y="1292"/>
                      <a:pt x="9516" y="692"/>
                    </a:cubicBezTo>
                    <a:cubicBezTo>
                      <a:pt x="9938" y="625"/>
                      <a:pt x="9852" y="1"/>
                      <a:pt x="9460" y="1"/>
                    </a:cubicBezTo>
                    <a:close/>
                  </a:path>
                </a:pathLst>
              </a:custGeom>
              <a:grpFill/>
              <a:ln>
                <a:noFill/>
              </a:ln>
            </p:spPr>
            <p:txBody>
              <a:bodyPr spcFirstLastPara="1" wrap="square" lIns="182850" tIns="182850" rIns="182850" bIns="182850" anchor="ctr" anchorCtr="0">
                <a:noAutofit/>
              </a:bodyPr>
              <a:lstStyle/>
              <a:p>
                <a:endParaRPr sz="3600"/>
              </a:p>
            </p:txBody>
          </p:sp>
          <p:sp>
            <p:nvSpPr>
              <p:cNvPr id="57" name="Google Shape;456;p23">
                <a:extLst>
                  <a:ext uri="{FF2B5EF4-FFF2-40B4-BE49-F238E27FC236}">
                    <a16:creationId xmlns:a16="http://schemas.microsoft.com/office/drawing/2014/main" id="{BC3BFF70-1C8A-4DB0-BB07-A14424180144}"/>
                  </a:ext>
                </a:extLst>
              </p:cNvPr>
              <p:cNvSpPr/>
              <p:nvPr/>
            </p:nvSpPr>
            <p:spPr>
              <a:xfrm>
                <a:off x="856798" y="4962469"/>
                <a:ext cx="304054" cy="210667"/>
              </a:xfrm>
              <a:custGeom>
                <a:avLst/>
                <a:gdLst/>
                <a:ahLst/>
                <a:cxnLst/>
                <a:rect l="l" t="t" r="r" b="b"/>
                <a:pathLst>
                  <a:path w="9188" h="6366" extrusionOk="0">
                    <a:moveTo>
                      <a:pt x="8737" y="0"/>
                    </a:moveTo>
                    <a:cubicBezTo>
                      <a:pt x="8720" y="0"/>
                      <a:pt x="8704" y="1"/>
                      <a:pt x="8686" y="3"/>
                    </a:cubicBezTo>
                    <a:cubicBezTo>
                      <a:pt x="5361" y="398"/>
                      <a:pt x="1228" y="2872"/>
                      <a:pt x="47" y="6149"/>
                    </a:cubicBezTo>
                    <a:cubicBezTo>
                      <a:pt x="1" y="6278"/>
                      <a:pt x="97" y="6366"/>
                      <a:pt x="201" y="6366"/>
                    </a:cubicBezTo>
                    <a:cubicBezTo>
                      <a:pt x="249" y="6366"/>
                      <a:pt x="298" y="6347"/>
                      <a:pt x="336" y="6306"/>
                    </a:cubicBezTo>
                    <a:cubicBezTo>
                      <a:pt x="1488" y="5065"/>
                      <a:pt x="2430" y="3734"/>
                      <a:pt x="3831" y="2740"/>
                    </a:cubicBezTo>
                    <a:cubicBezTo>
                      <a:pt x="5355" y="1659"/>
                      <a:pt x="7003" y="1104"/>
                      <a:pt x="8797" y="651"/>
                    </a:cubicBezTo>
                    <a:cubicBezTo>
                      <a:pt x="9188" y="551"/>
                      <a:pt x="9118" y="0"/>
                      <a:pt x="8737" y="0"/>
                    </a:cubicBezTo>
                    <a:close/>
                  </a:path>
                </a:pathLst>
              </a:custGeom>
              <a:grpFill/>
              <a:ln>
                <a:noFill/>
              </a:ln>
            </p:spPr>
            <p:txBody>
              <a:bodyPr spcFirstLastPara="1" wrap="square" lIns="182850" tIns="182850" rIns="182850" bIns="182850" anchor="ctr" anchorCtr="0">
                <a:noAutofit/>
              </a:bodyPr>
              <a:lstStyle/>
              <a:p>
                <a:endParaRPr sz="3600"/>
              </a:p>
            </p:txBody>
          </p:sp>
          <p:sp>
            <p:nvSpPr>
              <p:cNvPr id="58" name="Google Shape;457;p23">
                <a:extLst>
                  <a:ext uri="{FF2B5EF4-FFF2-40B4-BE49-F238E27FC236}">
                    <a16:creationId xmlns:a16="http://schemas.microsoft.com/office/drawing/2014/main" id="{514F0A3F-1801-4EB7-BF81-B9FB2E1382CF}"/>
                  </a:ext>
                </a:extLst>
              </p:cNvPr>
              <p:cNvSpPr/>
              <p:nvPr/>
            </p:nvSpPr>
            <p:spPr>
              <a:xfrm>
                <a:off x="797894" y="4865475"/>
                <a:ext cx="315338" cy="236280"/>
              </a:xfrm>
              <a:custGeom>
                <a:avLst/>
                <a:gdLst/>
                <a:ahLst/>
                <a:cxnLst/>
                <a:rect l="l" t="t" r="r" b="b"/>
                <a:pathLst>
                  <a:path w="9529" h="7140" extrusionOk="0">
                    <a:moveTo>
                      <a:pt x="9009" y="1"/>
                    </a:moveTo>
                    <a:cubicBezTo>
                      <a:pt x="8996" y="1"/>
                      <a:pt x="8983" y="2"/>
                      <a:pt x="8970" y="3"/>
                    </a:cubicBezTo>
                    <a:cubicBezTo>
                      <a:pt x="5058" y="366"/>
                      <a:pt x="1220" y="3018"/>
                      <a:pt x="49" y="6872"/>
                    </a:cubicBezTo>
                    <a:cubicBezTo>
                      <a:pt x="1" y="7033"/>
                      <a:pt x="117" y="7139"/>
                      <a:pt x="240" y="7139"/>
                    </a:cubicBezTo>
                    <a:cubicBezTo>
                      <a:pt x="312" y="7139"/>
                      <a:pt x="387" y="7102"/>
                      <a:pt x="430" y="7016"/>
                    </a:cubicBezTo>
                    <a:cubicBezTo>
                      <a:pt x="2214" y="3504"/>
                      <a:pt x="5084" y="1122"/>
                      <a:pt x="9088" y="697"/>
                    </a:cubicBezTo>
                    <a:cubicBezTo>
                      <a:pt x="9528" y="650"/>
                      <a:pt x="9426" y="1"/>
                      <a:pt x="9009" y="1"/>
                    </a:cubicBezTo>
                    <a:close/>
                  </a:path>
                </a:pathLst>
              </a:custGeom>
              <a:grpFill/>
              <a:ln>
                <a:noFill/>
              </a:ln>
            </p:spPr>
            <p:txBody>
              <a:bodyPr spcFirstLastPara="1" wrap="square" lIns="182850" tIns="182850" rIns="182850" bIns="182850" anchor="ctr" anchorCtr="0">
                <a:noAutofit/>
              </a:bodyPr>
              <a:lstStyle/>
              <a:p>
                <a:endParaRPr sz="3600"/>
              </a:p>
            </p:txBody>
          </p:sp>
          <p:sp>
            <p:nvSpPr>
              <p:cNvPr id="59" name="Google Shape;458;p23">
                <a:extLst>
                  <a:ext uri="{FF2B5EF4-FFF2-40B4-BE49-F238E27FC236}">
                    <a16:creationId xmlns:a16="http://schemas.microsoft.com/office/drawing/2014/main" id="{A58BE603-7B56-4264-98BD-5921A5A658AC}"/>
                  </a:ext>
                </a:extLst>
              </p:cNvPr>
              <p:cNvSpPr/>
              <p:nvPr/>
            </p:nvSpPr>
            <p:spPr>
              <a:xfrm>
                <a:off x="732437" y="4757031"/>
                <a:ext cx="309216" cy="243098"/>
              </a:xfrm>
              <a:custGeom>
                <a:avLst/>
                <a:gdLst/>
                <a:ahLst/>
                <a:cxnLst/>
                <a:rect l="l" t="t" r="r" b="b"/>
                <a:pathLst>
                  <a:path w="9344" h="7346" extrusionOk="0">
                    <a:moveTo>
                      <a:pt x="8861" y="1"/>
                    </a:moveTo>
                    <a:cubicBezTo>
                      <a:pt x="8851" y="1"/>
                      <a:pt x="8841" y="1"/>
                      <a:pt x="8830" y="2"/>
                    </a:cubicBezTo>
                    <a:cubicBezTo>
                      <a:pt x="4877" y="316"/>
                      <a:pt x="873" y="3101"/>
                      <a:pt x="28" y="7138"/>
                    </a:cubicBezTo>
                    <a:cubicBezTo>
                      <a:pt x="0" y="7272"/>
                      <a:pt x="106" y="7345"/>
                      <a:pt x="216" y="7345"/>
                    </a:cubicBezTo>
                    <a:cubicBezTo>
                      <a:pt x="295" y="7345"/>
                      <a:pt x="377" y="7307"/>
                      <a:pt x="412" y="7227"/>
                    </a:cubicBezTo>
                    <a:cubicBezTo>
                      <a:pt x="2031" y="3597"/>
                      <a:pt x="4822" y="961"/>
                      <a:pt x="8939" y="641"/>
                    </a:cubicBezTo>
                    <a:cubicBezTo>
                      <a:pt x="9343" y="609"/>
                      <a:pt x="9249" y="1"/>
                      <a:pt x="8861" y="1"/>
                    </a:cubicBezTo>
                    <a:close/>
                  </a:path>
                </a:pathLst>
              </a:custGeom>
              <a:grpFill/>
              <a:ln>
                <a:noFill/>
              </a:ln>
            </p:spPr>
            <p:txBody>
              <a:bodyPr spcFirstLastPara="1" wrap="square" lIns="182850" tIns="182850" rIns="182850" bIns="182850" anchor="ctr" anchorCtr="0">
                <a:noAutofit/>
              </a:bodyPr>
              <a:lstStyle/>
              <a:p>
                <a:endParaRPr sz="3600"/>
              </a:p>
            </p:txBody>
          </p:sp>
          <p:sp>
            <p:nvSpPr>
              <p:cNvPr id="60" name="Google Shape;459;p23">
                <a:extLst>
                  <a:ext uri="{FF2B5EF4-FFF2-40B4-BE49-F238E27FC236}">
                    <a16:creationId xmlns:a16="http://schemas.microsoft.com/office/drawing/2014/main" id="{718C63C4-E060-4495-B942-AE0288B2CF5A}"/>
                  </a:ext>
                </a:extLst>
              </p:cNvPr>
              <p:cNvSpPr/>
              <p:nvPr/>
            </p:nvSpPr>
            <p:spPr>
              <a:xfrm>
                <a:off x="647422" y="4663743"/>
                <a:ext cx="319740" cy="244719"/>
              </a:xfrm>
              <a:custGeom>
                <a:avLst/>
                <a:gdLst/>
                <a:ahLst/>
                <a:cxnLst/>
                <a:rect l="l" t="t" r="r" b="b"/>
                <a:pathLst>
                  <a:path w="9662" h="7395" extrusionOk="0">
                    <a:moveTo>
                      <a:pt x="9162" y="0"/>
                    </a:moveTo>
                    <a:cubicBezTo>
                      <a:pt x="9152" y="0"/>
                      <a:pt x="9142" y="1"/>
                      <a:pt x="9132" y="1"/>
                    </a:cubicBezTo>
                    <a:cubicBezTo>
                      <a:pt x="4959" y="317"/>
                      <a:pt x="1872" y="3604"/>
                      <a:pt x="67" y="7154"/>
                    </a:cubicBezTo>
                    <a:cubicBezTo>
                      <a:pt x="0" y="7286"/>
                      <a:pt x="124" y="7395"/>
                      <a:pt x="245" y="7395"/>
                    </a:cubicBezTo>
                    <a:cubicBezTo>
                      <a:pt x="298" y="7395"/>
                      <a:pt x="349" y="7375"/>
                      <a:pt x="385" y="7327"/>
                    </a:cubicBezTo>
                    <a:cubicBezTo>
                      <a:pt x="2723" y="4229"/>
                      <a:pt x="5034" y="963"/>
                      <a:pt x="9244" y="659"/>
                    </a:cubicBezTo>
                    <a:cubicBezTo>
                      <a:pt x="9661" y="629"/>
                      <a:pt x="9563" y="0"/>
                      <a:pt x="9162" y="0"/>
                    </a:cubicBezTo>
                    <a:close/>
                  </a:path>
                </a:pathLst>
              </a:custGeom>
              <a:grpFill/>
              <a:ln>
                <a:noFill/>
              </a:ln>
            </p:spPr>
            <p:txBody>
              <a:bodyPr spcFirstLastPara="1" wrap="square" lIns="182850" tIns="182850" rIns="182850" bIns="182850" anchor="ctr" anchorCtr="0">
                <a:noAutofit/>
              </a:bodyPr>
              <a:lstStyle/>
              <a:p>
                <a:endParaRPr sz="3600"/>
              </a:p>
            </p:txBody>
          </p:sp>
          <p:sp>
            <p:nvSpPr>
              <p:cNvPr id="61" name="Google Shape;460;p23">
                <a:extLst>
                  <a:ext uri="{FF2B5EF4-FFF2-40B4-BE49-F238E27FC236}">
                    <a16:creationId xmlns:a16="http://schemas.microsoft.com/office/drawing/2014/main" id="{0A938417-6D2C-4DA9-B7E2-389EA5760D2F}"/>
                  </a:ext>
                </a:extLst>
              </p:cNvPr>
              <p:cNvSpPr/>
              <p:nvPr/>
            </p:nvSpPr>
            <p:spPr>
              <a:xfrm>
                <a:off x="585241" y="4582997"/>
                <a:ext cx="320335" cy="251768"/>
              </a:xfrm>
              <a:custGeom>
                <a:avLst/>
                <a:gdLst/>
                <a:ahLst/>
                <a:cxnLst/>
                <a:rect l="l" t="t" r="r" b="b"/>
                <a:pathLst>
                  <a:path w="9680" h="7608" extrusionOk="0">
                    <a:moveTo>
                      <a:pt x="9301" y="1"/>
                    </a:moveTo>
                    <a:cubicBezTo>
                      <a:pt x="9271" y="1"/>
                      <a:pt x="9238" y="5"/>
                      <a:pt x="9204" y="15"/>
                    </a:cubicBezTo>
                    <a:cubicBezTo>
                      <a:pt x="5334" y="1121"/>
                      <a:pt x="1872" y="3705"/>
                      <a:pt x="68" y="7350"/>
                    </a:cubicBezTo>
                    <a:cubicBezTo>
                      <a:pt x="1" y="7487"/>
                      <a:pt x="133" y="7608"/>
                      <a:pt x="260" y="7608"/>
                    </a:cubicBezTo>
                    <a:cubicBezTo>
                      <a:pt x="316" y="7608"/>
                      <a:pt x="370" y="7585"/>
                      <a:pt x="406" y="7531"/>
                    </a:cubicBezTo>
                    <a:cubicBezTo>
                      <a:pt x="2627" y="4241"/>
                      <a:pt x="5479" y="1836"/>
                      <a:pt x="9314" y="666"/>
                    </a:cubicBezTo>
                    <a:cubicBezTo>
                      <a:pt x="9679" y="554"/>
                      <a:pt x="9629" y="1"/>
                      <a:pt x="9301" y="1"/>
                    </a:cubicBezTo>
                    <a:close/>
                  </a:path>
                </a:pathLst>
              </a:custGeom>
              <a:grpFill/>
              <a:ln>
                <a:noFill/>
              </a:ln>
            </p:spPr>
            <p:txBody>
              <a:bodyPr spcFirstLastPara="1" wrap="square" lIns="182850" tIns="182850" rIns="182850" bIns="182850" anchor="ctr" anchorCtr="0">
                <a:noAutofit/>
              </a:bodyPr>
              <a:lstStyle/>
              <a:p>
                <a:endParaRPr sz="3600"/>
              </a:p>
            </p:txBody>
          </p:sp>
        </p:grpSp>
        <p:sp>
          <p:nvSpPr>
            <p:cNvPr id="49" name="Google Shape;461;p23">
              <a:extLst>
                <a:ext uri="{FF2B5EF4-FFF2-40B4-BE49-F238E27FC236}">
                  <a16:creationId xmlns:a16="http://schemas.microsoft.com/office/drawing/2014/main" id="{135A3FC6-2F45-4709-9D72-2061A3BE53C6}"/>
                </a:ext>
              </a:extLst>
            </p:cNvPr>
            <p:cNvSpPr/>
            <p:nvPr/>
          </p:nvSpPr>
          <p:spPr>
            <a:xfrm>
              <a:off x="1364603" y="5136171"/>
              <a:ext cx="119166" cy="46296"/>
            </a:xfrm>
            <a:custGeom>
              <a:avLst/>
              <a:gdLst/>
              <a:ahLst/>
              <a:cxnLst/>
              <a:rect l="l" t="t" r="r" b="b"/>
              <a:pathLst>
                <a:path w="3601" h="1399" extrusionOk="0">
                  <a:moveTo>
                    <a:pt x="3358" y="0"/>
                  </a:moveTo>
                  <a:cubicBezTo>
                    <a:pt x="3340" y="0"/>
                    <a:pt x="3320" y="4"/>
                    <a:pt x="3300" y="12"/>
                  </a:cubicBezTo>
                  <a:cubicBezTo>
                    <a:pt x="2275" y="421"/>
                    <a:pt x="1274" y="804"/>
                    <a:pt x="200" y="1066"/>
                  </a:cubicBezTo>
                  <a:cubicBezTo>
                    <a:pt x="0" y="1113"/>
                    <a:pt x="66" y="1399"/>
                    <a:pt x="248" y="1399"/>
                  </a:cubicBezTo>
                  <a:cubicBezTo>
                    <a:pt x="261" y="1399"/>
                    <a:pt x="276" y="1397"/>
                    <a:pt x="290" y="1394"/>
                  </a:cubicBezTo>
                  <a:cubicBezTo>
                    <a:pt x="1364" y="1149"/>
                    <a:pt x="2447" y="830"/>
                    <a:pt x="3439" y="344"/>
                  </a:cubicBezTo>
                  <a:cubicBezTo>
                    <a:pt x="3601" y="264"/>
                    <a:pt x="3515" y="0"/>
                    <a:pt x="3358" y="0"/>
                  </a:cubicBezTo>
                  <a:close/>
                </a:path>
              </a:pathLst>
            </a:custGeom>
            <a:grpFill/>
            <a:ln>
              <a:noFill/>
            </a:ln>
          </p:spPr>
          <p:txBody>
            <a:bodyPr spcFirstLastPara="1" wrap="square" lIns="182850" tIns="182850" rIns="182850" bIns="182850" anchor="ctr" anchorCtr="0">
              <a:noAutofit/>
            </a:bodyPr>
            <a:lstStyle/>
            <a:p>
              <a:endParaRPr sz="3600"/>
            </a:p>
          </p:txBody>
        </p:sp>
        <p:sp>
          <p:nvSpPr>
            <p:cNvPr id="50" name="Google Shape;462;p23">
              <a:extLst>
                <a:ext uri="{FF2B5EF4-FFF2-40B4-BE49-F238E27FC236}">
                  <a16:creationId xmlns:a16="http://schemas.microsoft.com/office/drawing/2014/main" id="{51B108BA-B96B-491B-9FFE-4EEA85A5F1AE}"/>
                </a:ext>
              </a:extLst>
            </p:cNvPr>
            <p:cNvSpPr/>
            <p:nvPr/>
          </p:nvSpPr>
          <p:spPr>
            <a:xfrm>
              <a:off x="1437505" y="5176610"/>
              <a:ext cx="117842" cy="27599"/>
            </a:xfrm>
            <a:custGeom>
              <a:avLst/>
              <a:gdLst/>
              <a:ahLst/>
              <a:cxnLst/>
              <a:rect l="l" t="t" r="r" b="b"/>
              <a:pathLst>
                <a:path w="3561" h="834" extrusionOk="0">
                  <a:moveTo>
                    <a:pt x="3329" y="1"/>
                  </a:moveTo>
                  <a:cubicBezTo>
                    <a:pt x="3311" y="1"/>
                    <a:pt x="3291" y="4"/>
                    <a:pt x="3270" y="11"/>
                  </a:cubicBezTo>
                  <a:cubicBezTo>
                    <a:pt x="2261" y="346"/>
                    <a:pt x="1258" y="522"/>
                    <a:pt x="193" y="528"/>
                  </a:cubicBezTo>
                  <a:cubicBezTo>
                    <a:pt x="0" y="530"/>
                    <a:pt x="2" y="819"/>
                    <a:pt x="193" y="827"/>
                  </a:cubicBezTo>
                  <a:cubicBezTo>
                    <a:pt x="305" y="831"/>
                    <a:pt x="417" y="834"/>
                    <a:pt x="529" y="834"/>
                  </a:cubicBezTo>
                  <a:cubicBezTo>
                    <a:pt x="1493" y="834"/>
                    <a:pt x="2453" y="674"/>
                    <a:pt x="3365" y="358"/>
                  </a:cubicBezTo>
                  <a:cubicBezTo>
                    <a:pt x="3561" y="289"/>
                    <a:pt x="3505" y="1"/>
                    <a:pt x="3329" y="1"/>
                  </a:cubicBezTo>
                  <a:close/>
                </a:path>
              </a:pathLst>
            </a:custGeom>
            <a:grpFill/>
            <a:ln>
              <a:noFill/>
            </a:ln>
          </p:spPr>
          <p:txBody>
            <a:bodyPr spcFirstLastPara="1" wrap="square" lIns="182850" tIns="182850" rIns="182850" bIns="182850" anchor="ctr" anchorCtr="0">
              <a:noAutofit/>
            </a:bodyPr>
            <a:lstStyle/>
            <a:p>
              <a:endParaRPr sz="3600"/>
            </a:p>
          </p:txBody>
        </p:sp>
      </p:grpSp>
    </p:spTree>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593"/>
                                        </p:tgtEl>
                                        <p:attrNameLst>
                                          <p:attrName>style.visibility</p:attrName>
                                        </p:attrNameLst>
                                      </p:cBhvr>
                                      <p:to>
                                        <p:strVal val="visible"/>
                                      </p:to>
                                    </p:set>
                                    <p:animEffect transition="in" filter="randombar(horizontal)">
                                      <p:cBhvr>
                                        <p:cTn id="7" dur="300"/>
                                        <p:tgtEl>
                                          <p:spTgt spid="59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93"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29"/>
        <p:cNvGrpSpPr/>
        <p:nvPr/>
      </p:nvGrpSpPr>
      <p:grpSpPr>
        <a:xfrm>
          <a:off x="0" y="0"/>
          <a:ext cx="0" cy="0"/>
          <a:chOff x="0" y="0"/>
          <a:chExt cx="0" cy="0"/>
        </a:xfrm>
      </p:grpSpPr>
      <p:pic>
        <p:nvPicPr>
          <p:cNvPr id="4" name="Picture 3">
            <a:extLst>
              <a:ext uri="{FF2B5EF4-FFF2-40B4-BE49-F238E27FC236}">
                <a16:creationId xmlns:a16="http://schemas.microsoft.com/office/drawing/2014/main" id="{D60C07EF-0DD7-4ECA-9A5E-C4834B774911}"/>
              </a:ext>
            </a:extLst>
          </p:cNvPr>
          <p:cNvPicPr>
            <a:picLocks noChangeAspect="1"/>
          </p:cNvPicPr>
          <p:nvPr/>
        </p:nvPicPr>
        <p:blipFill>
          <a:blip r:embed="rId3"/>
          <a:stretch>
            <a:fillRect/>
          </a:stretch>
        </p:blipFill>
        <p:spPr>
          <a:xfrm>
            <a:off x="493368" y="1706317"/>
            <a:ext cx="4078632" cy="3058973"/>
          </a:xfrm>
          <a:prstGeom prst="rect">
            <a:avLst/>
          </a:prstGeom>
        </p:spPr>
      </p:pic>
      <p:sp>
        <p:nvSpPr>
          <p:cNvPr id="79" name="Google Shape;600;p25">
            <a:extLst>
              <a:ext uri="{FF2B5EF4-FFF2-40B4-BE49-F238E27FC236}">
                <a16:creationId xmlns:a16="http://schemas.microsoft.com/office/drawing/2014/main" id="{1175976C-64CA-435B-8AC7-8B6CC748B675}"/>
              </a:ext>
            </a:extLst>
          </p:cNvPr>
          <p:cNvSpPr txBox="1">
            <a:spLocks/>
          </p:cNvSpPr>
          <p:nvPr/>
        </p:nvSpPr>
        <p:spPr>
          <a:xfrm>
            <a:off x="1592700" y="243519"/>
            <a:ext cx="5621921" cy="732900"/>
          </a:xfrm>
          <a:prstGeom prst="rect">
            <a:avLst/>
          </a:prstGeom>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3400" b="1" dirty="0">
                <a:solidFill>
                  <a:schemeClr val="accent6">
                    <a:lumMod val="50000"/>
                  </a:schemeClr>
                </a:solidFill>
                <a:latin typeface="+mj-lt"/>
              </a:rPr>
              <a:t>KHỞI ĐỘNG</a:t>
            </a:r>
          </a:p>
        </p:txBody>
      </p:sp>
      <p:sp>
        <p:nvSpPr>
          <p:cNvPr id="88" name="Google Shape;601;p25">
            <a:extLst>
              <a:ext uri="{FF2B5EF4-FFF2-40B4-BE49-F238E27FC236}">
                <a16:creationId xmlns:a16="http://schemas.microsoft.com/office/drawing/2014/main" id="{9FCF2B2E-69D1-4628-B523-026FC93DF8C4}"/>
              </a:ext>
            </a:extLst>
          </p:cNvPr>
          <p:cNvSpPr/>
          <p:nvPr/>
        </p:nvSpPr>
        <p:spPr>
          <a:xfrm>
            <a:off x="1716623" y="204303"/>
            <a:ext cx="5198204" cy="1081576"/>
          </a:xfrm>
          <a:custGeom>
            <a:avLst/>
            <a:gdLst/>
            <a:ahLst/>
            <a:cxnLst/>
            <a:rect l="l" t="t" r="r" b="b"/>
            <a:pathLst>
              <a:path w="72132" h="25868" extrusionOk="0">
                <a:moveTo>
                  <a:pt x="33085" y="942"/>
                </a:moveTo>
                <a:cubicBezTo>
                  <a:pt x="34029" y="942"/>
                  <a:pt x="34973" y="981"/>
                  <a:pt x="35918" y="981"/>
                </a:cubicBezTo>
                <a:cubicBezTo>
                  <a:pt x="36232" y="981"/>
                  <a:pt x="36546" y="977"/>
                  <a:pt x="36860" y="965"/>
                </a:cubicBezTo>
                <a:cubicBezTo>
                  <a:pt x="36974" y="961"/>
                  <a:pt x="37087" y="959"/>
                  <a:pt x="37201" y="959"/>
                </a:cubicBezTo>
                <a:cubicBezTo>
                  <a:pt x="38334" y="959"/>
                  <a:pt x="39474" y="1152"/>
                  <a:pt x="40613" y="1187"/>
                </a:cubicBezTo>
                <a:cubicBezTo>
                  <a:pt x="41489" y="1213"/>
                  <a:pt x="42362" y="1268"/>
                  <a:pt x="43236" y="1318"/>
                </a:cubicBezTo>
                <a:cubicBezTo>
                  <a:pt x="44236" y="1376"/>
                  <a:pt x="45235" y="1473"/>
                  <a:pt x="46237" y="1513"/>
                </a:cubicBezTo>
                <a:cubicBezTo>
                  <a:pt x="47615" y="1566"/>
                  <a:pt x="48965" y="1889"/>
                  <a:pt x="50336" y="1957"/>
                </a:cubicBezTo>
                <a:cubicBezTo>
                  <a:pt x="51489" y="2015"/>
                  <a:pt x="52631" y="2162"/>
                  <a:pt x="53763" y="2341"/>
                </a:cubicBezTo>
                <a:cubicBezTo>
                  <a:pt x="54605" y="2472"/>
                  <a:pt x="55458" y="2497"/>
                  <a:pt x="56290" y="2667"/>
                </a:cubicBezTo>
                <a:cubicBezTo>
                  <a:pt x="57332" y="2879"/>
                  <a:pt x="58390" y="2987"/>
                  <a:pt x="59428" y="3180"/>
                </a:cubicBezTo>
                <a:cubicBezTo>
                  <a:pt x="60165" y="3316"/>
                  <a:pt x="60928" y="3360"/>
                  <a:pt x="61647" y="3594"/>
                </a:cubicBezTo>
                <a:cubicBezTo>
                  <a:pt x="62527" y="3878"/>
                  <a:pt x="63457" y="3939"/>
                  <a:pt x="64334" y="4249"/>
                </a:cubicBezTo>
                <a:cubicBezTo>
                  <a:pt x="64687" y="4375"/>
                  <a:pt x="65082" y="4408"/>
                  <a:pt x="65453" y="4517"/>
                </a:cubicBezTo>
                <a:cubicBezTo>
                  <a:pt x="66414" y="4795"/>
                  <a:pt x="67402" y="4988"/>
                  <a:pt x="68339" y="5327"/>
                </a:cubicBezTo>
                <a:cubicBezTo>
                  <a:pt x="68732" y="5469"/>
                  <a:pt x="69130" y="5661"/>
                  <a:pt x="69516" y="5844"/>
                </a:cubicBezTo>
                <a:cubicBezTo>
                  <a:pt x="69850" y="6004"/>
                  <a:pt x="70184" y="6150"/>
                  <a:pt x="70532" y="6277"/>
                </a:cubicBezTo>
                <a:cubicBezTo>
                  <a:pt x="70657" y="6321"/>
                  <a:pt x="70878" y="6372"/>
                  <a:pt x="70791" y="6595"/>
                </a:cubicBezTo>
                <a:cubicBezTo>
                  <a:pt x="70758" y="6680"/>
                  <a:pt x="70718" y="6708"/>
                  <a:pt x="70674" y="6708"/>
                </a:cubicBezTo>
                <a:cubicBezTo>
                  <a:pt x="70600" y="6708"/>
                  <a:pt x="70516" y="6626"/>
                  <a:pt x="70446" y="6606"/>
                </a:cubicBezTo>
                <a:cubicBezTo>
                  <a:pt x="69507" y="6344"/>
                  <a:pt x="68579" y="6035"/>
                  <a:pt x="67608" y="5900"/>
                </a:cubicBezTo>
                <a:cubicBezTo>
                  <a:pt x="67541" y="5891"/>
                  <a:pt x="67469" y="5880"/>
                  <a:pt x="67398" y="5880"/>
                </a:cubicBezTo>
                <a:cubicBezTo>
                  <a:pt x="67268" y="5880"/>
                  <a:pt x="67139" y="5918"/>
                  <a:pt x="67037" y="6075"/>
                </a:cubicBezTo>
                <a:cubicBezTo>
                  <a:pt x="67625" y="6313"/>
                  <a:pt x="68254" y="6345"/>
                  <a:pt x="68834" y="6544"/>
                </a:cubicBezTo>
                <a:cubicBezTo>
                  <a:pt x="69301" y="6703"/>
                  <a:pt x="69770" y="6845"/>
                  <a:pt x="70253" y="6932"/>
                </a:cubicBezTo>
                <a:cubicBezTo>
                  <a:pt x="70526" y="6981"/>
                  <a:pt x="70467" y="7134"/>
                  <a:pt x="70373" y="7307"/>
                </a:cubicBezTo>
                <a:cubicBezTo>
                  <a:pt x="70307" y="7430"/>
                  <a:pt x="70294" y="7568"/>
                  <a:pt x="70148" y="7568"/>
                </a:cubicBezTo>
                <a:cubicBezTo>
                  <a:pt x="70105" y="7568"/>
                  <a:pt x="70050" y="7556"/>
                  <a:pt x="69980" y="7528"/>
                </a:cubicBezTo>
                <a:cubicBezTo>
                  <a:pt x="69501" y="7339"/>
                  <a:pt x="69021" y="7139"/>
                  <a:pt x="68511" y="7019"/>
                </a:cubicBezTo>
                <a:cubicBezTo>
                  <a:pt x="67962" y="6890"/>
                  <a:pt x="67441" y="6655"/>
                  <a:pt x="66794" y="6559"/>
                </a:cubicBezTo>
                <a:lnTo>
                  <a:pt x="66794" y="6559"/>
                </a:lnTo>
                <a:cubicBezTo>
                  <a:pt x="67069" y="6881"/>
                  <a:pt x="67420" y="6863"/>
                  <a:pt x="67691" y="6948"/>
                </a:cubicBezTo>
                <a:cubicBezTo>
                  <a:pt x="68314" y="7145"/>
                  <a:pt x="68877" y="7486"/>
                  <a:pt x="69510" y="7653"/>
                </a:cubicBezTo>
                <a:cubicBezTo>
                  <a:pt x="69621" y="7682"/>
                  <a:pt x="69905" y="7771"/>
                  <a:pt x="69744" y="8061"/>
                </a:cubicBezTo>
                <a:cubicBezTo>
                  <a:pt x="69648" y="8233"/>
                  <a:pt x="69612" y="8458"/>
                  <a:pt x="69412" y="8458"/>
                </a:cubicBezTo>
                <a:cubicBezTo>
                  <a:pt x="69360" y="8458"/>
                  <a:pt x="69296" y="8442"/>
                  <a:pt x="69218" y="8406"/>
                </a:cubicBezTo>
                <a:cubicBezTo>
                  <a:pt x="68566" y="8110"/>
                  <a:pt x="67881" y="7885"/>
                  <a:pt x="67181" y="7754"/>
                </a:cubicBezTo>
                <a:cubicBezTo>
                  <a:pt x="66443" y="7616"/>
                  <a:pt x="65728" y="7346"/>
                  <a:pt x="64956" y="7346"/>
                </a:cubicBezTo>
                <a:cubicBezTo>
                  <a:pt x="64953" y="7346"/>
                  <a:pt x="64949" y="7346"/>
                  <a:pt x="64946" y="7346"/>
                </a:cubicBezTo>
                <a:cubicBezTo>
                  <a:pt x="65424" y="7646"/>
                  <a:pt x="65962" y="7837"/>
                  <a:pt x="66497" y="7934"/>
                </a:cubicBezTo>
                <a:cubicBezTo>
                  <a:pt x="67315" y="8082"/>
                  <a:pt x="68056" y="8441"/>
                  <a:pt x="68848" y="8652"/>
                </a:cubicBezTo>
                <a:cubicBezTo>
                  <a:pt x="68994" y="8691"/>
                  <a:pt x="69129" y="8778"/>
                  <a:pt x="68926" y="8960"/>
                </a:cubicBezTo>
                <a:cubicBezTo>
                  <a:pt x="68789" y="9082"/>
                  <a:pt x="68554" y="9151"/>
                  <a:pt x="68591" y="9410"/>
                </a:cubicBezTo>
                <a:cubicBezTo>
                  <a:pt x="68573" y="9412"/>
                  <a:pt x="68556" y="9412"/>
                  <a:pt x="68538" y="9412"/>
                </a:cubicBezTo>
                <a:cubicBezTo>
                  <a:pt x="68322" y="9412"/>
                  <a:pt x="68125" y="9327"/>
                  <a:pt x="67927" y="9258"/>
                </a:cubicBezTo>
                <a:cubicBezTo>
                  <a:pt x="66984" y="8932"/>
                  <a:pt x="66040" y="8610"/>
                  <a:pt x="65068" y="8383"/>
                </a:cubicBezTo>
                <a:cubicBezTo>
                  <a:pt x="65052" y="8379"/>
                  <a:pt x="65035" y="8377"/>
                  <a:pt x="65017" y="8377"/>
                </a:cubicBezTo>
                <a:cubicBezTo>
                  <a:pt x="64956" y="8377"/>
                  <a:pt x="64888" y="8403"/>
                  <a:pt x="64799" y="8476"/>
                </a:cubicBezTo>
                <a:cubicBezTo>
                  <a:pt x="65209" y="8651"/>
                  <a:pt x="65614" y="8838"/>
                  <a:pt x="66030" y="8996"/>
                </a:cubicBezTo>
                <a:cubicBezTo>
                  <a:pt x="66590" y="9211"/>
                  <a:pt x="67160" y="9399"/>
                  <a:pt x="67722" y="9608"/>
                </a:cubicBezTo>
                <a:cubicBezTo>
                  <a:pt x="67822" y="9646"/>
                  <a:pt x="68060" y="9702"/>
                  <a:pt x="67966" y="9795"/>
                </a:cubicBezTo>
                <a:cubicBezTo>
                  <a:pt x="67820" y="9939"/>
                  <a:pt x="67924" y="10278"/>
                  <a:pt x="67639" y="10278"/>
                </a:cubicBezTo>
                <a:cubicBezTo>
                  <a:pt x="67629" y="10278"/>
                  <a:pt x="67618" y="10277"/>
                  <a:pt x="67606" y="10276"/>
                </a:cubicBezTo>
                <a:cubicBezTo>
                  <a:pt x="67369" y="10255"/>
                  <a:pt x="67126" y="10253"/>
                  <a:pt x="66898" y="10142"/>
                </a:cubicBezTo>
                <a:cubicBezTo>
                  <a:pt x="65842" y="9626"/>
                  <a:pt x="64663" y="9586"/>
                  <a:pt x="63548" y="9274"/>
                </a:cubicBezTo>
                <a:lnTo>
                  <a:pt x="63548" y="9274"/>
                </a:lnTo>
                <a:cubicBezTo>
                  <a:pt x="63998" y="9686"/>
                  <a:pt x="64580" y="9783"/>
                  <a:pt x="65127" y="9966"/>
                </a:cubicBezTo>
                <a:cubicBezTo>
                  <a:pt x="65773" y="10183"/>
                  <a:pt x="66415" y="10411"/>
                  <a:pt x="67058" y="10636"/>
                </a:cubicBezTo>
                <a:cubicBezTo>
                  <a:pt x="67141" y="10666"/>
                  <a:pt x="67178" y="10727"/>
                  <a:pt x="67153" y="10822"/>
                </a:cubicBezTo>
                <a:cubicBezTo>
                  <a:pt x="67125" y="10922"/>
                  <a:pt x="66324" y="11702"/>
                  <a:pt x="66212" y="11702"/>
                </a:cubicBezTo>
                <a:cubicBezTo>
                  <a:pt x="66209" y="11702"/>
                  <a:pt x="66207" y="11701"/>
                  <a:pt x="66205" y="11700"/>
                </a:cubicBezTo>
                <a:cubicBezTo>
                  <a:pt x="65900" y="11549"/>
                  <a:pt x="65581" y="11441"/>
                  <a:pt x="65259" y="11333"/>
                </a:cubicBezTo>
                <a:cubicBezTo>
                  <a:pt x="64494" y="11074"/>
                  <a:pt x="63731" y="10806"/>
                  <a:pt x="62903" y="10806"/>
                </a:cubicBezTo>
                <a:cubicBezTo>
                  <a:pt x="62868" y="10806"/>
                  <a:pt x="62832" y="10806"/>
                  <a:pt x="62797" y="10807"/>
                </a:cubicBezTo>
                <a:cubicBezTo>
                  <a:pt x="63826" y="11326"/>
                  <a:pt x="64978" y="11555"/>
                  <a:pt x="65989" y="12172"/>
                </a:cubicBezTo>
                <a:cubicBezTo>
                  <a:pt x="65776" y="12361"/>
                  <a:pt x="65524" y="12540"/>
                  <a:pt x="65452" y="12865"/>
                </a:cubicBezTo>
                <a:cubicBezTo>
                  <a:pt x="65432" y="12953"/>
                  <a:pt x="65367" y="12997"/>
                  <a:pt x="65270" y="12997"/>
                </a:cubicBezTo>
                <a:cubicBezTo>
                  <a:pt x="65235" y="12997"/>
                  <a:pt x="65195" y="12991"/>
                  <a:pt x="65152" y="12980"/>
                </a:cubicBezTo>
                <a:cubicBezTo>
                  <a:pt x="64604" y="12838"/>
                  <a:pt x="64065" y="12660"/>
                  <a:pt x="63542" y="12446"/>
                </a:cubicBezTo>
                <a:cubicBezTo>
                  <a:pt x="63097" y="12262"/>
                  <a:pt x="62560" y="12345"/>
                  <a:pt x="62192" y="11974"/>
                </a:cubicBezTo>
                <a:cubicBezTo>
                  <a:pt x="62153" y="11935"/>
                  <a:pt x="62116" y="11921"/>
                  <a:pt x="62080" y="11921"/>
                </a:cubicBezTo>
                <a:cubicBezTo>
                  <a:pt x="61997" y="11921"/>
                  <a:pt x="61917" y="11992"/>
                  <a:pt x="61828" y="11992"/>
                </a:cubicBezTo>
                <a:cubicBezTo>
                  <a:pt x="61817" y="11992"/>
                  <a:pt x="61806" y="11991"/>
                  <a:pt x="61795" y="11988"/>
                </a:cubicBezTo>
                <a:lnTo>
                  <a:pt x="61795" y="11988"/>
                </a:lnTo>
                <a:cubicBezTo>
                  <a:pt x="62179" y="12401"/>
                  <a:pt x="62711" y="12521"/>
                  <a:pt x="63184" y="12709"/>
                </a:cubicBezTo>
                <a:cubicBezTo>
                  <a:pt x="63785" y="12947"/>
                  <a:pt x="64363" y="13238"/>
                  <a:pt x="64972" y="13459"/>
                </a:cubicBezTo>
                <a:cubicBezTo>
                  <a:pt x="65256" y="13561"/>
                  <a:pt x="65419" y="13730"/>
                  <a:pt x="65409" y="14066"/>
                </a:cubicBezTo>
                <a:cubicBezTo>
                  <a:pt x="65404" y="14279"/>
                  <a:pt x="65478" y="14499"/>
                  <a:pt x="65547" y="14707"/>
                </a:cubicBezTo>
                <a:cubicBezTo>
                  <a:pt x="65574" y="14787"/>
                  <a:pt x="65684" y="14846"/>
                  <a:pt x="65586" y="14943"/>
                </a:cubicBezTo>
                <a:cubicBezTo>
                  <a:pt x="65544" y="14984"/>
                  <a:pt x="65497" y="15003"/>
                  <a:pt x="65449" y="15003"/>
                </a:cubicBezTo>
                <a:cubicBezTo>
                  <a:pt x="65408" y="15003"/>
                  <a:pt x="65366" y="14989"/>
                  <a:pt x="65325" y="14965"/>
                </a:cubicBezTo>
                <a:cubicBezTo>
                  <a:pt x="64759" y="14620"/>
                  <a:pt x="64067" y="14613"/>
                  <a:pt x="63494" y="14272"/>
                </a:cubicBezTo>
                <a:cubicBezTo>
                  <a:pt x="63429" y="14234"/>
                  <a:pt x="63355" y="14219"/>
                  <a:pt x="63274" y="14219"/>
                </a:cubicBezTo>
                <a:cubicBezTo>
                  <a:pt x="63136" y="14219"/>
                  <a:pt x="62979" y="14262"/>
                  <a:pt x="62814" y="14308"/>
                </a:cubicBezTo>
                <a:cubicBezTo>
                  <a:pt x="63815" y="14748"/>
                  <a:pt x="64771" y="15154"/>
                  <a:pt x="65713" y="15590"/>
                </a:cubicBezTo>
                <a:cubicBezTo>
                  <a:pt x="66043" y="15744"/>
                  <a:pt x="66332" y="15948"/>
                  <a:pt x="66273" y="16425"/>
                </a:cubicBezTo>
                <a:cubicBezTo>
                  <a:pt x="66254" y="16581"/>
                  <a:pt x="66490" y="16770"/>
                  <a:pt x="66679" y="17046"/>
                </a:cubicBezTo>
                <a:cubicBezTo>
                  <a:pt x="65459" y="16419"/>
                  <a:pt x="64299" y="15953"/>
                  <a:pt x="63074" y="15673"/>
                </a:cubicBezTo>
                <a:lnTo>
                  <a:pt x="63025" y="15800"/>
                </a:lnTo>
                <a:cubicBezTo>
                  <a:pt x="63777" y="16108"/>
                  <a:pt x="64545" y="16384"/>
                  <a:pt x="65279" y="16733"/>
                </a:cubicBezTo>
                <a:cubicBezTo>
                  <a:pt x="65917" y="17036"/>
                  <a:pt x="66752" y="17133"/>
                  <a:pt x="67016" y="17910"/>
                </a:cubicBezTo>
                <a:cubicBezTo>
                  <a:pt x="67126" y="18236"/>
                  <a:pt x="67445" y="18489"/>
                  <a:pt x="67379" y="18890"/>
                </a:cubicBezTo>
                <a:cubicBezTo>
                  <a:pt x="67363" y="18990"/>
                  <a:pt x="67448" y="19159"/>
                  <a:pt x="67614" y="19238"/>
                </a:cubicBezTo>
                <a:cubicBezTo>
                  <a:pt x="66081" y="18577"/>
                  <a:pt x="64636" y="17733"/>
                  <a:pt x="62896" y="17359"/>
                </a:cubicBezTo>
                <a:lnTo>
                  <a:pt x="62896" y="17359"/>
                </a:lnTo>
                <a:cubicBezTo>
                  <a:pt x="63189" y="17777"/>
                  <a:pt x="63573" y="17876"/>
                  <a:pt x="63897" y="18037"/>
                </a:cubicBezTo>
                <a:cubicBezTo>
                  <a:pt x="64856" y="18517"/>
                  <a:pt x="65886" y="18848"/>
                  <a:pt x="66734" y="19552"/>
                </a:cubicBezTo>
                <a:cubicBezTo>
                  <a:pt x="67007" y="19779"/>
                  <a:pt x="67358" y="19989"/>
                  <a:pt x="67668" y="20101"/>
                </a:cubicBezTo>
                <a:cubicBezTo>
                  <a:pt x="68152" y="20277"/>
                  <a:pt x="68042" y="20697"/>
                  <a:pt x="68227" y="20979"/>
                </a:cubicBezTo>
                <a:cubicBezTo>
                  <a:pt x="68264" y="21034"/>
                  <a:pt x="68331" y="21099"/>
                  <a:pt x="68376" y="21229"/>
                </a:cubicBezTo>
                <a:cubicBezTo>
                  <a:pt x="68067" y="21093"/>
                  <a:pt x="67741" y="21198"/>
                  <a:pt x="67515" y="20835"/>
                </a:cubicBezTo>
                <a:cubicBezTo>
                  <a:pt x="67412" y="20670"/>
                  <a:pt x="67047" y="20616"/>
                  <a:pt x="66804" y="20525"/>
                </a:cubicBezTo>
                <a:cubicBezTo>
                  <a:pt x="66348" y="20353"/>
                  <a:pt x="65856" y="20278"/>
                  <a:pt x="65426" y="20022"/>
                </a:cubicBezTo>
                <a:cubicBezTo>
                  <a:pt x="65281" y="19936"/>
                  <a:pt x="65186" y="19891"/>
                  <a:pt x="65095" y="19891"/>
                </a:cubicBezTo>
                <a:cubicBezTo>
                  <a:pt x="64986" y="19891"/>
                  <a:pt x="64883" y="19956"/>
                  <a:pt x="64707" y="20091"/>
                </a:cubicBezTo>
                <a:cubicBezTo>
                  <a:pt x="65298" y="20423"/>
                  <a:pt x="65901" y="20709"/>
                  <a:pt x="66499" y="21006"/>
                </a:cubicBezTo>
                <a:cubicBezTo>
                  <a:pt x="67185" y="21346"/>
                  <a:pt x="67900" y="21675"/>
                  <a:pt x="68480" y="22156"/>
                </a:cubicBezTo>
                <a:cubicBezTo>
                  <a:pt x="68874" y="22482"/>
                  <a:pt x="69175" y="23012"/>
                  <a:pt x="69158" y="23604"/>
                </a:cubicBezTo>
                <a:cubicBezTo>
                  <a:pt x="69152" y="23799"/>
                  <a:pt x="69042" y="23853"/>
                  <a:pt x="68919" y="23853"/>
                </a:cubicBezTo>
                <a:cubicBezTo>
                  <a:pt x="68851" y="23853"/>
                  <a:pt x="68779" y="23837"/>
                  <a:pt x="68718" y="23819"/>
                </a:cubicBezTo>
                <a:cubicBezTo>
                  <a:pt x="68389" y="23721"/>
                  <a:pt x="68093" y="23539"/>
                  <a:pt x="67732" y="23539"/>
                </a:cubicBezTo>
                <a:cubicBezTo>
                  <a:pt x="67683" y="23539"/>
                  <a:pt x="67632" y="23542"/>
                  <a:pt x="67580" y="23550"/>
                </a:cubicBezTo>
                <a:cubicBezTo>
                  <a:pt x="67571" y="23551"/>
                  <a:pt x="67561" y="23552"/>
                  <a:pt x="67552" y="23552"/>
                </a:cubicBezTo>
                <a:cubicBezTo>
                  <a:pt x="67336" y="23552"/>
                  <a:pt x="67259" y="23182"/>
                  <a:pt x="66993" y="23182"/>
                </a:cubicBezTo>
                <a:cubicBezTo>
                  <a:pt x="66981" y="23182"/>
                  <a:pt x="66969" y="23183"/>
                  <a:pt x="66956" y="23185"/>
                </a:cubicBezTo>
                <a:cubicBezTo>
                  <a:pt x="66956" y="23061"/>
                  <a:pt x="66910" y="23031"/>
                  <a:pt x="66849" y="23031"/>
                </a:cubicBezTo>
                <a:cubicBezTo>
                  <a:pt x="66800" y="23031"/>
                  <a:pt x="66741" y="23051"/>
                  <a:pt x="66691" y="23056"/>
                </a:cubicBezTo>
                <a:cubicBezTo>
                  <a:pt x="66649" y="23061"/>
                  <a:pt x="66610" y="23068"/>
                  <a:pt x="66575" y="23068"/>
                </a:cubicBezTo>
                <a:cubicBezTo>
                  <a:pt x="66505" y="23068"/>
                  <a:pt x="66455" y="23038"/>
                  <a:pt x="66453" y="22894"/>
                </a:cubicBezTo>
                <a:cubicBezTo>
                  <a:pt x="66451" y="22781"/>
                  <a:pt x="66413" y="22699"/>
                  <a:pt x="66341" y="22699"/>
                </a:cubicBezTo>
                <a:cubicBezTo>
                  <a:pt x="66297" y="22699"/>
                  <a:pt x="66241" y="22730"/>
                  <a:pt x="66172" y="22805"/>
                </a:cubicBezTo>
                <a:cubicBezTo>
                  <a:pt x="66138" y="22842"/>
                  <a:pt x="66109" y="22857"/>
                  <a:pt x="66084" y="22857"/>
                </a:cubicBezTo>
                <a:cubicBezTo>
                  <a:pt x="66028" y="22857"/>
                  <a:pt x="66000" y="22777"/>
                  <a:pt x="66002" y="22713"/>
                </a:cubicBezTo>
                <a:cubicBezTo>
                  <a:pt x="66011" y="22524"/>
                  <a:pt x="65895" y="22446"/>
                  <a:pt x="65779" y="22446"/>
                </a:cubicBezTo>
                <a:cubicBezTo>
                  <a:pt x="65751" y="22446"/>
                  <a:pt x="65723" y="22451"/>
                  <a:pt x="65697" y="22459"/>
                </a:cubicBezTo>
                <a:cubicBezTo>
                  <a:pt x="65637" y="22479"/>
                  <a:pt x="65581" y="22487"/>
                  <a:pt x="65530" y="22487"/>
                </a:cubicBezTo>
                <a:cubicBezTo>
                  <a:pt x="65256" y="22487"/>
                  <a:pt x="65089" y="22248"/>
                  <a:pt x="64902" y="22119"/>
                </a:cubicBezTo>
                <a:cubicBezTo>
                  <a:pt x="64680" y="21963"/>
                  <a:pt x="64484" y="21825"/>
                  <a:pt x="64210" y="21800"/>
                </a:cubicBezTo>
                <a:cubicBezTo>
                  <a:pt x="63863" y="21767"/>
                  <a:pt x="63595" y="21514"/>
                  <a:pt x="63302" y="21404"/>
                </a:cubicBezTo>
                <a:cubicBezTo>
                  <a:pt x="62883" y="21245"/>
                  <a:pt x="62452" y="21088"/>
                  <a:pt x="62035" y="20918"/>
                </a:cubicBezTo>
                <a:cubicBezTo>
                  <a:pt x="61161" y="20564"/>
                  <a:pt x="60245" y="20355"/>
                  <a:pt x="59365" y="20057"/>
                </a:cubicBezTo>
                <a:cubicBezTo>
                  <a:pt x="58840" y="19879"/>
                  <a:pt x="58279" y="19740"/>
                  <a:pt x="57754" y="19580"/>
                </a:cubicBezTo>
                <a:cubicBezTo>
                  <a:pt x="56920" y="19326"/>
                  <a:pt x="56047" y="19158"/>
                  <a:pt x="55205" y="18901"/>
                </a:cubicBezTo>
                <a:cubicBezTo>
                  <a:pt x="54674" y="18738"/>
                  <a:pt x="54122" y="18756"/>
                  <a:pt x="53585" y="18617"/>
                </a:cubicBezTo>
                <a:cubicBezTo>
                  <a:pt x="52960" y="18456"/>
                  <a:pt x="52327" y="18185"/>
                  <a:pt x="51705" y="18170"/>
                </a:cubicBezTo>
                <a:cubicBezTo>
                  <a:pt x="50941" y="18151"/>
                  <a:pt x="50228" y="17964"/>
                  <a:pt x="49495" y="17839"/>
                </a:cubicBezTo>
                <a:cubicBezTo>
                  <a:pt x="48492" y="17670"/>
                  <a:pt x="47488" y="17590"/>
                  <a:pt x="46470" y="17550"/>
                </a:cubicBezTo>
                <a:cubicBezTo>
                  <a:pt x="45508" y="17511"/>
                  <a:pt x="44544" y="17370"/>
                  <a:pt x="43577" y="17298"/>
                </a:cubicBezTo>
                <a:cubicBezTo>
                  <a:pt x="43506" y="17293"/>
                  <a:pt x="43436" y="17291"/>
                  <a:pt x="43366" y="17291"/>
                </a:cubicBezTo>
                <a:cubicBezTo>
                  <a:pt x="43093" y="17291"/>
                  <a:pt x="42821" y="17322"/>
                  <a:pt x="42550" y="17322"/>
                </a:cubicBezTo>
                <a:cubicBezTo>
                  <a:pt x="42368" y="17322"/>
                  <a:pt x="42187" y="17308"/>
                  <a:pt x="42005" y="17262"/>
                </a:cubicBezTo>
                <a:cubicBezTo>
                  <a:pt x="41753" y="17197"/>
                  <a:pt x="41499" y="17177"/>
                  <a:pt x="41245" y="17177"/>
                </a:cubicBezTo>
                <a:cubicBezTo>
                  <a:pt x="40839" y="17177"/>
                  <a:pt x="40431" y="17228"/>
                  <a:pt x="40023" y="17228"/>
                </a:cubicBezTo>
                <a:cubicBezTo>
                  <a:pt x="39926" y="17228"/>
                  <a:pt x="39829" y="17225"/>
                  <a:pt x="39732" y="17218"/>
                </a:cubicBezTo>
                <a:cubicBezTo>
                  <a:pt x="39549" y="17204"/>
                  <a:pt x="39364" y="17199"/>
                  <a:pt x="39180" y="17199"/>
                </a:cubicBezTo>
                <a:cubicBezTo>
                  <a:pt x="38414" y="17199"/>
                  <a:pt x="37643" y="17291"/>
                  <a:pt x="36875" y="17291"/>
                </a:cubicBezTo>
                <a:cubicBezTo>
                  <a:pt x="36859" y="17291"/>
                  <a:pt x="36843" y="17291"/>
                  <a:pt x="36827" y="17291"/>
                </a:cubicBezTo>
                <a:cubicBezTo>
                  <a:pt x="36176" y="17289"/>
                  <a:pt x="35519" y="17286"/>
                  <a:pt x="34871" y="17282"/>
                </a:cubicBezTo>
                <a:cubicBezTo>
                  <a:pt x="34847" y="17282"/>
                  <a:pt x="34824" y="17282"/>
                  <a:pt x="34801" y="17282"/>
                </a:cubicBezTo>
                <a:cubicBezTo>
                  <a:pt x="34299" y="17282"/>
                  <a:pt x="33780" y="17307"/>
                  <a:pt x="33270" y="17336"/>
                </a:cubicBezTo>
                <a:cubicBezTo>
                  <a:pt x="31958" y="17409"/>
                  <a:pt x="30648" y="17472"/>
                  <a:pt x="29336" y="17525"/>
                </a:cubicBezTo>
                <a:cubicBezTo>
                  <a:pt x="28507" y="17558"/>
                  <a:pt x="27679" y="17624"/>
                  <a:pt x="26852" y="17670"/>
                </a:cubicBezTo>
                <a:cubicBezTo>
                  <a:pt x="26310" y="17699"/>
                  <a:pt x="25746" y="17817"/>
                  <a:pt x="25190" y="17875"/>
                </a:cubicBezTo>
                <a:cubicBezTo>
                  <a:pt x="24082" y="17987"/>
                  <a:pt x="22971" y="18110"/>
                  <a:pt x="21896" y="18384"/>
                </a:cubicBezTo>
                <a:cubicBezTo>
                  <a:pt x="20828" y="18655"/>
                  <a:pt x="19744" y="18859"/>
                  <a:pt x="18672" y="19096"/>
                </a:cubicBezTo>
                <a:cubicBezTo>
                  <a:pt x="17470" y="19361"/>
                  <a:pt x="16290" y="19707"/>
                  <a:pt x="15118" y="20050"/>
                </a:cubicBezTo>
                <a:cubicBezTo>
                  <a:pt x="14216" y="20315"/>
                  <a:pt x="13287" y="20541"/>
                  <a:pt x="12421" y="20892"/>
                </a:cubicBezTo>
                <a:cubicBezTo>
                  <a:pt x="11576" y="21236"/>
                  <a:pt x="10724" y="21586"/>
                  <a:pt x="9873" y="21907"/>
                </a:cubicBezTo>
                <a:cubicBezTo>
                  <a:pt x="9349" y="22105"/>
                  <a:pt x="8817" y="22322"/>
                  <a:pt x="8293" y="22523"/>
                </a:cubicBezTo>
                <a:cubicBezTo>
                  <a:pt x="7727" y="22739"/>
                  <a:pt x="7144" y="22973"/>
                  <a:pt x="6628" y="23337"/>
                </a:cubicBezTo>
                <a:cubicBezTo>
                  <a:pt x="6246" y="23607"/>
                  <a:pt x="5788" y="23778"/>
                  <a:pt x="5363" y="23978"/>
                </a:cubicBezTo>
                <a:cubicBezTo>
                  <a:pt x="4839" y="24225"/>
                  <a:pt x="4331" y="24515"/>
                  <a:pt x="3778" y="24711"/>
                </a:cubicBezTo>
                <a:cubicBezTo>
                  <a:pt x="3554" y="24791"/>
                  <a:pt x="3385" y="24838"/>
                  <a:pt x="3248" y="24838"/>
                </a:cubicBezTo>
                <a:cubicBezTo>
                  <a:pt x="3050" y="24838"/>
                  <a:pt x="2915" y="24741"/>
                  <a:pt x="2768" y="24501"/>
                </a:cubicBezTo>
                <a:cubicBezTo>
                  <a:pt x="2634" y="24281"/>
                  <a:pt x="2818" y="23591"/>
                  <a:pt x="3065" y="23408"/>
                </a:cubicBezTo>
                <a:cubicBezTo>
                  <a:pt x="3553" y="23047"/>
                  <a:pt x="4113" y="22805"/>
                  <a:pt x="4629" y="22493"/>
                </a:cubicBezTo>
                <a:cubicBezTo>
                  <a:pt x="5136" y="22189"/>
                  <a:pt x="5665" y="21918"/>
                  <a:pt x="6203" y="21707"/>
                </a:cubicBezTo>
                <a:cubicBezTo>
                  <a:pt x="6996" y="21398"/>
                  <a:pt x="7690" y="20873"/>
                  <a:pt x="8619" y="20693"/>
                </a:cubicBezTo>
                <a:cubicBezTo>
                  <a:pt x="8486" y="20626"/>
                  <a:pt x="8365" y="20601"/>
                  <a:pt x="8253" y="20601"/>
                </a:cubicBezTo>
                <a:cubicBezTo>
                  <a:pt x="8038" y="20601"/>
                  <a:pt x="7859" y="20694"/>
                  <a:pt x="7698" y="20764"/>
                </a:cubicBezTo>
                <a:cubicBezTo>
                  <a:pt x="7221" y="20973"/>
                  <a:pt x="6725" y="21107"/>
                  <a:pt x="6228" y="21254"/>
                </a:cubicBezTo>
                <a:cubicBezTo>
                  <a:pt x="5854" y="21365"/>
                  <a:pt x="5540" y="21630"/>
                  <a:pt x="5159" y="21760"/>
                </a:cubicBezTo>
                <a:cubicBezTo>
                  <a:pt x="4530" y="21974"/>
                  <a:pt x="3965" y="22330"/>
                  <a:pt x="3392" y="22662"/>
                </a:cubicBezTo>
                <a:cubicBezTo>
                  <a:pt x="3346" y="22688"/>
                  <a:pt x="3281" y="22731"/>
                  <a:pt x="3221" y="22731"/>
                </a:cubicBezTo>
                <a:cubicBezTo>
                  <a:pt x="3192" y="22731"/>
                  <a:pt x="3165" y="22721"/>
                  <a:pt x="3140" y="22695"/>
                </a:cubicBezTo>
                <a:cubicBezTo>
                  <a:pt x="3103" y="22652"/>
                  <a:pt x="3116" y="22546"/>
                  <a:pt x="3132" y="22474"/>
                </a:cubicBezTo>
                <a:cubicBezTo>
                  <a:pt x="3211" y="22082"/>
                  <a:pt x="3423" y="21788"/>
                  <a:pt x="3780" y="21593"/>
                </a:cubicBezTo>
                <a:cubicBezTo>
                  <a:pt x="4619" y="21135"/>
                  <a:pt x="5399" y="20565"/>
                  <a:pt x="6299" y="20213"/>
                </a:cubicBezTo>
                <a:cubicBezTo>
                  <a:pt x="6499" y="20135"/>
                  <a:pt x="6716" y="20025"/>
                  <a:pt x="6869" y="19771"/>
                </a:cubicBezTo>
                <a:lnTo>
                  <a:pt x="6869" y="19771"/>
                </a:lnTo>
                <a:cubicBezTo>
                  <a:pt x="6307" y="19858"/>
                  <a:pt x="5837" y="20016"/>
                  <a:pt x="5394" y="20326"/>
                </a:cubicBezTo>
                <a:cubicBezTo>
                  <a:pt x="4899" y="20670"/>
                  <a:pt x="4260" y="20774"/>
                  <a:pt x="3807" y="21217"/>
                </a:cubicBezTo>
                <a:cubicBezTo>
                  <a:pt x="3798" y="21227"/>
                  <a:pt x="3785" y="21231"/>
                  <a:pt x="3771" y="21231"/>
                </a:cubicBezTo>
                <a:cubicBezTo>
                  <a:pt x="3703" y="21231"/>
                  <a:pt x="3598" y="21136"/>
                  <a:pt x="3631" y="21022"/>
                </a:cubicBezTo>
                <a:cubicBezTo>
                  <a:pt x="3761" y="20580"/>
                  <a:pt x="3865" y="20123"/>
                  <a:pt x="4056" y="19708"/>
                </a:cubicBezTo>
                <a:cubicBezTo>
                  <a:pt x="4224" y="19345"/>
                  <a:pt x="4667" y="19295"/>
                  <a:pt x="4985" y="19103"/>
                </a:cubicBezTo>
                <a:cubicBezTo>
                  <a:pt x="6229" y="18352"/>
                  <a:pt x="7603" y="17866"/>
                  <a:pt x="8900" y="17220"/>
                </a:cubicBezTo>
                <a:cubicBezTo>
                  <a:pt x="9205" y="17068"/>
                  <a:pt x="9548" y="17010"/>
                  <a:pt x="9854" y="16839"/>
                </a:cubicBezTo>
                <a:cubicBezTo>
                  <a:pt x="10004" y="16754"/>
                  <a:pt x="10077" y="16628"/>
                  <a:pt x="10187" y="16514"/>
                </a:cubicBezTo>
                <a:lnTo>
                  <a:pt x="10187" y="16514"/>
                </a:lnTo>
                <a:cubicBezTo>
                  <a:pt x="8248" y="17246"/>
                  <a:pt x="6284" y="17914"/>
                  <a:pt x="4424" y="19025"/>
                </a:cubicBezTo>
                <a:cubicBezTo>
                  <a:pt x="4468" y="18491"/>
                  <a:pt x="4503" y="18077"/>
                  <a:pt x="4987" y="17804"/>
                </a:cubicBezTo>
                <a:cubicBezTo>
                  <a:pt x="5728" y="17385"/>
                  <a:pt x="6476" y="16989"/>
                  <a:pt x="7278" y="16701"/>
                </a:cubicBezTo>
                <a:cubicBezTo>
                  <a:pt x="7481" y="16628"/>
                  <a:pt x="7702" y="16496"/>
                  <a:pt x="7828" y="16387"/>
                </a:cubicBezTo>
                <a:cubicBezTo>
                  <a:pt x="8181" y="16081"/>
                  <a:pt x="8641" y="16094"/>
                  <a:pt x="9005" y="15862"/>
                </a:cubicBezTo>
                <a:cubicBezTo>
                  <a:pt x="9083" y="15812"/>
                  <a:pt x="9204" y="15812"/>
                  <a:pt x="9170" y="15692"/>
                </a:cubicBezTo>
                <a:cubicBezTo>
                  <a:pt x="9151" y="15628"/>
                  <a:pt x="9103" y="15611"/>
                  <a:pt x="9050" y="15611"/>
                </a:cubicBezTo>
                <a:cubicBezTo>
                  <a:pt x="9005" y="15611"/>
                  <a:pt x="8958" y="15623"/>
                  <a:pt x="8923" y="15630"/>
                </a:cubicBezTo>
                <a:cubicBezTo>
                  <a:pt x="8460" y="15723"/>
                  <a:pt x="8024" y="15896"/>
                  <a:pt x="7596" y="16091"/>
                </a:cubicBezTo>
                <a:cubicBezTo>
                  <a:pt x="7114" y="16308"/>
                  <a:pt x="6621" y="16485"/>
                  <a:pt x="6104" y="16595"/>
                </a:cubicBezTo>
                <a:cubicBezTo>
                  <a:pt x="5888" y="16640"/>
                  <a:pt x="5815" y="16916"/>
                  <a:pt x="5578" y="16921"/>
                </a:cubicBezTo>
                <a:cubicBezTo>
                  <a:pt x="5517" y="16922"/>
                  <a:pt x="5443" y="16931"/>
                  <a:pt x="5378" y="16931"/>
                </a:cubicBezTo>
                <a:cubicBezTo>
                  <a:pt x="5316" y="16931"/>
                  <a:pt x="5260" y="16923"/>
                  <a:pt x="5228" y="16893"/>
                </a:cubicBezTo>
                <a:cubicBezTo>
                  <a:pt x="5123" y="16795"/>
                  <a:pt x="5256" y="16712"/>
                  <a:pt x="5337" y="16638"/>
                </a:cubicBezTo>
                <a:cubicBezTo>
                  <a:pt x="5379" y="16597"/>
                  <a:pt x="5405" y="16529"/>
                  <a:pt x="5417" y="16469"/>
                </a:cubicBezTo>
                <a:cubicBezTo>
                  <a:pt x="5650" y="15394"/>
                  <a:pt x="6507" y="15021"/>
                  <a:pt x="7400" y="14665"/>
                </a:cubicBezTo>
                <a:cubicBezTo>
                  <a:pt x="7984" y="14433"/>
                  <a:pt x="8546" y="14148"/>
                  <a:pt x="9105" y="13853"/>
                </a:cubicBezTo>
                <a:lnTo>
                  <a:pt x="9105" y="13853"/>
                </a:lnTo>
                <a:cubicBezTo>
                  <a:pt x="8057" y="13883"/>
                  <a:pt x="7142" y="14355"/>
                  <a:pt x="6142" y="14790"/>
                </a:cubicBezTo>
                <a:cubicBezTo>
                  <a:pt x="6296" y="14216"/>
                  <a:pt x="6653" y="13781"/>
                  <a:pt x="6694" y="13240"/>
                </a:cubicBezTo>
                <a:cubicBezTo>
                  <a:pt x="6700" y="13156"/>
                  <a:pt x="6803" y="13149"/>
                  <a:pt x="6885" y="13135"/>
                </a:cubicBezTo>
                <a:cubicBezTo>
                  <a:pt x="7609" y="13015"/>
                  <a:pt x="8215" y="12581"/>
                  <a:pt x="8905" y="12374"/>
                </a:cubicBezTo>
                <a:cubicBezTo>
                  <a:pt x="9513" y="12192"/>
                  <a:pt x="10007" y="11776"/>
                  <a:pt x="10633" y="11554"/>
                </a:cubicBezTo>
                <a:cubicBezTo>
                  <a:pt x="10519" y="11498"/>
                  <a:pt x="10409" y="11477"/>
                  <a:pt x="10302" y="11477"/>
                </a:cubicBezTo>
                <a:cubicBezTo>
                  <a:pt x="10007" y="11477"/>
                  <a:pt x="9739" y="11643"/>
                  <a:pt x="9488" y="11718"/>
                </a:cubicBezTo>
                <a:cubicBezTo>
                  <a:pt x="8584" y="11991"/>
                  <a:pt x="7708" y="12368"/>
                  <a:pt x="6827" y="12721"/>
                </a:cubicBezTo>
                <a:cubicBezTo>
                  <a:pt x="6733" y="12759"/>
                  <a:pt x="6651" y="12777"/>
                  <a:pt x="6581" y="12777"/>
                </a:cubicBezTo>
                <a:cubicBezTo>
                  <a:pt x="6375" y="12777"/>
                  <a:pt x="6273" y="12621"/>
                  <a:pt x="6246" y="12371"/>
                </a:cubicBezTo>
                <a:cubicBezTo>
                  <a:pt x="6220" y="12129"/>
                  <a:pt x="6102" y="11957"/>
                  <a:pt x="5907" y="11892"/>
                </a:cubicBezTo>
                <a:cubicBezTo>
                  <a:pt x="5777" y="11849"/>
                  <a:pt x="5710" y="11806"/>
                  <a:pt x="5705" y="11690"/>
                </a:cubicBezTo>
                <a:cubicBezTo>
                  <a:pt x="5699" y="11563"/>
                  <a:pt x="5841" y="11565"/>
                  <a:pt x="5911" y="11534"/>
                </a:cubicBezTo>
                <a:cubicBezTo>
                  <a:pt x="6463" y="11302"/>
                  <a:pt x="7045" y="11129"/>
                  <a:pt x="7574" y="10855"/>
                </a:cubicBezTo>
                <a:cubicBezTo>
                  <a:pt x="8082" y="10592"/>
                  <a:pt x="8682" y="10652"/>
                  <a:pt x="9169" y="10307"/>
                </a:cubicBezTo>
                <a:lnTo>
                  <a:pt x="9169" y="10307"/>
                </a:lnTo>
                <a:cubicBezTo>
                  <a:pt x="9087" y="10325"/>
                  <a:pt x="9004" y="10331"/>
                  <a:pt x="8922" y="10331"/>
                </a:cubicBezTo>
                <a:cubicBezTo>
                  <a:pt x="8742" y="10331"/>
                  <a:pt x="8562" y="10301"/>
                  <a:pt x="8389" y="10301"/>
                </a:cubicBezTo>
                <a:cubicBezTo>
                  <a:pt x="8290" y="10301"/>
                  <a:pt x="8194" y="10311"/>
                  <a:pt x="8100" y="10341"/>
                </a:cubicBezTo>
                <a:cubicBezTo>
                  <a:pt x="7216" y="10624"/>
                  <a:pt x="6317" y="10867"/>
                  <a:pt x="5462" y="11236"/>
                </a:cubicBezTo>
                <a:cubicBezTo>
                  <a:pt x="5350" y="11284"/>
                  <a:pt x="5239" y="11330"/>
                  <a:pt x="5140" y="11330"/>
                </a:cubicBezTo>
                <a:cubicBezTo>
                  <a:pt x="5027" y="11330"/>
                  <a:pt x="4928" y="11270"/>
                  <a:pt x="4861" y="11085"/>
                </a:cubicBezTo>
                <a:cubicBezTo>
                  <a:pt x="4856" y="11069"/>
                  <a:pt x="4849" y="11055"/>
                  <a:pt x="4839" y="11043"/>
                </a:cubicBezTo>
                <a:cubicBezTo>
                  <a:pt x="4514" y="10706"/>
                  <a:pt x="4524" y="10732"/>
                  <a:pt x="5025" y="10540"/>
                </a:cubicBezTo>
                <a:cubicBezTo>
                  <a:pt x="5499" y="10357"/>
                  <a:pt x="6019" y="10287"/>
                  <a:pt x="6446" y="9987"/>
                </a:cubicBezTo>
                <a:lnTo>
                  <a:pt x="6461" y="10001"/>
                </a:lnTo>
                <a:cubicBezTo>
                  <a:pt x="6379" y="9893"/>
                  <a:pt x="6355" y="9766"/>
                  <a:pt x="6228" y="9766"/>
                </a:cubicBezTo>
                <a:cubicBezTo>
                  <a:pt x="6173" y="9766"/>
                  <a:pt x="6099" y="9790"/>
                  <a:pt x="5992" y="9850"/>
                </a:cubicBezTo>
                <a:cubicBezTo>
                  <a:pt x="5767" y="9974"/>
                  <a:pt x="5455" y="10149"/>
                  <a:pt x="5124" y="10149"/>
                </a:cubicBezTo>
                <a:cubicBezTo>
                  <a:pt x="5069" y="10149"/>
                  <a:pt x="5013" y="10144"/>
                  <a:pt x="4956" y="10133"/>
                </a:cubicBezTo>
                <a:cubicBezTo>
                  <a:pt x="4945" y="10131"/>
                  <a:pt x="4933" y="10130"/>
                  <a:pt x="4921" y="10130"/>
                </a:cubicBezTo>
                <a:cubicBezTo>
                  <a:pt x="4846" y="10130"/>
                  <a:pt x="4757" y="10166"/>
                  <a:pt x="4696" y="10209"/>
                </a:cubicBezTo>
                <a:cubicBezTo>
                  <a:pt x="4557" y="10309"/>
                  <a:pt x="4437" y="10424"/>
                  <a:pt x="4257" y="10424"/>
                </a:cubicBezTo>
                <a:cubicBezTo>
                  <a:pt x="4226" y="10424"/>
                  <a:pt x="4193" y="10421"/>
                  <a:pt x="4158" y="10413"/>
                </a:cubicBezTo>
                <a:cubicBezTo>
                  <a:pt x="3846" y="10347"/>
                  <a:pt x="3619" y="10142"/>
                  <a:pt x="3399" y="9956"/>
                </a:cubicBezTo>
                <a:cubicBezTo>
                  <a:pt x="3150" y="9745"/>
                  <a:pt x="3511" y="9750"/>
                  <a:pt x="3581" y="9672"/>
                </a:cubicBezTo>
                <a:cubicBezTo>
                  <a:pt x="3707" y="9531"/>
                  <a:pt x="4137" y="9609"/>
                  <a:pt x="4027" y="9352"/>
                </a:cubicBezTo>
                <a:cubicBezTo>
                  <a:pt x="4001" y="9290"/>
                  <a:pt x="3958" y="9266"/>
                  <a:pt x="3906" y="9266"/>
                </a:cubicBezTo>
                <a:cubicBezTo>
                  <a:pt x="3776" y="9266"/>
                  <a:pt x="3589" y="9418"/>
                  <a:pt x="3473" y="9493"/>
                </a:cubicBezTo>
                <a:cubicBezTo>
                  <a:pt x="3352" y="9572"/>
                  <a:pt x="3250" y="9603"/>
                  <a:pt x="3158" y="9603"/>
                </a:cubicBezTo>
                <a:cubicBezTo>
                  <a:pt x="2891" y="9603"/>
                  <a:pt x="2724" y="9331"/>
                  <a:pt x="2510" y="9175"/>
                </a:cubicBezTo>
                <a:cubicBezTo>
                  <a:pt x="2327" y="9042"/>
                  <a:pt x="2262" y="8780"/>
                  <a:pt x="1911" y="8696"/>
                </a:cubicBezTo>
                <a:cubicBezTo>
                  <a:pt x="3651" y="8039"/>
                  <a:pt x="5295" y="7378"/>
                  <a:pt x="7020" y="6884"/>
                </a:cubicBezTo>
                <a:cubicBezTo>
                  <a:pt x="6873" y="6803"/>
                  <a:pt x="6800" y="6779"/>
                  <a:pt x="6723" y="6779"/>
                </a:cubicBezTo>
                <a:cubicBezTo>
                  <a:pt x="6644" y="6779"/>
                  <a:pt x="6562" y="6805"/>
                  <a:pt x="6391" y="6823"/>
                </a:cubicBezTo>
                <a:cubicBezTo>
                  <a:pt x="5584" y="6910"/>
                  <a:pt x="4810" y="7151"/>
                  <a:pt x="4058" y="7397"/>
                </a:cubicBezTo>
                <a:cubicBezTo>
                  <a:pt x="3410" y="7608"/>
                  <a:pt x="2711" y="7732"/>
                  <a:pt x="2120" y="8126"/>
                </a:cubicBezTo>
                <a:cubicBezTo>
                  <a:pt x="1978" y="8219"/>
                  <a:pt x="1817" y="8368"/>
                  <a:pt x="1651" y="8368"/>
                </a:cubicBezTo>
                <a:cubicBezTo>
                  <a:pt x="1563" y="8368"/>
                  <a:pt x="1474" y="8327"/>
                  <a:pt x="1384" y="8215"/>
                </a:cubicBezTo>
                <a:cubicBezTo>
                  <a:pt x="1167" y="7940"/>
                  <a:pt x="803" y="7671"/>
                  <a:pt x="1167" y="7238"/>
                </a:cubicBezTo>
                <a:cubicBezTo>
                  <a:pt x="1322" y="7053"/>
                  <a:pt x="1355" y="6831"/>
                  <a:pt x="1651" y="6694"/>
                </a:cubicBezTo>
                <a:cubicBezTo>
                  <a:pt x="2532" y="6282"/>
                  <a:pt x="3471" y="6042"/>
                  <a:pt x="4385" y="5750"/>
                </a:cubicBezTo>
                <a:cubicBezTo>
                  <a:pt x="5270" y="5467"/>
                  <a:pt x="6192" y="5268"/>
                  <a:pt x="7081" y="4980"/>
                </a:cubicBezTo>
                <a:cubicBezTo>
                  <a:pt x="8079" y="4656"/>
                  <a:pt x="9126" y="4542"/>
                  <a:pt x="10121" y="4241"/>
                </a:cubicBezTo>
                <a:cubicBezTo>
                  <a:pt x="11257" y="3896"/>
                  <a:pt x="12416" y="3650"/>
                  <a:pt x="13561" y="3353"/>
                </a:cubicBezTo>
                <a:cubicBezTo>
                  <a:pt x="14295" y="3161"/>
                  <a:pt x="15059" y="3049"/>
                  <a:pt x="15791" y="2866"/>
                </a:cubicBezTo>
                <a:cubicBezTo>
                  <a:pt x="16327" y="2731"/>
                  <a:pt x="16885" y="2618"/>
                  <a:pt x="17417" y="2519"/>
                </a:cubicBezTo>
                <a:cubicBezTo>
                  <a:pt x="18240" y="2366"/>
                  <a:pt x="19064" y="2190"/>
                  <a:pt x="19896" y="2066"/>
                </a:cubicBezTo>
                <a:cubicBezTo>
                  <a:pt x="21314" y="1853"/>
                  <a:pt x="22728" y="1622"/>
                  <a:pt x="24149" y="1426"/>
                </a:cubicBezTo>
                <a:cubicBezTo>
                  <a:pt x="25302" y="1266"/>
                  <a:pt x="26464" y="1134"/>
                  <a:pt x="27613" y="1081"/>
                </a:cubicBezTo>
                <a:cubicBezTo>
                  <a:pt x="29307" y="1006"/>
                  <a:pt x="31009" y="967"/>
                  <a:pt x="32708" y="945"/>
                </a:cubicBezTo>
                <a:cubicBezTo>
                  <a:pt x="32834" y="943"/>
                  <a:pt x="32960" y="942"/>
                  <a:pt x="33085" y="942"/>
                </a:cubicBezTo>
                <a:close/>
                <a:moveTo>
                  <a:pt x="34952" y="1"/>
                </a:moveTo>
                <a:cubicBezTo>
                  <a:pt x="34873" y="1"/>
                  <a:pt x="34796" y="8"/>
                  <a:pt x="34720" y="29"/>
                </a:cubicBezTo>
                <a:cubicBezTo>
                  <a:pt x="34560" y="72"/>
                  <a:pt x="34401" y="87"/>
                  <a:pt x="34243" y="87"/>
                </a:cubicBezTo>
                <a:cubicBezTo>
                  <a:pt x="33952" y="87"/>
                  <a:pt x="33664" y="38"/>
                  <a:pt x="33371" y="38"/>
                </a:cubicBezTo>
                <a:cubicBezTo>
                  <a:pt x="33254" y="38"/>
                  <a:pt x="33136" y="46"/>
                  <a:pt x="33017" y="68"/>
                </a:cubicBezTo>
                <a:cubicBezTo>
                  <a:pt x="32776" y="111"/>
                  <a:pt x="32518" y="125"/>
                  <a:pt x="32257" y="125"/>
                </a:cubicBezTo>
                <a:cubicBezTo>
                  <a:pt x="32021" y="125"/>
                  <a:pt x="31782" y="114"/>
                  <a:pt x="31549" y="102"/>
                </a:cubicBezTo>
                <a:cubicBezTo>
                  <a:pt x="31512" y="100"/>
                  <a:pt x="31475" y="100"/>
                  <a:pt x="31438" y="100"/>
                </a:cubicBezTo>
                <a:cubicBezTo>
                  <a:pt x="31084" y="100"/>
                  <a:pt x="30724" y="171"/>
                  <a:pt x="30374" y="171"/>
                </a:cubicBezTo>
                <a:cubicBezTo>
                  <a:pt x="30273" y="171"/>
                  <a:pt x="30173" y="165"/>
                  <a:pt x="30074" y="150"/>
                </a:cubicBezTo>
                <a:cubicBezTo>
                  <a:pt x="29872" y="118"/>
                  <a:pt x="29671" y="107"/>
                  <a:pt x="29471" y="107"/>
                </a:cubicBezTo>
                <a:cubicBezTo>
                  <a:pt x="29007" y="107"/>
                  <a:pt x="28546" y="168"/>
                  <a:pt x="28089" y="179"/>
                </a:cubicBezTo>
                <a:cubicBezTo>
                  <a:pt x="27488" y="192"/>
                  <a:pt x="26862" y="273"/>
                  <a:pt x="26249" y="337"/>
                </a:cubicBezTo>
                <a:cubicBezTo>
                  <a:pt x="25904" y="373"/>
                  <a:pt x="25567" y="417"/>
                  <a:pt x="25219" y="417"/>
                </a:cubicBezTo>
                <a:cubicBezTo>
                  <a:pt x="25124" y="417"/>
                  <a:pt x="25028" y="414"/>
                  <a:pt x="24931" y="406"/>
                </a:cubicBezTo>
                <a:cubicBezTo>
                  <a:pt x="24910" y="405"/>
                  <a:pt x="24888" y="404"/>
                  <a:pt x="24866" y="404"/>
                </a:cubicBezTo>
                <a:cubicBezTo>
                  <a:pt x="24562" y="404"/>
                  <a:pt x="24225" y="546"/>
                  <a:pt x="23903" y="611"/>
                </a:cubicBezTo>
                <a:cubicBezTo>
                  <a:pt x="23191" y="755"/>
                  <a:pt x="22440" y="636"/>
                  <a:pt x="21757" y="948"/>
                </a:cubicBezTo>
                <a:cubicBezTo>
                  <a:pt x="21585" y="1027"/>
                  <a:pt x="21406" y="1042"/>
                  <a:pt x="21225" y="1042"/>
                </a:cubicBezTo>
                <a:cubicBezTo>
                  <a:pt x="21111" y="1042"/>
                  <a:pt x="20997" y="1036"/>
                  <a:pt x="20883" y="1036"/>
                </a:cubicBezTo>
                <a:cubicBezTo>
                  <a:pt x="20734" y="1036"/>
                  <a:pt x="20586" y="1047"/>
                  <a:pt x="20442" y="1094"/>
                </a:cubicBezTo>
                <a:cubicBezTo>
                  <a:pt x="19531" y="1390"/>
                  <a:pt x="18584" y="1519"/>
                  <a:pt x="17639" y="1633"/>
                </a:cubicBezTo>
                <a:cubicBezTo>
                  <a:pt x="17300" y="1675"/>
                  <a:pt x="16985" y="1842"/>
                  <a:pt x="16625" y="1842"/>
                </a:cubicBezTo>
                <a:cubicBezTo>
                  <a:pt x="16540" y="1842"/>
                  <a:pt x="16453" y="1833"/>
                  <a:pt x="16363" y="1811"/>
                </a:cubicBezTo>
                <a:cubicBezTo>
                  <a:pt x="16355" y="1809"/>
                  <a:pt x="16346" y="1808"/>
                  <a:pt x="16335" y="1808"/>
                </a:cubicBezTo>
                <a:cubicBezTo>
                  <a:pt x="16193" y="1808"/>
                  <a:pt x="15836" y="1983"/>
                  <a:pt x="15590" y="2040"/>
                </a:cubicBezTo>
                <a:cubicBezTo>
                  <a:pt x="14531" y="2291"/>
                  <a:pt x="13464" y="2485"/>
                  <a:pt x="12423" y="2827"/>
                </a:cubicBezTo>
                <a:cubicBezTo>
                  <a:pt x="11687" y="3070"/>
                  <a:pt x="10887" y="3119"/>
                  <a:pt x="10142" y="3341"/>
                </a:cubicBezTo>
                <a:cubicBezTo>
                  <a:pt x="9647" y="3489"/>
                  <a:pt x="9136" y="3543"/>
                  <a:pt x="8643" y="3714"/>
                </a:cubicBezTo>
                <a:cubicBezTo>
                  <a:pt x="7881" y="3979"/>
                  <a:pt x="7091" y="4244"/>
                  <a:pt x="6317" y="4380"/>
                </a:cubicBezTo>
                <a:cubicBezTo>
                  <a:pt x="5755" y="4479"/>
                  <a:pt x="5305" y="4792"/>
                  <a:pt x="4756" y="4869"/>
                </a:cubicBezTo>
                <a:cubicBezTo>
                  <a:pt x="4392" y="4919"/>
                  <a:pt x="4058" y="5152"/>
                  <a:pt x="3699" y="5265"/>
                </a:cubicBezTo>
                <a:cubicBezTo>
                  <a:pt x="3203" y="5421"/>
                  <a:pt x="2706" y="5583"/>
                  <a:pt x="2212" y="5744"/>
                </a:cubicBezTo>
                <a:cubicBezTo>
                  <a:pt x="1377" y="6017"/>
                  <a:pt x="492" y="6268"/>
                  <a:pt x="183" y="7279"/>
                </a:cubicBezTo>
                <a:cubicBezTo>
                  <a:pt x="1" y="7873"/>
                  <a:pt x="302" y="9026"/>
                  <a:pt x="815" y="9244"/>
                </a:cubicBezTo>
                <a:cubicBezTo>
                  <a:pt x="1241" y="9425"/>
                  <a:pt x="1552" y="9735"/>
                  <a:pt x="1892" y="10005"/>
                </a:cubicBezTo>
                <a:cubicBezTo>
                  <a:pt x="2323" y="10347"/>
                  <a:pt x="2614" y="10856"/>
                  <a:pt x="3103" y="11134"/>
                </a:cubicBezTo>
                <a:cubicBezTo>
                  <a:pt x="3402" y="11304"/>
                  <a:pt x="3767" y="11552"/>
                  <a:pt x="3889" y="11751"/>
                </a:cubicBezTo>
                <a:cubicBezTo>
                  <a:pt x="4161" y="12190"/>
                  <a:pt x="4564" y="12300"/>
                  <a:pt x="4942" y="12499"/>
                </a:cubicBezTo>
                <a:cubicBezTo>
                  <a:pt x="5410" y="12747"/>
                  <a:pt x="5533" y="13034"/>
                  <a:pt x="5352" y="13571"/>
                </a:cubicBezTo>
                <a:cubicBezTo>
                  <a:pt x="5287" y="13762"/>
                  <a:pt x="5124" y="14023"/>
                  <a:pt x="5192" y="14133"/>
                </a:cubicBezTo>
                <a:cubicBezTo>
                  <a:pt x="5340" y="14366"/>
                  <a:pt x="5167" y="14478"/>
                  <a:pt x="5076" y="14536"/>
                </a:cubicBezTo>
                <a:cubicBezTo>
                  <a:pt x="4722" y="14765"/>
                  <a:pt x="4624" y="15057"/>
                  <a:pt x="4687" y="15464"/>
                </a:cubicBezTo>
                <a:cubicBezTo>
                  <a:pt x="4711" y="15624"/>
                  <a:pt x="4756" y="15906"/>
                  <a:pt x="4436" y="15906"/>
                </a:cubicBezTo>
                <a:cubicBezTo>
                  <a:pt x="4434" y="15906"/>
                  <a:pt x="4432" y="15906"/>
                  <a:pt x="4430" y="15906"/>
                </a:cubicBezTo>
                <a:cubicBezTo>
                  <a:pt x="4428" y="15906"/>
                  <a:pt x="4426" y="15906"/>
                  <a:pt x="4424" y="15906"/>
                </a:cubicBezTo>
                <a:cubicBezTo>
                  <a:pt x="4284" y="15906"/>
                  <a:pt x="4303" y="15993"/>
                  <a:pt x="4275" y="16083"/>
                </a:cubicBezTo>
                <a:cubicBezTo>
                  <a:pt x="4197" y="16337"/>
                  <a:pt x="4163" y="16643"/>
                  <a:pt x="3995" y="16821"/>
                </a:cubicBezTo>
                <a:cubicBezTo>
                  <a:pt x="3727" y="17110"/>
                  <a:pt x="3663" y="17490"/>
                  <a:pt x="3526" y="17809"/>
                </a:cubicBezTo>
                <a:cubicBezTo>
                  <a:pt x="3297" y="18342"/>
                  <a:pt x="3035" y="18883"/>
                  <a:pt x="2913" y="19454"/>
                </a:cubicBezTo>
                <a:cubicBezTo>
                  <a:pt x="2845" y="19774"/>
                  <a:pt x="2713" y="20051"/>
                  <a:pt x="2599" y="20345"/>
                </a:cubicBezTo>
                <a:cubicBezTo>
                  <a:pt x="2566" y="20432"/>
                  <a:pt x="2323" y="21160"/>
                  <a:pt x="2319" y="21229"/>
                </a:cubicBezTo>
                <a:cubicBezTo>
                  <a:pt x="2295" y="21554"/>
                  <a:pt x="1980" y="21902"/>
                  <a:pt x="2029" y="22083"/>
                </a:cubicBezTo>
                <a:cubicBezTo>
                  <a:pt x="2128" y="22453"/>
                  <a:pt x="1594" y="22653"/>
                  <a:pt x="1881" y="22988"/>
                </a:cubicBezTo>
                <a:cubicBezTo>
                  <a:pt x="1425" y="23319"/>
                  <a:pt x="1879" y="23843"/>
                  <a:pt x="1614" y="24176"/>
                </a:cubicBezTo>
                <a:cubicBezTo>
                  <a:pt x="1691" y="24632"/>
                  <a:pt x="1804" y="25014"/>
                  <a:pt x="2085" y="25360"/>
                </a:cubicBezTo>
                <a:cubicBezTo>
                  <a:pt x="2371" y="25707"/>
                  <a:pt x="2693" y="25868"/>
                  <a:pt x="3062" y="25868"/>
                </a:cubicBezTo>
                <a:cubicBezTo>
                  <a:pt x="3252" y="25868"/>
                  <a:pt x="3455" y="25825"/>
                  <a:pt x="3673" y="25743"/>
                </a:cubicBezTo>
                <a:cubicBezTo>
                  <a:pt x="4530" y="25422"/>
                  <a:pt x="5320" y="24963"/>
                  <a:pt x="6159" y="24605"/>
                </a:cubicBezTo>
                <a:cubicBezTo>
                  <a:pt x="6676" y="24385"/>
                  <a:pt x="7206" y="24138"/>
                  <a:pt x="7683" y="23850"/>
                </a:cubicBezTo>
                <a:cubicBezTo>
                  <a:pt x="8249" y="23511"/>
                  <a:pt x="8875" y="23357"/>
                  <a:pt x="9454" y="23070"/>
                </a:cubicBezTo>
                <a:cubicBezTo>
                  <a:pt x="10196" y="22704"/>
                  <a:pt x="11013" y="22489"/>
                  <a:pt x="11795" y="22204"/>
                </a:cubicBezTo>
                <a:cubicBezTo>
                  <a:pt x="12296" y="22022"/>
                  <a:pt x="12798" y="21843"/>
                  <a:pt x="13291" y="21641"/>
                </a:cubicBezTo>
                <a:cubicBezTo>
                  <a:pt x="13881" y="21400"/>
                  <a:pt x="14524" y="21332"/>
                  <a:pt x="15107" y="21128"/>
                </a:cubicBezTo>
                <a:cubicBezTo>
                  <a:pt x="15846" y="20870"/>
                  <a:pt x="16590" y="20636"/>
                  <a:pt x="17341" y="20428"/>
                </a:cubicBezTo>
                <a:cubicBezTo>
                  <a:pt x="17974" y="20251"/>
                  <a:pt x="18653" y="20221"/>
                  <a:pt x="19272" y="20011"/>
                </a:cubicBezTo>
                <a:cubicBezTo>
                  <a:pt x="19655" y="19880"/>
                  <a:pt x="20094" y="19720"/>
                  <a:pt x="20436" y="19682"/>
                </a:cubicBezTo>
                <a:cubicBezTo>
                  <a:pt x="21077" y="19611"/>
                  <a:pt x="21703" y="19453"/>
                  <a:pt x="22343" y="19390"/>
                </a:cubicBezTo>
                <a:cubicBezTo>
                  <a:pt x="22534" y="19371"/>
                  <a:pt x="22649" y="19215"/>
                  <a:pt x="22872" y="19215"/>
                </a:cubicBezTo>
                <a:cubicBezTo>
                  <a:pt x="22878" y="19215"/>
                  <a:pt x="22885" y="19215"/>
                  <a:pt x="22892" y="19216"/>
                </a:cubicBezTo>
                <a:cubicBezTo>
                  <a:pt x="22928" y="19217"/>
                  <a:pt x="22965" y="19218"/>
                  <a:pt x="23001" y="19218"/>
                </a:cubicBezTo>
                <a:cubicBezTo>
                  <a:pt x="23493" y="19218"/>
                  <a:pt x="23980" y="19081"/>
                  <a:pt x="24479" y="19048"/>
                </a:cubicBezTo>
                <a:cubicBezTo>
                  <a:pt x="25192" y="19001"/>
                  <a:pt x="25906" y="18893"/>
                  <a:pt x="26620" y="18819"/>
                </a:cubicBezTo>
                <a:cubicBezTo>
                  <a:pt x="26655" y="18815"/>
                  <a:pt x="26690" y="18814"/>
                  <a:pt x="26726" y="18814"/>
                </a:cubicBezTo>
                <a:cubicBezTo>
                  <a:pt x="26871" y="18814"/>
                  <a:pt x="27019" y="18838"/>
                  <a:pt x="27157" y="18838"/>
                </a:cubicBezTo>
                <a:cubicBezTo>
                  <a:pt x="27253" y="18838"/>
                  <a:pt x="27344" y="18826"/>
                  <a:pt x="27426" y="18786"/>
                </a:cubicBezTo>
                <a:cubicBezTo>
                  <a:pt x="27816" y="18592"/>
                  <a:pt x="28269" y="18609"/>
                  <a:pt x="28624" y="18599"/>
                </a:cubicBezTo>
                <a:cubicBezTo>
                  <a:pt x="29619" y="18570"/>
                  <a:pt x="30613" y="18478"/>
                  <a:pt x="31606" y="18423"/>
                </a:cubicBezTo>
                <a:cubicBezTo>
                  <a:pt x="31630" y="18422"/>
                  <a:pt x="31653" y="18421"/>
                  <a:pt x="31676" y="18421"/>
                </a:cubicBezTo>
                <a:cubicBezTo>
                  <a:pt x="31971" y="18421"/>
                  <a:pt x="32247" y="18517"/>
                  <a:pt x="32540" y="18517"/>
                </a:cubicBezTo>
                <a:cubicBezTo>
                  <a:pt x="32599" y="18517"/>
                  <a:pt x="32659" y="18513"/>
                  <a:pt x="32720" y="18504"/>
                </a:cubicBezTo>
                <a:cubicBezTo>
                  <a:pt x="32890" y="18478"/>
                  <a:pt x="33049" y="18384"/>
                  <a:pt x="33229" y="18384"/>
                </a:cubicBezTo>
                <a:cubicBezTo>
                  <a:pt x="33269" y="18384"/>
                  <a:pt x="33309" y="18388"/>
                  <a:pt x="33350" y="18399"/>
                </a:cubicBezTo>
                <a:cubicBezTo>
                  <a:pt x="33635" y="18470"/>
                  <a:pt x="33926" y="18493"/>
                  <a:pt x="34216" y="18493"/>
                </a:cubicBezTo>
                <a:cubicBezTo>
                  <a:pt x="34625" y="18493"/>
                  <a:pt x="35035" y="18448"/>
                  <a:pt x="35431" y="18429"/>
                </a:cubicBezTo>
                <a:cubicBezTo>
                  <a:pt x="36126" y="18397"/>
                  <a:pt x="36837" y="18444"/>
                  <a:pt x="37548" y="18319"/>
                </a:cubicBezTo>
                <a:cubicBezTo>
                  <a:pt x="37713" y="18290"/>
                  <a:pt x="37884" y="18281"/>
                  <a:pt x="38058" y="18281"/>
                </a:cubicBezTo>
                <a:cubicBezTo>
                  <a:pt x="38411" y="18281"/>
                  <a:pt x="38778" y="18320"/>
                  <a:pt x="39141" y="18320"/>
                </a:cubicBezTo>
                <a:cubicBezTo>
                  <a:pt x="39201" y="18320"/>
                  <a:pt x="39261" y="18319"/>
                  <a:pt x="39321" y="18317"/>
                </a:cubicBezTo>
                <a:cubicBezTo>
                  <a:pt x="39444" y="18312"/>
                  <a:pt x="39568" y="18309"/>
                  <a:pt x="39692" y="18309"/>
                </a:cubicBezTo>
                <a:cubicBezTo>
                  <a:pt x="40171" y="18309"/>
                  <a:pt x="40651" y="18341"/>
                  <a:pt x="41130" y="18341"/>
                </a:cubicBezTo>
                <a:cubicBezTo>
                  <a:pt x="41500" y="18341"/>
                  <a:pt x="41870" y="18322"/>
                  <a:pt x="42240" y="18256"/>
                </a:cubicBezTo>
                <a:cubicBezTo>
                  <a:pt x="42244" y="18255"/>
                  <a:pt x="42248" y="18255"/>
                  <a:pt x="42253" y="18255"/>
                </a:cubicBezTo>
                <a:cubicBezTo>
                  <a:pt x="42290" y="18255"/>
                  <a:pt x="42333" y="18280"/>
                  <a:pt x="42369" y="18299"/>
                </a:cubicBezTo>
                <a:cubicBezTo>
                  <a:pt x="42586" y="18416"/>
                  <a:pt x="42813" y="18441"/>
                  <a:pt x="43042" y="18441"/>
                </a:cubicBezTo>
                <a:cubicBezTo>
                  <a:pt x="43221" y="18441"/>
                  <a:pt x="43402" y="18426"/>
                  <a:pt x="43582" y="18426"/>
                </a:cubicBezTo>
                <a:cubicBezTo>
                  <a:pt x="43707" y="18426"/>
                  <a:pt x="43832" y="18433"/>
                  <a:pt x="43955" y="18458"/>
                </a:cubicBezTo>
                <a:cubicBezTo>
                  <a:pt x="44227" y="18514"/>
                  <a:pt x="44508" y="18533"/>
                  <a:pt x="44791" y="18533"/>
                </a:cubicBezTo>
                <a:cubicBezTo>
                  <a:pt x="45033" y="18533"/>
                  <a:pt x="45277" y="18519"/>
                  <a:pt x="45516" y="18502"/>
                </a:cubicBezTo>
                <a:cubicBezTo>
                  <a:pt x="45538" y="18501"/>
                  <a:pt x="45559" y="18500"/>
                  <a:pt x="45580" y="18500"/>
                </a:cubicBezTo>
                <a:cubicBezTo>
                  <a:pt x="45932" y="18500"/>
                  <a:pt x="46263" y="18693"/>
                  <a:pt x="46601" y="18693"/>
                </a:cubicBezTo>
                <a:cubicBezTo>
                  <a:pt x="46694" y="18693"/>
                  <a:pt x="46787" y="18679"/>
                  <a:pt x="46881" y="18642"/>
                </a:cubicBezTo>
                <a:cubicBezTo>
                  <a:pt x="46961" y="18610"/>
                  <a:pt x="47038" y="18598"/>
                  <a:pt x="47112" y="18598"/>
                </a:cubicBezTo>
                <a:cubicBezTo>
                  <a:pt x="47331" y="18598"/>
                  <a:pt x="47528" y="18706"/>
                  <a:pt x="47713" y="18748"/>
                </a:cubicBezTo>
                <a:cubicBezTo>
                  <a:pt x="48424" y="18912"/>
                  <a:pt x="49152" y="18951"/>
                  <a:pt x="49864" y="19097"/>
                </a:cubicBezTo>
                <a:cubicBezTo>
                  <a:pt x="50579" y="19244"/>
                  <a:pt x="51340" y="19286"/>
                  <a:pt x="52039" y="19459"/>
                </a:cubicBezTo>
                <a:cubicBezTo>
                  <a:pt x="52720" y="19626"/>
                  <a:pt x="53424" y="19791"/>
                  <a:pt x="54104" y="19998"/>
                </a:cubicBezTo>
                <a:cubicBezTo>
                  <a:pt x="54933" y="20251"/>
                  <a:pt x="55811" y="20376"/>
                  <a:pt x="56661" y="20608"/>
                </a:cubicBezTo>
                <a:cubicBezTo>
                  <a:pt x="57619" y="20868"/>
                  <a:pt x="58582" y="21110"/>
                  <a:pt x="59526" y="21415"/>
                </a:cubicBezTo>
                <a:cubicBezTo>
                  <a:pt x="59836" y="21515"/>
                  <a:pt x="60206" y="21504"/>
                  <a:pt x="60452" y="21645"/>
                </a:cubicBezTo>
                <a:cubicBezTo>
                  <a:pt x="61308" y="22133"/>
                  <a:pt x="62287" y="22292"/>
                  <a:pt x="63151" y="22752"/>
                </a:cubicBezTo>
                <a:cubicBezTo>
                  <a:pt x="63859" y="23130"/>
                  <a:pt x="64670" y="23265"/>
                  <a:pt x="65360" y="23727"/>
                </a:cubicBezTo>
                <a:cubicBezTo>
                  <a:pt x="65906" y="24092"/>
                  <a:pt x="66592" y="24223"/>
                  <a:pt x="67120" y="24658"/>
                </a:cubicBezTo>
                <a:cubicBezTo>
                  <a:pt x="67235" y="24754"/>
                  <a:pt x="67420" y="24836"/>
                  <a:pt x="67569" y="24836"/>
                </a:cubicBezTo>
                <a:cubicBezTo>
                  <a:pt x="67591" y="24836"/>
                  <a:pt x="67613" y="24834"/>
                  <a:pt x="67634" y="24830"/>
                </a:cubicBezTo>
                <a:cubicBezTo>
                  <a:pt x="67718" y="24813"/>
                  <a:pt x="67800" y="24806"/>
                  <a:pt x="67880" y="24806"/>
                </a:cubicBezTo>
                <a:cubicBezTo>
                  <a:pt x="68221" y="24806"/>
                  <a:pt x="68531" y="24939"/>
                  <a:pt x="68799" y="25091"/>
                </a:cubicBezTo>
                <a:cubicBezTo>
                  <a:pt x="68919" y="25159"/>
                  <a:pt x="69025" y="25186"/>
                  <a:pt x="69122" y="25186"/>
                </a:cubicBezTo>
                <a:cubicBezTo>
                  <a:pt x="69313" y="25186"/>
                  <a:pt x="69465" y="25080"/>
                  <a:pt x="69614" y="24977"/>
                </a:cubicBezTo>
                <a:cubicBezTo>
                  <a:pt x="70219" y="24563"/>
                  <a:pt x="70411" y="23856"/>
                  <a:pt x="70100" y="23076"/>
                </a:cubicBezTo>
                <a:cubicBezTo>
                  <a:pt x="70014" y="22861"/>
                  <a:pt x="70128" y="22647"/>
                  <a:pt x="69990" y="22460"/>
                </a:cubicBezTo>
                <a:cubicBezTo>
                  <a:pt x="69542" y="21851"/>
                  <a:pt x="69482" y="21077"/>
                  <a:pt x="69123" y="20415"/>
                </a:cubicBezTo>
                <a:cubicBezTo>
                  <a:pt x="68886" y="19978"/>
                  <a:pt x="68848" y="19415"/>
                  <a:pt x="68591" y="18940"/>
                </a:cubicBezTo>
                <a:cubicBezTo>
                  <a:pt x="68373" y="18532"/>
                  <a:pt x="68287" y="18053"/>
                  <a:pt x="68077" y="17638"/>
                </a:cubicBezTo>
                <a:cubicBezTo>
                  <a:pt x="67855" y="17197"/>
                  <a:pt x="67679" y="16743"/>
                  <a:pt x="67496" y="16286"/>
                </a:cubicBezTo>
                <a:cubicBezTo>
                  <a:pt x="67340" y="15896"/>
                  <a:pt x="67187" y="15464"/>
                  <a:pt x="66929" y="15150"/>
                </a:cubicBezTo>
                <a:cubicBezTo>
                  <a:pt x="66611" y="14761"/>
                  <a:pt x="66497" y="14312"/>
                  <a:pt x="66317" y="13880"/>
                </a:cubicBezTo>
                <a:cubicBezTo>
                  <a:pt x="66252" y="13723"/>
                  <a:pt x="66271" y="13547"/>
                  <a:pt x="66411" y="13404"/>
                </a:cubicBezTo>
                <a:cubicBezTo>
                  <a:pt x="66703" y="13107"/>
                  <a:pt x="66996" y="12813"/>
                  <a:pt x="67268" y="12498"/>
                </a:cubicBezTo>
                <a:cubicBezTo>
                  <a:pt x="67567" y="12150"/>
                  <a:pt x="67900" y="11842"/>
                  <a:pt x="68229" y="11523"/>
                </a:cubicBezTo>
                <a:cubicBezTo>
                  <a:pt x="68562" y="11201"/>
                  <a:pt x="68808" y="10787"/>
                  <a:pt x="69141" y="10462"/>
                </a:cubicBezTo>
                <a:cubicBezTo>
                  <a:pt x="69742" y="9874"/>
                  <a:pt x="70341" y="9296"/>
                  <a:pt x="70865" y="8628"/>
                </a:cubicBezTo>
                <a:cubicBezTo>
                  <a:pt x="71055" y="8387"/>
                  <a:pt x="71183" y="8090"/>
                  <a:pt x="71403" y="7897"/>
                </a:cubicBezTo>
                <a:cubicBezTo>
                  <a:pt x="71728" y="7613"/>
                  <a:pt x="71878" y="7250"/>
                  <a:pt x="72010" y="6875"/>
                </a:cubicBezTo>
                <a:cubicBezTo>
                  <a:pt x="72132" y="6531"/>
                  <a:pt x="71916" y="5855"/>
                  <a:pt x="71665" y="5721"/>
                </a:cubicBezTo>
                <a:cubicBezTo>
                  <a:pt x="71329" y="5543"/>
                  <a:pt x="70978" y="5389"/>
                  <a:pt x="70642" y="5207"/>
                </a:cubicBezTo>
                <a:cubicBezTo>
                  <a:pt x="70301" y="5022"/>
                  <a:pt x="69986" y="4844"/>
                  <a:pt x="69567" y="4801"/>
                </a:cubicBezTo>
                <a:cubicBezTo>
                  <a:pt x="69131" y="4756"/>
                  <a:pt x="68718" y="4492"/>
                  <a:pt x="68291" y="4336"/>
                </a:cubicBezTo>
                <a:cubicBezTo>
                  <a:pt x="67820" y="4161"/>
                  <a:pt x="67286" y="4117"/>
                  <a:pt x="66852" y="3909"/>
                </a:cubicBezTo>
                <a:cubicBezTo>
                  <a:pt x="66145" y="3568"/>
                  <a:pt x="65366" y="3554"/>
                  <a:pt x="64639" y="3305"/>
                </a:cubicBezTo>
                <a:cubicBezTo>
                  <a:pt x="64144" y="3134"/>
                  <a:pt x="63540" y="3018"/>
                  <a:pt x="62960" y="2970"/>
                </a:cubicBezTo>
                <a:cubicBezTo>
                  <a:pt x="62285" y="2912"/>
                  <a:pt x="61646" y="2586"/>
                  <a:pt x="60951" y="2510"/>
                </a:cubicBezTo>
                <a:cubicBezTo>
                  <a:pt x="59888" y="2392"/>
                  <a:pt x="58824" y="2248"/>
                  <a:pt x="57771" y="2052"/>
                </a:cubicBezTo>
                <a:cubicBezTo>
                  <a:pt x="57139" y="1935"/>
                  <a:pt x="56489" y="1953"/>
                  <a:pt x="55866" y="1767"/>
                </a:cubicBezTo>
                <a:cubicBezTo>
                  <a:pt x="55597" y="1688"/>
                  <a:pt x="55321" y="1641"/>
                  <a:pt x="55042" y="1627"/>
                </a:cubicBezTo>
                <a:cubicBezTo>
                  <a:pt x="54460" y="1594"/>
                  <a:pt x="53885" y="1470"/>
                  <a:pt x="53302" y="1406"/>
                </a:cubicBezTo>
                <a:cubicBezTo>
                  <a:pt x="52746" y="1344"/>
                  <a:pt x="52193" y="1211"/>
                  <a:pt x="51631" y="1156"/>
                </a:cubicBezTo>
                <a:cubicBezTo>
                  <a:pt x="51606" y="1153"/>
                  <a:pt x="51582" y="1153"/>
                  <a:pt x="51557" y="1153"/>
                </a:cubicBezTo>
                <a:cubicBezTo>
                  <a:pt x="51493" y="1153"/>
                  <a:pt x="51430" y="1159"/>
                  <a:pt x="51363" y="1159"/>
                </a:cubicBezTo>
                <a:cubicBezTo>
                  <a:pt x="51322" y="1159"/>
                  <a:pt x="51280" y="1157"/>
                  <a:pt x="51236" y="1149"/>
                </a:cubicBezTo>
                <a:cubicBezTo>
                  <a:pt x="50673" y="1051"/>
                  <a:pt x="50099" y="917"/>
                  <a:pt x="49540" y="917"/>
                </a:cubicBezTo>
                <a:cubicBezTo>
                  <a:pt x="48875" y="917"/>
                  <a:pt x="48220" y="831"/>
                  <a:pt x="47576" y="738"/>
                </a:cubicBezTo>
                <a:cubicBezTo>
                  <a:pt x="46464" y="577"/>
                  <a:pt x="45344" y="575"/>
                  <a:pt x="44229" y="476"/>
                </a:cubicBezTo>
                <a:cubicBezTo>
                  <a:pt x="43021" y="369"/>
                  <a:pt x="41793" y="431"/>
                  <a:pt x="40590" y="221"/>
                </a:cubicBezTo>
                <a:cubicBezTo>
                  <a:pt x="40555" y="214"/>
                  <a:pt x="40521" y="212"/>
                  <a:pt x="40488" y="212"/>
                </a:cubicBezTo>
                <a:cubicBezTo>
                  <a:pt x="40289" y="212"/>
                  <a:pt x="40111" y="304"/>
                  <a:pt x="39924" y="304"/>
                </a:cubicBezTo>
                <a:cubicBezTo>
                  <a:pt x="39884" y="304"/>
                  <a:pt x="39843" y="300"/>
                  <a:pt x="39802" y="290"/>
                </a:cubicBezTo>
                <a:cubicBezTo>
                  <a:pt x="39150" y="126"/>
                  <a:pt x="38478" y="223"/>
                  <a:pt x="37816" y="131"/>
                </a:cubicBezTo>
                <a:cubicBezTo>
                  <a:pt x="37455" y="81"/>
                  <a:pt x="37087" y="57"/>
                  <a:pt x="36720" y="57"/>
                </a:cubicBezTo>
                <a:cubicBezTo>
                  <a:pt x="36456" y="57"/>
                  <a:pt x="36194" y="69"/>
                  <a:pt x="35934" y="92"/>
                </a:cubicBezTo>
                <a:cubicBezTo>
                  <a:pt x="35897" y="96"/>
                  <a:pt x="35860" y="97"/>
                  <a:pt x="35823" y="97"/>
                </a:cubicBezTo>
                <a:cubicBezTo>
                  <a:pt x="35523" y="97"/>
                  <a:pt x="35228" y="1"/>
                  <a:pt x="34952" y="1"/>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0C2B3F"/>
              </a:solidFill>
            </a:endParaRPr>
          </a:p>
        </p:txBody>
      </p:sp>
      <p:sp>
        <p:nvSpPr>
          <p:cNvPr id="3" name="TextBox 2">
            <a:extLst>
              <a:ext uri="{FF2B5EF4-FFF2-40B4-BE49-F238E27FC236}">
                <a16:creationId xmlns:a16="http://schemas.microsoft.com/office/drawing/2014/main" id="{7B58A192-22E7-4CA1-AC24-930B014455A6}"/>
              </a:ext>
            </a:extLst>
          </p:cNvPr>
          <p:cNvSpPr txBox="1"/>
          <p:nvPr/>
        </p:nvSpPr>
        <p:spPr>
          <a:xfrm>
            <a:off x="4572000" y="1918357"/>
            <a:ext cx="4414720" cy="2846933"/>
          </a:xfrm>
          <a:prstGeom prst="rect">
            <a:avLst/>
          </a:prstGeom>
          <a:noFill/>
        </p:spPr>
        <p:txBody>
          <a:bodyPr wrap="square" rtlCol="0">
            <a:spAutoFit/>
          </a:bodyPr>
          <a:lstStyle/>
          <a:p>
            <a:pPr marL="342900" indent="-342900" algn="just">
              <a:lnSpc>
                <a:spcPct val="150000"/>
              </a:lnSpc>
              <a:buFont typeface="Wingdings" panose="05000000000000000000" pitchFamily="2" charset="2"/>
              <a:buChar char="Ø"/>
            </a:pPr>
            <a:r>
              <a:rPr lang="en-US" sz="2200" dirty="0"/>
              <a:t>Sau </a:t>
            </a:r>
            <a:r>
              <a:rPr lang="en-US" sz="2200" dirty="0" err="1"/>
              <a:t>mỗi</a:t>
            </a:r>
            <a:r>
              <a:rPr lang="en-US" sz="2200" dirty="0"/>
              <a:t> </a:t>
            </a:r>
            <a:r>
              <a:rPr lang="en-US" sz="2200" dirty="0" err="1"/>
              <a:t>đợt</a:t>
            </a:r>
            <a:r>
              <a:rPr lang="en-US" sz="2200" dirty="0"/>
              <a:t> </a:t>
            </a:r>
            <a:r>
              <a:rPr lang="en-US" sz="2200" dirty="0" err="1"/>
              <a:t>lũ</a:t>
            </a:r>
            <a:r>
              <a:rPr lang="en-US" sz="2200" dirty="0"/>
              <a:t> </a:t>
            </a:r>
            <a:r>
              <a:rPr lang="en-US" sz="2200" dirty="0" err="1"/>
              <a:t>tràn</a:t>
            </a:r>
            <a:r>
              <a:rPr lang="en-US" sz="2200" dirty="0"/>
              <a:t> </a:t>
            </a:r>
            <a:r>
              <a:rPr lang="en-US" sz="2200" dirty="0" err="1"/>
              <a:t>về</a:t>
            </a:r>
            <a:r>
              <a:rPr lang="en-US" sz="2200" dirty="0"/>
              <a:t>, </a:t>
            </a:r>
            <a:r>
              <a:rPr lang="en-US" sz="2200" dirty="0" err="1"/>
              <a:t>nguồn</a:t>
            </a:r>
            <a:r>
              <a:rPr lang="en-US" sz="2200" dirty="0"/>
              <a:t> </a:t>
            </a:r>
            <a:r>
              <a:rPr lang="en-US" sz="2200" dirty="0" err="1"/>
              <a:t>nước</a:t>
            </a:r>
            <a:r>
              <a:rPr lang="en-US" sz="2200" dirty="0"/>
              <a:t> </a:t>
            </a:r>
            <a:r>
              <a:rPr lang="en-US" sz="2200" dirty="0" err="1"/>
              <a:t>sinh</a:t>
            </a:r>
            <a:r>
              <a:rPr lang="en-US" sz="2200" dirty="0"/>
              <a:t> </a:t>
            </a:r>
            <a:r>
              <a:rPr lang="en-US" sz="2200" dirty="0" err="1"/>
              <a:t>hoạt</a:t>
            </a:r>
            <a:r>
              <a:rPr lang="en-US" sz="2200" dirty="0"/>
              <a:t> </a:t>
            </a:r>
            <a:r>
              <a:rPr lang="en-US" sz="2200" dirty="0" err="1"/>
              <a:t>của</a:t>
            </a:r>
            <a:r>
              <a:rPr lang="en-US" sz="2200" dirty="0"/>
              <a:t> </a:t>
            </a:r>
            <a:r>
              <a:rPr lang="en-US" sz="2200" dirty="0" err="1"/>
              <a:t>nhiều</a:t>
            </a:r>
            <a:r>
              <a:rPr lang="en-US" sz="2200" dirty="0"/>
              <a:t> </a:t>
            </a:r>
            <a:r>
              <a:rPr lang="en-US" sz="2200" dirty="0" err="1"/>
              <a:t>gia</a:t>
            </a:r>
            <a:r>
              <a:rPr lang="en-US" sz="2200" dirty="0"/>
              <a:t> </a:t>
            </a:r>
            <a:r>
              <a:rPr lang="en-US" sz="2200" dirty="0" err="1"/>
              <a:t>đình</a:t>
            </a:r>
            <a:r>
              <a:rPr lang="en-US" sz="2200" dirty="0"/>
              <a:t> </a:t>
            </a:r>
            <a:r>
              <a:rPr lang="en-US" sz="2200" dirty="0" err="1"/>
              <a:t>bị</a:t>
            </a:r>
            <a:r>
              <a:rPr lang="en-US" sz="2200" dirty="0"/>
              <a:t> </a:t>
            </a:r>
            <a:r>
              <a:rPr lang="en-US" sz="2200" dirty="0" err="1"/>
              <a:t>nhiễm</a:t>
            </a:r>
            <a:r>
              <a:rPr lang="en-US" sz="2200" dirty="0"/>
              <a:t> </a:t>
            </a:r>
            <a:r>
              <a:rPr lang="en-US" sz="2200" dirty="0" err="1"/>
              <a:t>bẩn</a:t>
            </a:r>
            <a:r>
              <a:rPr lang="en-US" sz="2200" dirty="0"/>
              <a:t>. </a:t>
            </a:r>
          </a:p>
          <a:p>
            <a:pPr marL="342900" indent="-342900" algn="just">
              <a:lnSpc>
                <a:spcPct val="150000"/>
              </a:lnSpc>
              <a:buFont typeface="Wingdings" panose="05000000000000000000" pitchFamily="2" charset="2"/>
              <a:buChar char="Ø"/>
            </a:pPr>
            <a:r>
              <a:rPr lang="en-US" sz="2200" dirty="0" err="1"/>
              <a:t>Vậy</a:t>
            </a:r>
            <a:r>
              <a:rPr lang="en-US" sz="2200" dirty="0"/>
              <a:t> </a:t>
            </a:r>
            <a:r>
              <a:rPr lang="en-US" sz="2200" dirty="0" err="1"/>
              <a:t>làm</a:t>
            </a:r>
            <a:r>
              <a:rPr lang="en-US" sz="2200" dirty="0"/>
              <a:t> </a:t>
            </a:r>
            <a:r>
              <a:rPr lang="en-US" sz="2200" dirty="0" err="1"/>
              <a:t>thế</a:t>
            </a:r>
            <a:r>
              <a:rPr lang="en-US" sz="2200" dirty="0"/>
              <a:t> </a:t>
            </a:r>
            <a:r>
              <a:rPr lang="en-US" sz="2200" dirty="0" err="1"/>
              <a:t>nào</a:t>
            </a:r>
            <a:r>
              <a:rPr lang="en-US" sz="2200" dirty="0"/>
              <a:t> </a:t>
            </a:r>
            <a:r>
              <a:rPr lang="en-US" sz="2200" dirty="0" err="1"/>
              <a:t>để</a:t>
            </a:r>
            <a:r>
              <a:rPr lang="en-US" sz="2200" dirty="0"/>
              <a:t> </a:t>
            </a:r>
            <a:r>
              <a:rPr lang="en-US" sz="2200" dirty="0" err="1"/>
              <a:t>có</a:t>
            </a:r>
            <a:r>
              <a:rPr lang="en-US" sz="2200" dirty="0"/>
              <a:t> </a:t>
            </a:r>
            <a:r>
              <a:rPr lang="en-US" sz="2200" dirty="0" err="1"/>
              <a:t>nguồn</a:t>
            </a:r>
            <a:r>
              <a:rPr lang="en-US" sz="2200" dirty="0"/>
              <a:t> </a:t>
            </a:r>
            <a:r>
              <a:rPr lang="en-US" sz="2200" dirty="0" err="1"/>
              <a:t>nước</a:t>
            </a:r>
            <a:r>
              <a:rPr lang="en-US" sz="2200" dirty="0"/>
              <a:t> </a:t>
            </a:r>
            <a:r>
              <a:rPr lang="en-US" sz="2200" dirty="0" err="1"/>
              <a:t>sạch</a:t>
            </a:r>
            <a:r>
              <a:rPr lang="en-US" sz="2200" dirty="0"/>
              <a:t> </a:t>
            </a:r>
            <a:r>
              <a:rPr lang="en-US" sz="2200" dirty="0" err="1"/>
              <a:t>sử</a:t>
            </a:r>
            <a:r>
              <a:rPr lang="en-US" sz="2200" dirty="0"/>
              <a:t> </a:t>
            </a:r>
            <a:r>
              <a:rPr lang="en-US" sz="2200" dirty="0" err="1"/>
              <a:t>dụng</a:t>
            </a:r>
            <a:r>
              <a:rPr lang="en-US" sz="2200" dirty="0"/>
              <a:t> an </a:t>
            </a:r>
            <a:r>
              <a:rPr lang="en-US" sz="2200" dirty="0" err="1"/>
              <a:t>toàn</a:t>
            </a:r>
            <a:r>
              <a:rPr lang="en-US" sz="2200" dirty="0"/>
              <a:t>? </a:t>
            </a:r>
          </a:p>
          <a:p>
            <a:endParaRPr lang="en-US" dirty="0"/>
          </a:p>
        </p:txBody>
      </p:sp>
      <p:pic>
        <p:nvPicPr>
          <p:cNvPr id="10" name="Picture 15">
            <a:extLst>
              <a:ext uri="{FF2B5EF4-FFF2-40B4-BE49-F238E27FC236}">
                <a16:creationId xmlns:a16="http://schemas.microsoft.com/office/drawing/2014/main" id="{F969AEE7-D371-4E55-9347-FE79D775CCA0}"/>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7551300" y="484231"/>
            <a:ext cx="1364544" cy="1382133"/>
          </a:xfrm>
          <a:prstGeom prst="rect">
            <a:avLst/>
          </a:prstGeom>
        </p:spPr>
      </p:pic>
    </p:spTree>
  </p:cSld>
  <p:clrMapOvr>
    <a:masterClrMapping/>
  </p:clrMapOvr>
  <mc:AlternateContent xmlns:mc="http://schemas.openxmlformats.org/markup-compatibility/2006" xmlns:p14="http://schemas.microsoft.com/office/powerpoint/2010/main">
    <mc:Choice Requires="p14">
      <p:transition p14:dur="300">
        <p:push dir="u"/>
      </p:transition>
    </mc:Choice>
    <mc:Fallback xmlns="">
      <p:transition>
        <p:push dir="u"/>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299"/>
                                          </p:stCondLst>
                                        </p:cTn>
                                        <p:tgtEl>
                                          <p:spTgt spid="79"/>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299"/>
                                          </p:stCondLst>
                                        </p:cTn>
                                        <p:tgtEl>
                                          <p:spTgt spid="88"/>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299"/>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6" presetClass="entr" presetSubtype="21"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barn(inVertical)">
                                      <p:cBhvr>
                                        <p:cTn id="15" dur="300"/>
                                        <p:tgtEl>
                                          <p:spTgt spid="4"/>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0" end="0"/>
                                            </p:txEl>
                                          </p:spTgt>
                                        </p:tgtEl>
                                        <p:attrNameLst>
                                          <p:attrName>style.visibility</p:attrName>
                                        </p:attrNameLst>
                                      </p:cBhvr>
                                      <p:to>
                                        <p:strVal val="visible"/>
                                      </p:to>
                                    </p:set>
                                    <p:animEffect transition="in" filter="fade">
                                      <p:cBhvr>
                                        <p:cTn id="20" dur="300"/>
                                        <p:tgtEl>
                                          <p:spTgt spid="3">
                                            <p:txEl>
                                              <p:pRg st="0" end="0"/>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Effect transition="in" filter="fade">
                                      <p:cBhvr>
                                        <p:cTn id="25" dur="3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 grpId="0"/>
      <p:bldP spid="88"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08"/>
        <p:cNvGrpSpPr/>
        <p:nvPr/>
      </p:nvGrpSpPr>
      <p:grpSpPr>
        <a:xfrm>
          <a:off x="0" y="0"/>
          <a:ext cx="0" cy="0"/>
          <a:chOff x="0" y="0"/>
          <a:chExt cx="0" cy="0"/>
        </a:xfrm>
      </p:grpSpPr>
      <p:sp>
        <p:nvSpPr>
          <p:cNvPr id="709" name="Google Shape;709;p27"/>
          <p:cNvSpPr/>
          <p:nvPr/>
        </p:nvSpPr>
        <p:spPr>
          <a:xfrm>
            <a:off x="818706" y="648586"/>
            <a:ext cx="7572648" cy="3583171"/>
          </a:xfrm>
          <a:prstGeom prst="roundRect">
            <a:avLst>
              <a:gd name="adj" fmla="val 13942"/>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11" name="Google Shape;711;p27"/>
          <p:cNvSpPr txBox="1">
            <a:spLocks noGrp="1"/>
          </p:cNvSpPr>
          <p:nvPr>
            <p:ph type="subTitle" idx="1"/>
          </p:nvPr>
        </p:nvSpPr>
        <p:spPr>
          <a:xfrm>
            <a:off x="437001" y="1429113"/>
            <a:ext cx="8269998" cy="81798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sz="3600" b="1">
                <a:solidFill>
                  <a:schemeClr val="accent6">
                    <a:lumMod val="50000"/>
                  </a:schemeClr>
                </a:solidFill>
                <a:latin typeface="+mj-lt"/>
              </a:rPr>
              <a:t>BÀI </a:t>
            </a:r>
            <a:r>
              <a:rPr lang="en-US" sz="3600" b="1" dirty="0">
                <a:solidFill>
                  <a:schemeClr val="accent6">
                    <a:lumMod val="50000"/>
                  </a:schemeClr>
                </a:solidFill>
                <a:latin typeface="+mj-lt"/>
              </a:rPr>
              <a:t>16:</a:t>
            </a:r>
          </a:p>
          <a:p>
            <a:pPr marL="0" lvl="0" indent="0" algn="ctr" rtl="0">
              <a:spcBef>
                <a:spcPts val="0"/>
              </a:spcBef>
              <a:spcAft>
                <a:spcPts val="0"/>
              </a:spcAft>
              <a:buNone/>
            </a:pPr>
            <a:r>
              <a:rPr lang="en-US" sz="3600" b="1" dirty="0">
                <a:solidFill>
                  <a:schemeClr val="accent6">
                    <a:lumMod val="50000"/>
                  </a:schemeClr>
                </a:solidFill>
                <a:latin typeface="+mj-lt"/>
              </a:rPr>
              <a:t>MỘT SỐ PHƯƠNG PHÁP TÁCH CHẤT RA KHỎI HỖN HỢP</a:t>
            </a:r>
            <a:endParaRPr sz="3600" b="1" dirty="0">
              <a:solidFill>
                <a:schemeClr val="accent6">
                  <a:lumMod val="50000"/>
                </a:schemeClr>
              </a:solidFill>
              <a:latin typeface="+mj-lt"/>
            </a:endParaRPr>
          </a:p>
        </p:txBody>
      </p:sp>
      <p:sp>
        <p:nvSpPr>
          <p:cNvPr id="713" name="Google Shape;713;p27"/>
          <p:cNvSpPr/>
          <p:nvPr/>
        </p:nvSpPr>
        <p:spPr>
          <a:xfrm rot="5400000">
            <a:off x="2725557" y="-1415004"/>
            <a:ext cx="3774559" cy="7720380"/>
          </a:xfrm>
          <a:custGeom>
            <a:avLst/>
            <a:gdLst/>
            <a:ahLst/>
            <a:cxnLst/>
            <a:rect l="l" t="t" r="r" b="b"/>
            <a:pathLst>
              <a:path w="65863" h="92137" extrusionOk="0">
                <a:moveTo>
                  <a:pt x="32655" y="958"/>
                </a:moveTo>
                <a:cubicBezTo>
                  <a:pt x="32876" y="958"/>
                  <a:pt x="33088" y="1031"/>
                  <a:pt x="33295" y="1057"/>
                </a:cubicBezTo>
                <a:cubicBezTo>
                  <a:pt x="33541" y="1089"/>
                  <a:pt x="33787" y="1098"/>
                  <a:pt x="34032" y="1098"/>
                </a:cubicBezTo>
                <a:cubicBezTo>
                  <a:pt x="34416" y="1098"/>
                  <a:pt x="34798" y="1075"/>
                  <a:pt x="35181" y="1075"/>
                </a:cubicBezTo>
                <a:cubicBezTo>
                  <a:pt x="35282" y="1075"/>
                  <a:pt x="35382" y="1076"/>
                  <a:pt x="35483" y="1080"/>
                </a:cubicBezTo>
                <a:cubicBezTo>
                  <a:pt x="36600" y="1124"/>
                  <a:pt x="37718" y="1205"/>
                  <a:pt x="38846" y="1205"/>
                </a:cubicBezTo>
                <a:cubicBezTo>
                  <a:pt x="38948" y="1205"/>
                  <a:pt x="39051" y="1204"/>
                  <a:pt x="39154" y="1203"/>
                </a:cubicBezTo>
                <a:cubicBezTo>
                  <a:pt x="39316" y="1200"/>
                  <a:pt x="39478" y="1199"/>
                  <a:pt x="39640" y="1199"/>
                </a:cubicBezTo>
                <a:cubicBezTo>
                  <a:pt x="40163" y="1199"/>
                  <a:pt x="40690" y="1209"/>
                  <a:pt x="41214" y="1209"/>
                </a:cubicBezTo>
                <a:cubicBezTo>
                  <a:pt x="41389" y="1209"/>
                  <a:pt x="41563" y="1208"/>
                  <a:pt x="41737" y="1205"/>
                </a:cubicBezTo>
                <a:cubicBezTo>
                  <a:pt x="43184" y="1181"/>
                  <a:pt x="44631" y="1214"/>
                  <a:pt x="46082" y="1138"/>
                </a:cubicBezTo>
                <a:cubicBezTo>
                  <a:pt x="46292" y="1127"/>
                  <a:pt x="46515" y="1117"/>
                  <a:pt x="46745" y="1117"/>
                </a:cubicBezTo>
                <a:cubicBezTo>
                  <a:pt x="47157" y="1117"/>
                  <a:pt x="47590" y="1150"/>
                  <a:pt x="48013" y="1271"/>
                </a:cubicBezTo>
                <a:cubicBezTo>
                  <a:pt x="48120" y="1301"/>
                  <a:pt x="48239" y="1312"/>
                  <a:pt x="48364" y="1312"/>
                </a:cubicBezTo>
                <a:cubicBezTo>
                  <a:pt x="48626" y="1312"/>
                  <a:pt x="48920" y="1267"/>
                  <a:pt x="49209" y="1267"/>
                </a:cubicBezTo>
                <a:cubicBezTo>
                  <a:pt x="49338" y="1267"/>
                  <a:pt x="49467" y="1276"/>
                  <a:pt x="49591" y="1302"/>
                </a:cubicBezTo>
                <a:cubicBezTo>
                  <a:pt x="50530" y="1496"/>
                  <a:pt x="51515" y="1491"/>
                  <a:pt x="52473" y="1673"/>
                </a:cubicBezTo>
                <a:cubicBezTo>
                  <a:pt x="53312" y="1833"/>
                  <a:pt x="54174" y="2005"/>
                  <a:pt x="55071" y="2055"/>
                </a:cubicBezTo>
                <a:cubicBezTo>
                  <a:pt x="55996" y="2105"/>
                  <a:pt x="57003" y="2182"/>
                  <a:pt x="57756" y="2558"/>
                </a:cubicBezTo>
                <a:cubicBezTo>
                  <a:pt x="58384" y="2871"/>
                  <a:pt x="59141" y="3103"/>
                  <a:pt x="59576" y="3639"/>
                </a:cubicBezTo>
                <a:cubicBezTo>
                  <a:pt x="59971" y="4129"/>
                  <a:pt x="60415" y="4606"/>
                  <a:pt x="60854" y="5080"/>
                </a:cubicBezTo>
                <a:cubicBezTo>
                  <a:pt x="61245" y="5503"/>
                  <a:pt x="61151" y="6036"/>
                  <a:pt x="61508" y="6454"/>
                </a:cubicBezTo>
                <a:cubicBezTo>
                  <a:pt x="62068" y="7112"/>
                  <a:pt x="61698" y="7875"/>
                  <a:pt x="62034" y="8581"/>
                </a:cubicBezTo>
                <a:cubicBezTo>
                  <a:pt x="62249" y="9032"/>
                  <a:pt x="62370" y="9574"/>
                  <a:pt x="62414" y="10101"/>
                </a:cubicBezTo>
                <a:cubicBezTo>
                  <a:pt x="62453" y="10557"/>
                  <a:pt x="62056" y="11096"/>
                  <a:pt x="62658" y="11510"/>
                </a:cubicBezTo>
                <a:cubicBezTo>
                  <a:pt x="62117" y="11790"/>
                  <a:pt x="62966" y="12221"/>
                  <a:pt x="62447" y="12503"/>
                </a:cubicBezTo>
                <a:cubicBezTo>
                  <a:pt x="62680" y="12709"/>
                  <a:pt x="62670" y="13063"/>
                  <a:pt x="62640" y="13195"/>
                </a:cubicBezTo>
                <a:cubicBezTo>
                  <a:pt x="62518" y="13722"/>
                  <a:pt x="62847" y="14206"/>
                  <a:pt x="62772" y="14700"/>
                </a:cubicBezTo>
                <a:cubicBezTo>
                  <a:pt x="62725" y="15011"/>
                  <a:pt x="62536" y="15293"/>
                  <a:pt x="63002" y="15517"/>
                </a:cubicBezTo>
                <a:cubicBezTo>
                  <a:pt x="63039" y="15535"/>
                  <a:pt x="63042" y="15651"/>
                  <a:pt x="63001" y="15682"/>
                </a:cubicBezTo>
                <a:cubicBezTo>
                  <a:pt x="62350" y="16164"/>
                  <a:pt x="62915" y="16662"/>
                  <a:pt x="62973" y="17150"/>
                </a:cubicBezTo>
                <a:cubicBezTo>
                  <a:pt x="62993" y="17314"/>
                  <a:pt x="62866" y="17459"/>
                  <a:pt x="62916" y="17609"/>
                </a:cubicBezTo>
                <a:cubicBezTo>
                  <a:pt x="63066" y="18065"/>
                  <a:pt x="63249" y="18516"/>
                  <a:pt x="63059" y="18990"/>
                </a:cubicBezTo>
                <a:cubicBezTo>
                  <a:pt x="63053" y="19003"/>
                  <a:pt x="63049" y="19027"/>
                  <a:pt x="63060" y="19035"/>
                </a:cubicBezTo>
                <a:cubicBezTo>
                  <a:pt x="63657" y="19486"/>
                  <a:pt x="63122" y="19997"/>
                  <a:pt x="63210" y="20479"/>
                </a:cubicBezTo>
                <a:cubicBezTo>
                  <a:pt x="63304" y="20990"/>
                  <a:pt x="63261" y="21515"/>
                  <a:pt x="63354" y="22028"/>
                </a:cubicBezTo>
                <a:cubicBezTo>
                  <a:pt x="63476" y="22692"/>
                  <a:pt x="63329" y="23349"/>
                  <a:pt x="63335" y="24008"/>
                </a:cubicBezTo>
                <a:cubicBezTo>
                  <a:pt x="63336" y="24054"/>
                  <a:pt x="63309" y="24116"/>
                  <a:pt x="63341" y="24146"/>
                </a:cubicBezTo>
                <a:cubicBezTo>
                  <a:pt x="63453" y="24254"/>
                  <a:pt x="63661" y="24339"/>
                  <a:pt x="63690" y="24453"/>
                </a:cubicBezTo>
                <a:cubicBezTo>
                  <a:pt x="63706" y="24515"/>
                  <a:pt x="63665" y="24531"/>
                  <a:pt x="63606" y="24531"/>
                </a:cubicBezTo>
                <a:cubicBezTo>
                  <a:pt x="63543" y="24531"/>
                  <a:pt x="63458" y="24512"/>
                  <a:pt x="63403" y="24512"/>
                </a:cubicBezTo>
                <a:cubicBezTo>
                  <a:pt x="63355" y="24512"/>
                  <a:pt x="63329" y="24526"/>
                  <a:pt x="63358" y="24580"/>
                </a:cubicBezTo>
                <a:cubicBezTo>
                  <a:pt x="63503" y="24853"/>
                  <a:pt x="63283" y="25127"/>
                  <a:pt x="63451" y="25383"/>
                </a:cubicBezTo>
                <a:cubicBezTo>
                  <a:pt x="63486" y="25438"/>
                  <a:pt x="63592" y="25509"/>
                  <a:pt x="63572" y="25537"/>
                </a:cubicBezTo>
                <a:cubicBezTo>
                  <a:pt x="63042" y="26277"/>
                  <a:pt x="63784" y="27642"/>
                  <a:pt x="63906" y="28448"/>
                </a:cubicBezTo>
                <a:cubicBezTo>
                  <a:pt x="64142" y="29996"/>
                  <a:pt x="63916" y="31704"/>
                  <a:pt x="63889" y="33267"/>
                </a:cubicBezTo>
                <a:lnTo>
                  <a:pt x="63800" y="38581"/>
                </a:lnTo>
                <a:cubicBezTo>
                  <a:pt x="63721" y="43326"/>
                  <a:pt x="63859" y="48070"/>
                  <a:pt x="64043" y="52811"/>
                </a:cubicBezTo>
                <a:cubicBezTo>
                  <a:pt x="64124" y="54881"/>
                  <a:pt x="64556" y="57249"/>
                  <a:pt x="64144" y="59284"/>
                </a:cubicBezTo>
                <a:cubicBezTo>
                  <a:pt x="63810" y="60940"/>
                  <a:pt x="63747" y="62392"/>
                  <a:pt x="64016" y="64094"/>
                </a:cubicBezTo>
                <a:cubicBezTo>
                  <a:pt x="64119" y="64740"/>
                  <a:pt x="64056" y="65376"/>
                  <a:pt x="64042" y="66017"/>
                </a:cubicBezTo>
                <a:cubicBezTo>
                  <a:pt x="64017" y="67125"/>
                  <a:pt x="63949" y="68232"/>
                  <a:pt x="64071" y="69340"/>
                </a:cubicBezTo>
                <a:cubicBezTo>
                  <a:pt x="64111" y="69698"/>
                  <a:pt x="64043" y="70083"/>
                  <a:pt x="64138" y="70430"/>
                </a:cubicBezTo>
                <a:cubicBezTo>
                  <a:pt x="64251" y="70844"/>
                  <a:pt x="64082" y="71272"/>
                  <a:pt x="64315" y="71666"/>
                </a:cubicBezTo>
                <a:cubicBezTo>
                  <a:pt x="64381" y="71777"/>
                  <a:pt x="64323" y="71840"/>
                  <a:pt x="64255" y="71918"/>
                </a:cubicBezTo>
                <a:cubicBezTo>
                  <a:pt x="64163" y="72028"/>
                  <a:pt x="63961" y="72144"/>
                  <a:pt x="64347" y="72192"/>
                </a:cubicBezTo>
                <a:cubicBezTo>
                  <a:pt x="64498" y="72210"/>
                  <a:pt x="64491" y="72385"/>
                  <a:pt x="64392" y="72420"/>
                </a:cubicBezTo>
                <a:cubicBezTo>
                  <a:pt x="63835" y="72622"/>
                  <a:pt x="64430" y="72904"/>
                  <a:pt x="64273" y="73126"/>
                </a:cubicBezTo>
                <a:cubicBezTo>
                  <a:pt x="64711" y="73201"/>
                  <a:pt x="64495" y="73539"/>
                  <a:pt x="64469" y="73605"/>
                </a:cubicBezTo>
                <a:cubicBezTo>
                  <a:pt x="64220" y="74268"/>
                  <a:pt x="64502" y="74929"/>
                  <a:pt x="64414" y="75582"/>
                </a:cubicBezTo>
                <a:cubicBezTo>
                  <a:pt x="64316" y="76315"/>
                  <a:pt x="64414" y="77044"/>
                  <a:pt x="64408" y="77773"/>
                </a:cubicBezTo>
                <a:cubicBezTo>
                  <a:pt x="64403" y="78602"/>
                  <a:pt x="64133" y="79435"/>
                  <a:pt x="64202" y="80257"/>
                </a:cubicBezTo>
                <a:cubicBezTo>
                  <a:pt x="64246" y="80787"/>
                  <a:pt x="63725" y="81316"/>
                  <a:pt x="64211" y="81834"/>
                </a:cubicBezTo>
                <a:cubicBezTo>
                  <a:pt x="63755" y="82253"/>
                  <a:pt x="64183" y="82741"/>
                  <a:pt x="63993" y="83199"/>
                </a:cubicBezTo>
                <a:cubicBezTo>
                  <a:pt x="63757" y="83765"/>
                  <a:pt x="63810" y="84375"/>
                  <a:pt x="63626" y="84961"/>
                </a:cubicBezTo>
                <a:cubicBezTo>
                  <a:pt x="63419" y="85621"/>
                  <a:pt x="63028" y="86225"/>
                  <a:pt x="62746" y="86857"/>
                </a:cubicBezTo>
                <a:cubicBezTo>
                  <a:pt x="62492" y="87421"/>
                  <a:pt x="61939" y="87757"/>
                  <a:pt x="61445" y="88140"/>
                </a:cubicBezTo>
                <a:cubicBezTo>
                  <a:pt x="61118" y="88395"/>
                  <a:pt x="60645" y="88593"/>
                  <a:pt x="60297" y="88825"/>
                </a:cubicBezTo>
                <a:cubicBezTo>
                  <a:pt x="59842" y="89129"/>
                  <a:pt x="59284" y="89243"/>
                  <a:pt x="58799" y="89468"/>
                </a:cubicBezTo>
                <a:cubicBezTo>
                  <a:pt x="58255" y="89719"/>
                  <a:pt x="57595" y="89907"/>
                  <a:pt x="56948" y="89907"/>
                </a:cubicBezTo>
                <a:cubicBezTo>
                  <a:pt x="56916" y="89907"/>
                  <a:pt x="56885" y="89907"/>
                  <a:pt x="56854" y="89906"/>
                </a:cubicBezTo>
                <a:cubicBezTo>
                  <a:pt x="56819" y="89905"/>
                  <a:pt x="56786" y="89905"/>
                  <a:pt x="56752" y="89905"/>
                </a:cubicBezTo>
                <a:cubicBezTo>
                  <a:pt x="56068" y="89905"/>
                  <a:pt x="55484" y="90111"/>
                  <a:pt x="54873" y="90232"/>
                </a:cubicBezTo>
                <a:cubicBezTo>
                  <a:pt x="54158" y="90375"/>
                  <a:pt x="53430" y="90423"/>
                  <a:pt x="52756" y="90530"/>
                </a:cubicBezTo>
                <a:cubicBezTo>
                  <a:pt x="52676" y="90515"/>
                  <a:pt x="52599" y="90509"/>
                  <a:pt x="52523" y="90509"/>
                </a:cubicBezTo>
                <a:cubicBezTo>
                  <a:pt x="52130" y="90509"/>
                  <a:pt x="51787" y="90679"/>
                  <a:pt x="51408" y="90679"/>
                </a:cubicBezTo>
                <a:cubicBezTo>
                  <a:pt x="51349" y="90679"/>
                  <a:pt x="51289" y="90675"/>
                  <a:pt x="51227" y="90666"/>
                </a:cubicBezTo>
                <a:cubicBezTo>
                  <a:pt x="51189" y="90660"/>
                  <a:pt x="51150" y="90657"/>
                  <a:pt x="51112" y="90657"/>
                </a:cubicBezTo>
                <a:cubicBezTo>
                  <a:pt x="50862" y="90657"/>
                  <a:pt x="50604" y="90767"/>
                  <a:pt x="50346" y="90767"/>
                </a:cubicBezTo>
                <a:cubicBezTo>
                  <a:pt x="50213" y="90767"/>
                  <a:pt x="50080" y="90738"/>
                  <a:pt x="49949" y="90650"/>
                </a:cubicBezTo>
                <a:cubicBezTo>
                  <a:pt x="49941" y="90645"/>
                  <a:pt x="49928" y="90643"/>
                  <a:pt x="49912" y="90643"/>
                </a:cubicBezTo>
                <a:cubicBezTo>
                  <a:pt x="49871" y="90643"/>
                  <a:pt x="49809" y="90657"/>
                  <a:pt x="49768" y="90671"/>
                </a:cubicBezTo>
                <a:cubicBezTo>
                  <a:pt x="49115" y="90882"/>
                  <a:pt x="48411" y="90854"/>
                  <a:pt x="47721" y="90904"/>
                </a:cubicBezTo>
                <a:cubicBezTo>
                  <a:pt x="46789" y="90971"/>
                  <a:pt x="45858" y="91038"/>
                  <a:pt x="44922" y="91038"/>
                </a:cubicBezTo>
                <a:cubicBezTo>
                  <a:pt x="44859" y="91038"/>
                  <a:pt x="44797" y="91038"/>
                  <a:pt x="44734" y="91037"/>
                </a:cubicBezTo>
                <a:cubicBezTo>
                  <a:pt x="43996" y="91028"/>
                  <a:pt x="43259" y="91010"/>
                  <a:pt x="42522" y="90981"/>
                </a:cubicBezTo>
                <a:cubicBezTo>
                  <a:pt x="42502" y="90980"/>
                  <a:pt x="42482" y="90980"/>
                  <a:pt x="42462" y="90980"/>
                </a:cubicBezTo>
                <a:cubicBezTo>
                  <a:pt x="42163" y="90980"/>
                  <a:pt x="41892" y="91070"/>
                  <a:pt x="41579" y="91070"/>
                </a:cubicBezTo>
                <a:cubicBezTo>
                  <a:pt x="41558" y="91070"/>
                  <a:pt x="41537" y="91070"/>
                  <a:pt x="41516" y="91069"/>
                </a:cubicBezTo>
                <a:cubicBezTo>
                  <a:pt x="40903" y="91043"/>
                  <a:pt x="40291" y="91021"/>
                  <a:pt x="39677" y="90982"/>
                </a:cubicBezTo>
                <a:cubicBezTo>
                  <a:pt x="39367" y="90964"/>
                  <a:pt x="39057" y="90955"/>
                  <a:pt x="38746" y="90955"/>
                </a:cubicBezTo>
                <a:cubicBezTo>
                  <a:pt x="38391" y="90955"/>
                  <a:pt x="38036" y="90967"/>
                  <a:pt x="37681" y="90991"/>
                </a:cubicBezTo>
                <a:cubicBezTo>
                  <a:pt x="37594" y="90996"/>
                  <a:pt x="37508" y="90998"/>
                  <a:pt x="37421" y="90998"/>
                </a:cubicBezTo>
                <a:cubicBezTo>
                  <a:pt x="36901" y="90998"/>
                  <a:pt x="36384" y="90916"/>
                  <a:pt x="35854" y="90916"/>
                </a:cubicBezTo>
                <a:cubicBezTo>
                  <a:pt x="35845" y="90916"/>
                  <a:pt x="35835" y="90916"/>
                  <a:pt x="35825" y="90916"/>
                </a:cubicBezTo>
                <a:cubicBezTo>
                  <a:pt x="35368" y="90919"/>
                  <a:pt x="34912" y="91001"/>
                  <a:pt x="34458" y="91001"/>
                </a:cubicBezTo>
                <a:cubicBezTo>
                  <a:pt x="34294" y="91001"/>
                  <a:pt x="34131" y="90990"/>
                  <a:pt x="33968" y="90961"/>
                </a:cubicBezTo>
                <a:cubicBezTo>
                  <a:pt x="33866" y="90943"/>
                  <a:pt x="33764" y="90936"/>
                  <a:pt x="33663" y="90936"/>
                </a:cubicBezTo>
                <a:cubicBezTo>
                  <a:pt x="33307" y="90936"/>
                  <a:pt x="32958" y="91024"/>
                  <a:pt x="32623" y="91024"/>
                </a:cubicBezTo>
                <a:cubicBezTo>
                  <a:pt x="32548" y="91024"/>
                  <a:pt x="32473" y="91020"/>
                  <a:pt x="32399" y="91009"/>
                </a:cubicBezTo>
                <a:cubicBezTo>
                  <a:pt x="31991" y="90948"/>
                  <a:pt x="31579" y="90937"/>
                  <a:pt x="31167" y="90937"/>
                </a:cubicBezTo>
                <a:cubicBezTo>
                  <a:pt x="30952" y="90937"/>
                  <a:pt x="30738" y="90940"/>
                  <a:pt x="30523" y="90940"/>
                </a:cubicBezTo>
                <a:cubicBezTo>
                  <a:pt x="30019" y="90940"/>
                  <a:pt x="29515" y="90925"/>
                  <a:pt x="29013" y="90821"/>
                </a:cubicBezTo>
                <a:cubicBezTo>
                  <a:pt x="28881" y="90794"/>
                  <a:pt x="28738" y="90784"/>
                  <a:pt x="28588" y="90784"/>
                </a:cubicBezTo>
                <a:cubicBezTo>
                  <a:pt x="28232" y="90784"/>
                  <a:pt x="27837" y="90838"/>
                  <a:pt x="27466" y="90838"/>
                </a:cubicBezTo>
                <a:cubicBezTo>
                  <a:pt x="27428" y="90838"/>
                  <a:pt x="27391" y="90838"/>
                  <a:pt x="27355" y="90837"/>
                </a:cubicBezTo>
                <a:cubicBezTo>
                  <a:pt x="27297" y="90835"/>
                  <a:pt x="27239" y="90834"/>
                  <a:pt x="27181" y="90834"/>
                </a:cubicBezTo>
                <a:cubicBezTo>
                  <a:pt x="26649" y="90834"/>
                  <a:pt x="26109" y="90902"/>
                  <a:pt x="25590" y="90902"/>
                </a:cubicBezTo>
                <a:cubicBezTo>
                  <a:pt x="25392" y="90902"/>
                  <a:pt x="25197" y="90892"/>
                  <a:pt x="25006" y="90865"/>
                </a:cubicBezTo>
                <a:cubicBezTo>
                  <a:pt x="24719" y="90824"/>
                  <a:pt x="24435" y="90809"/>
                  <a:pt x="24154" y="90809"/>
                </a:cubicBezTo>
                <a:cubicBezTo>
                  <a:pt x="23500" y="90809"/>
                  <a:pt x="22860" y="90887"/>
                  <a:pt x="22213" y="90887"/>
                </a:cubicBezTo>
                <a:cubicBezTo>
                  <a:pt x="22142" y="90887"/>
                  <a:pt x="22071" y="90886"/>
                  <a:pt x="21999" y="90884"/>
                </a:cubicBezTo>
                <a:cubicBezTo>
                  <a:pt x="21765" y="90878"/>
                  <a:pt x="21529" y="90835"/>
                  <a:pt x="21302" y="90789"/>
                </a:cubicBezTo>
                <a:cubicBezTo>
                  <a:pt x="21026" y="90731"/>
                  <a:pt x="20759" y="90681"/>
                  <a:pt x="20480" y="90681"/>
                </a:cubicBezTo>
                <a:cubicBezTo>
                  <a:pt x="20318" y="90681"/>
                  <a:pt x="20152" y="90698"/>
                  <a:pt x="19977" y="90740"/>
                </a:cubicBezTo>
                <a:cubicBezTo>
                  <a:pt x="19864" y="90768"/>
                  <a:pt x="19749" y="90779"/>
                  <a:pt x="19632" y="90779"/>
                </a:cubicBezTo>
                <a:cubicBezTo>
                  <a:pt x="19276" y="90779"/>
                  <a:pt x="18907" y="90677"/>
                  <a:pt x="18547" y="90657"/>
                </a:cubicBezTo>
                <a:cubicBezTo>
                  <a:pt x="17422" y="90596"/>
                  <a:pt x="16304" y="90463"/>
                  <a:pt x="15172" y="90412"/>
                </a:cubicBezTo>
                <a:cubicBezTo>
                  <a:pt x="14790" y="90395"/>
                  <a:pt x="14392" y="90307"/>
                  <a:pt x="14009" y="90252"/>
                </a:cubicBezTo>
                <a:cubicBezTo>
                  <a:pt x="13672" y="90202"/>
                  <a:pt x="13367" y="90187"/>
                  <a:pt x="13031" y="90176"/>
                </a:cubicBezTo>
                <a:cubicBezTo>
                  <a:pt x="13025" y="90176"/>
                  <a:pt x="13020" y="90176"/>
                  <a:pt x="13014" y="90176"/>
                </a:cubicBezTo>
                <a:cubicBezTo>
                  <a:pt x="12929" y="90176"/>
                  <a:pt x="12823" y="90194"/>
                  <a:pt x="12716" y="90194"/>
                </a:cubicBezTo>
                <a:cubicBezTo>
                  <a:pt x="12568" y="90194"/>
                  <a:pt x="12417" y="90160"/>
                  <a:pt x="12314" y="89998"/>
                </a:cubicBezTo>
                <a:cubicBezTo>
                  <a:pt x="12288" y="89956"/>
                  <a:pt x="12256" y="89940"/>
                  <a:pt x="12219" y="89940"/>
                </a:cubicBezTo>
                <a:cubicBezTo>
                  <a:pt x="12102" y="89940"/>
                  <a:pt x="11939" y="90105"/>
                  <a:pt x="11773" y="90105"/>
                </a:cubicBezTo>
                <a:cubicBezTo>
                  <a:pt x="11760" y="90105"/>
                  <a:pt x="11747" y="90104"/>
                  <a:pt x="11734" y="90102"/>
                </a:cubicBezTo>
                <a:cubicBezTo>
                  <a:pt x="11411" y="90047"/>
                  <a:pt x="11121" y="89937"/>
                  <a:pt x="10767" y="89935"/>
                </a:cubicBezTo>
                <a:cubicBezTo>
                  <a:pt x="9650" y="89929"/>
                  <a:pt x="8561" y="89702"/>
                  <a:pt x="7497" y="89524"/>
                </a:cubicBezTo>
                <a:cubicBezTo>
                  <a:pt x="6870" y="89419"/>
                  <a:pt x="6037" y="89333"/>
                  <a:pt x="5549" y="88860"/>
                </a:cubicBezTo>
                <a:cubicBezTo>
                  <a:pt x="5427" y="88741"/>
                  <a:pt x="5113" y="88733"/>
                  <a:pt x="4920" y="88640"/>
                </a:cubicBezTo>
                <a:cubicBezTo>
                  <a:pt x="3903" y="88148"/>
                  <a:pt x="3249" y="87423"/>
                  <a:pt x="2609" y="86705"/>
                </a:cubicBezTo>
                <a:cubicBezTo>
                  <a:pt x="1949" y="85966"/>
                  <a:pt x="1834" y="85088"/>
                  <a:pt x="1801" y="84254"/>
                </a:cubicBezTo>
                <a:cubicBezTo>
                  <a:pt x="1777" y="83655"/>
                  <a:pt x="1819" y="83027"/>
                  <a:pt x="1833" y="82421"/>
                </a:cubicBezTo>
                <a:cubicBezTo>
                  <a:pt x="1847" y="81905"/>
                  <a:pt x="1865" y="81379"/>
                  <a:pt x="1860" y="80859"/>
                </a:cubicBezTo>
                <a:cubicBezTo>
                  <a:pt x="1859" y="80638"/>
                  <a:pt x="1924" y="80426"/>
                  <a:pt x="1931" y="80207"/>
                </a:cubicBezTo>
                <a:cubicBezTo>
                  <a:pt x="1981" y="78749"/>
                  <a:pt x="1872" y="77282"/>
                  <a:pt x="2027" y="75836"/>
                </a:cubicBezTo>
                <a:cubicBezTo>
                  <a:pt x="2140" y="74784"/>
                  <a:pt x="2051" y="73736"/>
                  <a:pt x="2059" y="72695"/>
                </a:cubicBezTo>
                <a:cubicBezTo>
                  <a:pt x="2065" y="71754"/>
                  <a:pt x="2146" y="70790"/>
                  <a:pt x="1915" y="69831"/>
                </a:cubicBezTo>
                <a:cubicBezTo>
                  <a:pt x="1755" y="69166"/>
                  <a:pt x="1988" y="68455"/>
                  <a:pt x="1979" y="67764"/>
                </a:cubicBezTo>
                <a:cubicBezTo>
                  <a:pt x="1972" y="67294"/>
                  <a:pt x="1862" y="66825"/>
                  <a:pt x="1878" y="66348"/>
                </a:cubicBezTo>
                <a:cubicBezTo>
                  <a:pt x="1917" y="65189"/>
                  <a:pt x="2004" y="64028"/>
                  <a:pt x="1988" y="62872"/>
                </a:cubicBezTo>
                <a:cubicBezTo>
                  <a:pt x="1977" y="62051"/>
                  <a:pt x="2147" y="61240"/>
                  <a:pt x="2090" y="60416"/>
                </a:cubicBezTo>
                <a:cubicBezTo>
                  <a:pt x="2057" y="59949"/>
                  <a:pt x="2182" y="59458"/>
                  <a:pt x="2206" y="58979"/>
                </a:cubicBezTo>
                <a:cubicBezTo>
                  <a:pt x="2248" y="58086"/>
                  <a:pt x="2362" y="57195"/>
                  <a:pt x="2328" y="56295"/>
                </a:cubicBezTo>
                <a:cubicBezTo>
                  <a:pt x="2295" y="55389"/>
                  <a:pt x="2489" y="54480"/>
                  <a:pt x="2541" y="53571"/>
                </a:cubicBezTo>
                <a:cubicBezTo>
                  <a:pt x="2561" y="53231"/>
                  <a:pt x="2567" y="52876"/>
                  <a:pt x="2506" y="52546"/>
                </a:cubicBezTo>
                <a:cubicBezTo>
                  <a:pt x="2382" y="51873"/>
                  <a:pt x="2701" y="51214"/>
                  <a:pt x="2583" y="50569"/>
                </a:cubicBezTo>
                <a:cubicBezTo>
                  <a:pt x="2488" y="50056"/>
                  <a:pt x="2688" y="49554"/>
                  <a:pt x="2534" y="49061"/>
                </a:cubicBezTo>
                <a:cubicBezTo>
                  <a:pt x="2388" y="48592"/>
                  <a:pt x="2559" y="48134"/>
                  <a:pt x="2610" y="47682"/>
                </a:cubicBezTo>
                <a:cubicBezTo>
                  <a:pt x="2675" y="47121"/>
                  <a:pt x="2472" y="46573"/>
                  <a:pt x="2606" y="46017"/>
                </a:cubicBezTo>
                <a:cubicBezTo>
                  <a:pt x="2712" y="45584"/>
                  <a:pt x="2480" y="45129"/>
                  <a:pt x="2732" y="44700"/>
                </a:cubicBezTo>
                <a:cubicBezTo>
                  <a:pt x="2748" y="44673"/>
                  <a:pt x="2774" y="44643"/>
                  <a:pt x="2771" y="44616"/>
                </a:cubicBezTo>
                <a:cubicBezTo>
                  <a:pt x="2664" y="43393"/>
                  <a:pt x="2817" y="42163"/>
                  <a:pt x="2546" y="40942"/>
                </a:cubicBezTo>
                <a:cubicBezTo>
                  <a:pt x="2462" y="40564"/>
                  <a:pt x="2605" y="40163"/>
                  <a:pt x="2632" y="39771"/>
                </a:cubicBezTo>
                <a:cubicBezTo>
                  <a:pt x="2694" y="38867"/>
                  <a:pt x="2551" y="37969"/>
                  <a:pt x="2479" y="37068"/>
                </a:cubicBezTo>
                <a:cubicBezTo>
                  <a:pt x="2449" y="36694"/>
                  <a:pt x="2521" y="36289"/>
                  <a:pt x="2518" y="35905"/>
                </a:cubicBezTo>
                <a:cubicBezTo>
                  <a:pt x="2466" y="28064"/>
                  <a:pt x="2604" y="20188"/>
                  <a:pt x="2656" y="12334"/>
                </a:cubicBezTo>
                <a:cubicBezTo>
                  <a:pt x="2676" y="9586"/>
                  <a:pt x="3158" y="5621"/>
                  <a:pt x="5571" y="3826"/>
                </a:cubicBezTo>
                <a:cubicBezTo>
                  <a:pt x="6101" y="3430"/>
                  <a:pt x="6765" y="3094"/>
                  <a:pt x="7384" y="2911"/>
                </a:cubicBezTo>
                <a:cubicBezTo>
                  <a:pt x="8050" y="2715"/>
                  <a:pt x="8728" y="2386"/>
                  <a:pt x="9519" y="2386"/>
                </a:cubicBezTo>
                <a:cubicBezTo>
                  <a:pt x="9592" y="2386"/>
                  <a:pt x="9666" y="2389"/>
                  <a:pt x="9741" y="2395"/>
                </a:cubicBezTo>
                <a:cubicBezTo>
                  <a:pt x="9765" y="2396"/>
                  <a:pt x="9789" y="2397"/>
                  <a:pt x="9813" y="2397"/>
                </a:cubicBezTo>
                <a:cubicBezTo>
                  <a:pt x="10124" y="2397"/>
                  <a:pt x="10424" y="2246"/>
                  <a:pt x="10657" y="2166"/>
                </a:cubicBezTo>
                <a:cubicBezTo>
                  <a:pt x="11008" y="2047"/>
                  <a:pt x="11370" y="2027"/>
                  <a:pt x="11734" y="2027"/>
                </a:cubicBezTo>
                <a:cubicBezTo>
                  <a:pt x="11909" y="2027"/>
                  <a:pt x="12085" y="2032"/>
                  <a:pt x="12261" y="2032"/>
                </a:cubicBezTo>
                <a:cubicBezTo>
                  <a:pt x="12608" y="2032"/>
                  <a:pt x="12954" y="2014"/>
                  <a:pt x="13293" y="1910"/>
                </a:cubicBezTo>
                <a:cubicBezTo>
                  <a:pt x="13696" y="1786"/>
                  <a:pt x="14313" y="1828"/>
                  <a:pt x="14832" y="1797"/>
                </a:cubicBezTo>
                <a:cubicBezTo>
                  <a:pt x="14862" y="1796"/>
                  <a:pt x="14892" y="1795"/>
                  <a:pt x="14924" y="1795"/>
                </a:cubicBezTo>
                <a:cubicBezTo>
                  <a:pt x="14981" y="1795"/>
                  <a:pt x="15041" y="1797"/>
                  <a:pt x="15100" y="1797"/>
                </a:cubicBezTo>
                <a:cubicBezTo>
                  <a:pt x="15293" y="1797"/>
                  <a:pt x="15480" y="1776"/>
                  <a:pt x="15581" y="1596"/>
                </a:cubicBezTo>
                <a:cubicBezTo>
                  <a:pt x="15591" y="1577"/>
                  <a:pt x="15679" y="1560"/>
                  <a:pt x="15726" y="1560"/>
                </a:cubicBezTo>
                <a:cubicBezTo>
                  <a:pt x="15740" y="1560"/>
                  <a:pt x="15750" y="1562"/>
                  <a:pt x="15754" y="1565"/>
                </a:cubicBezTo>
                <a:cubicBezTo>
                  <a:pt x="15887" y="1692"/>
                  <a:pt x="16012" y="1736"/>
                  <a:pt x="16133" y="1736"/>
                </a:cubicBezTo>
                <a:cubicBezTo>
                  <a:pt x="16405" y="1736"/>
                  <a:pt x="16655" y="1511"/>
                  <a:pt x="16923" y="1498"/>
                </a:cubicBezTo>
                <a:cubicBezTo>
                  <a:pt x="17874" y="1453"/>
                  <a:pt x="18824" y="1476"/>
                  <a:pt x="19768" y="1463"/>
                </a:cubicBezTo>
                <a:cubicBezTo>
                  <a:pt x="19802" y="1462"/>
                  <a:pt x="19836" y="1462"/>
                  <a:pt x="19870" y="1462"/>
                </a:cubicBezTo>
                <a:cubicBezTo>
                  <a:pt x="20121" y="1462"/>
                  <a:pt x="20383" y="1474"/>
                  <a:pt x="20648" y="1474"/>
                </a:cubicBezTo>
                <a:cubicBezTo>
                  <a:pt x="21042" y="1474"/>
                  <a:pt x="21441" y="1447"/>
                  <a:pt x="21817" y="1313"/>
                </a:cubicBezTo>
                <a:cubicBezTo>
                  <a:pt x="21835" y="1306"/>
                  <a:pt x="21855" y="1303"/>
                  <a:pt x="21877" y="1303"/>
                </a:cubicBezTo>
                <a:cubicBezTo>
                  <a:pt x="22016" y="1303"/>
                  <a:pt x="22226" y="1415"/>
                  <a:pt x="22382" y="1415"/>
                </a:cubicBezTo>
                <a:cubicBezTo>
                  <a:pt x="22398" y="1415"/>
                  <a:pt x="22414" y="1414"/>
                  <a:pt x="22429" y="1411"/>
                </a:cubicBezTo>
                <a:cubicBezTo>
                  <a:pt x="23140" y="1280"/>
                  <a:pt x="23889" y="1325"/>
                  <a:pt x="24571" y="1217"/>
                </a:cubicBezTo>
                <a:cubicBezTo>
                  <a:pt x="25193" y="1120"/>
                  <a:pt x="25793" y="1057"/>
                  <a:pt x="26410" y="1057"/>
                </a:cubicBezTo>
                <a:cubicBezTo>
                  <a:pt x="26500" y="1057"/>
                  <a:pt x="26591" y="1058"/>
                  <a:pt x="26682" y="1061"/>
                </a:cubicBezTo>
                <a:cubicBezTo>
                  <a:pt x="27372" y="1081"/>
                  <a:pt x="28087" y="1173"/>
                  <a:pt x="28771" y="1173"/>
                </a:cubicBezTo>
                <a:cubicBezTo>
                  <a:pt x="29060" y="1173"/>
                  <a:pt x="29344" y="1157"/>
                  <a:pt x="29619" y="1111"/>
                </a:cubicBezTo>
                <a:cubicBezTo>
                  <a:pt x="29942" y="1057"/>
                  <a:pt x="30264" y="1044"/>
                  <a:pt x="30584" y="1044"/>
                </a:cubicBezTo>
                <a:cubicBezTo>
                  <a:pt x="30882" y="1044"/>
                  <a:pt x="31179" y="1055"/>
                  <a:pt x="31473" y="1055"/>
                </a:cubicBezTo>
                <a:cubicBezTo>
                  <a:pt x="31813" y="1055"/>
                  <a:pt x="32150" y="1040"/>
                  <a:pt x="32485" y="974"/>
                </a:cubicBezTo>
                <a:cubicBezTo>
                  <a:pt x="32542" y="963"/>
                  <a:pt x="32599" y="958"/>
                  <a:pt x="32655" y="958"/>
                </a:cubicBezTo>
                <a:close/>
                <a:moveTo>
                  <a:pt x="26311" y="0"/>
                </a:moveTo>
                <a:cubicBezTo>
                  <a:pt x="26126" y="0"/>
                  <a:pt x="25941" y="2"/>
                  <a:pt x="25756" y="5"/>
                </a:cubicBezTo>
                <a:cubicBezTo>
                  <a:pt x="25144" y="16"/>
                  <a:pt x="24554" y="79"/>
                  <a:pt x="23971" y="145"/>
                </a:cubicBezTo>
                <a:cubicBezTo>
                  <a:pt x="23151" y="236"/>
                  <a:pt x="22321" y="341"/>
                  <a:pt x="21503" y="341"/>
                </a:cubicBezTo>
                <a:cubicBezTo>
                  <a:pt x="21365" y="341"/>
                  <a:pt x="21229" y="338"/>
                  <a:pt x="21092" y="332"/>
                </a:cubicBezTo>
                <a:cubicBezTo>
                  <a:pt x="20741" y="315"/>
                  <a:pt x="20390" y="308"/>
                  <a:pt x="20040" y="308"/>
                </a:cubicBezTo>
                <a:cubicBezTo>
                  <a:pt x="18964" y="308"/>
                  <a:pt x="17895" y="374"/>
                  <a:pt x="16834" y="433"/>
                </a:cubicBezTo>
                <a:cubicBezTo>
                  <a:pt x="15614" y="500"/>
                  <a:pt x="14375" y="613"/>
                  <a:pt x="13160" y="802"/>
                </a:cubicBezTo>
                <a:cubicBezTo>
                  <a:pt x="11934" y="991"/>
                  <a:pt x="10679" y="1083"/>
                  <a:pt x="9437" y="1217"/>
                </a:cubicBezTo>
                <a:cubicBezTo>
                  <a:pt x="8824" y="1283"/>
                  <a:pt x="8308" y="1548"/>
                  <a:pt x="7750" y="1708"/>
                </a:cubicBezTo>
                <a:cubicBezTo>
                  <a:pt x="6983" y="1930"/>
                  <a:pt x="6194" y="2183"/>
                  <a:pt x="5519" y="2581"/>
                </a:cubicBezTo>
                <a:cubicBezTo>
                  <a:pt x="5062" y="2846"/>
                  <a:pt x="4649" y="3179"/>
                  <a:pt x="4292" y="3567"/>
                </a:cubicBezTo>
                <a:cubicBezTo>
                  <a:pt x="3846" y="4046"/>
                  <a:pt x="3310" y="4447"/>
                  <a:pt x="3035" y="5032"/>
                </a:cubicBezTo>
                <a:cubicBezTo>
                  <a:pt x="2752" y="5633"/>
                  <a:pt x="2403" y="6224"/>
                  <a:pt x="2137" y="6835"/>
                </a:cubicBezTo>
                <a:cubicBezTo>
                  <a:pt x="1927" y="7319"/>
                  <a:pt x="1529" y="7779"/>
                  <a:pt x="1458" y="8267"/>
                </a:cubicBezTo>
                <a:cubicBezTo>
                  <a:pt x="1146" y="10424"/>
                  <a:pt x="583" y="12307"/>
                  <a:pt x="807" y="14545"/>
                </a:cubicBezTo>
                <a:cubicBezTo>
                  <a:pt x="904" y="15511"/>
                  <a:pt x="1094" y="16467"/>
                  <a:pt x="1157" y="17435"/>
                </a:cubicBezTo>
                <a:cubicBezTo>
                  <a:pt x="1227" y="18547"/>
                  <a:pt x="1130" y="19660"/>
                  <a:pt x="1053" y="20772"/>
                </a:cubicBezTo>
                <a:cubicBezTo>
                  <a:pt x="835" y="23978"/>
                  <a:pt x="750" y="27269"/>
                  <a:pt x="870" y="30465"/>
                </a:cubicBezTo>
                <a:cubicBezTo>
                  <a:pt x="879" y="30699"/>
                  <a:pt x="888" y="30935"/>
                  <a:pt x="896" y="31169"/>
                </a:cubicBezTo>
                <a:cubicBezTo>
                  <a:pt x="1037" y="34971"/>
                  <a:pt x="1157" y="38774"/>
                  <a:pt x="1220" y="42579"/>
                </a:cubicBezTo>
                <a:cubicBezTo>
                  <a:pt x="1287" y="46793"/>
                  <a:pt x="1286" y="51007"/>
                  <a:pt x="1165" y="55219"/>
                </a:cubicBezTo>
                <a:cubicBezTo>
                  <a:pt x="1107" y="57370"/>
                  <a:pt x="1011" y="59519"/>
                  <a:pt x="883" y="61666"/>
                </a:cubicBezTo>
                <a:cubicBezTo>
                  <a:pt x="784" y="63295"/>
                  <a:pt x="0" y="66050"/>
                  <a:pt x="640" y="67564"/>
                </a:cubicBezTo>
                <a:cubicBezTo>
                  <a:pt x="652" y="67593"/>
                  <a:pt x="650" y="67627"/>
                  <a:pt x="633" y="67655"/>
                </a:cubicBezTo>
                <a:cubicBezTo>
                  <a:pt x="232" y="68291"/>
                  <a:pt x="729" y="68952"/>
                  <a:pt x="508" y="69620"/>
                </a:cubicBezTo>
                <a:cubicBezTo>
                  <a:pt x="380" y="70006"/>
                  <a:pt x="873" y="70464"/>
                  <a:pt x="537" y="70941"/>
                </a:cubicBezTo>
                <a:cubicBezTo>
                  <a:pt x="440" y="71078"/>
                  <a:pt x="399" y="71363"/>
                  <a:pt x="639" y="71579"/>
                </a:cubicBezTo>
                <a:cubicBezTo>
                  <a:pt x="816" y="71739"/>
                  <a:pt x="866" y="72036"/>
                  <a:pt x="735" y="72180"/>
                </a:cubicBezTo>
                <a:cubicBezTo>
                  <a:pt x="409" y="72539"/>
                  <a:pt x="782" y="72883"/>
                  <a:pt x="682" y="73241"/>
                </a:cubicBezTo>
                <a:cubicBezTo>
                  <a:pt x="629" y="73429"/>
                  <a:pt x="607" y="73708"/>
                  <a:pt x="715" y="73920"/>
                </a:cubicBezTo>
                <a:cubicBezTo>
                  <a:pt x="948" y="74376"/>
                  <a:pt x="741" y="74838"/>
                  <a:pt x="739" y="75287"/>
                </a:cubicBezTo>
                <a:cubicBezTo>
                  <a:pt x="737" y="75621"/>
                  <a:pt x="728" y="75979"/>
                  <a:pt x="675" y="76325"/>
                </a:cubicBezTo>
                <a:cubicBezTo>
                  <a:pt x="612" y="76747"/>
                  <a:pt x="716" y="77175"/>
                  <a:pt x="611" y="77602"/>
                </a:cubicBezTo>
                <a:cubicBezTo>
                  <a:pt x="520" y="77976"/>
                  <a:pt x="537" y="78359"/>
                  <a:pt x="548" y="78743"/>
                </a:cubicBezTo>
                <a:cubicBezTo>
                  <a:pt x="557" y="79052"/>
                  <a:pt x="820" y="79488"/>
                  <a:pt x="697" y="79599"/>
                </a:cubicBezTo>
                <a:cubicBezTo>
                  <a:pt x="180" y="80073"/>
                  <a:pt x="630" y="80578"/>
                  <a:pt x="465" y="81062"/>
                </a:cubicBezTo>
                <a:cubicBezTo>
                  <a:pt x="279" y="81613"/>
                  <a:pt x="533" y="82234"/>
                  <a:pt x="424" y="82834"/>
                </a:cubicBezTo>
                <a:cubicBezTo>
                  <a:pt x="384" y="83056"/>
                  <a:pt x="420" y="83327"/>
                  <a:pt x="424" y="83568"/>
                </a:cubicBezTo>
                <a:cubicBezTo>
                  <a:pt x="434" y="84061"/>
                  <a:pt x="620" y="84553"/>
                  <a:pt x="482" y="85046"/>
                </a:cubicBezTo>
                <a:cubicBezTo>
                  <a:pt x="393" y="85363"/>
                  <a:pt x="983" y="85648"/>
                  <a:pt x="553" y="85975"/>
                </a:cubicBezTo>
                <a:cubicBezTo>
                  <a:pt x="547" y="85980"/>
                  <a:pt x="563" y="86013"/>
                  <a:pt x="575" y="86015"/>
                </a:cubicBezTo>
                <a:cubicBezTo>
                  <a:pt x="1215" y="86146"/>
                  <a:pt x="813" y="86505"/>
                  <a:pt x="879" y="86758"/>
                </a:cubicBezTo>
                <a:cubicBezTo>
                  <a:pt x="892" y="86804"/>
                  <a:pt x="838" y="86842"/>
                  <a:pt x="923" y="86897"/>
                </a:cubicBezTo>
                <a:cubicBezTo>
                  <a:pt x="1657" y="87376"/>
                  <a:pt x="1801" y="88137"/>
                  <a:pt x="2689" y="88599"/>
                </a:cubicBezTo>
                <a:cubicBezTo>
                  <a:pt x="3293" y="88913"/>
                  <a:pt x="3730" y="89385"/>
                  <a:pt x="4443" y="89701"/>
                </a:cubicBezTo>
                <a:cubicBezTo>
                  <a:pt x="5278" y="90071"/>
                  <a:pt x="6017" y="90506"/>
                  <a:pt x="7036" y="90533"/>
                </a:cubicBezTo>
                <a:cubicBezTo>
                  <a:pt x="7421" y="90542"/>
                  <a:pt x="7697" y="90760"/>
                  <a:pt x="8086" y="90760"/>
                </a:cubicBezTo>
                <a:cubicBezTo>
                  <a:pt x="8091" y="90760"/>
                  <a:pt x="8096" y="90760"/>
                  <a:pt x="8102" y="90760"/>
                </a:cubicBezTo>
                <a:cubicBezTo>
                  <a:pt x="8140" y="90759"/>
                  <a:pt x="8179" y="90759"/>
                  <a:pt x="8217" y="90759"/>
                </a:cubicBezTo>
                <a:cubicBezTo>
                  <a:pt x="9211" y="90759"/>
                  <a:pt x="10184" y="90952"/>
                  <a:pt x="11140" y="91083"/>
                </a:cubicBezTo>
                <a:cubicBezTo>
                  <a:pt x="12296" y="91242"/>
                  <a:pt x="13475" y="91270"/>
                  <a:pt x="14629" y="91446"/>
                </a:cubicBezTo>
                <a:cubicBezTo>
                  <a:pt x="15002" y="91503"/>
                  <a:pt x="15459" y="91591"/>
                  <a:pt x="15927" y="91591"/>
                </a:cubicBezTo>
                <a:cubicBezTo>
                  <a:pt x="15987" y="91591"/>
                  <a:pt x="16048" y="91590"/>
                  <a:pt x="16109" y="91587"/>
                </a:cubicBezTo>
                <a:cubicBezTo>
                  <a:pt x="16300" y="91576"/>
                  <a:pt x="16531" y="91554"/>
                  <a:pt x="16762" y="91554"/>
                </a:cubicBezTo>
                <a:cubicBezTo>
                  <a:pt x="16985" y="91554"/>
                  <a:pt x="17206" y="91574"/>
                  <a:pt x="17389" y="91645"/>
                </a:cubicBezTo>
                <a:cubicBezTo>
                  <a:pt x="18001" y="91882"/>
                  <a:pt x="18664" y="91786"/>
                  <a:pt x="19282" y="91841"/>
                </a:cubicBezTo>
                <a:cubicBezTo>
                  <a:pt x="19940" y="91899"/>
                  <a:pt x="20615" y="91909"/>
                  <a:pt x="21290" y="91909"/>
                </a:cubicBezTo>
                <a:cubicBezTo>
                  <a:pt x="21549" y="91909"/>
                  <a:pt x="21807" y="91907"/>
                  <a:pt x="22064" y="91907"/>
                </a:cubicBezTo>
                <a:cubicBezTo>
                  <a:pt x="22083" y="91906"/>
                  <a:pt x="22102" y="91906"/>
                  <a:pt x="22122" y="91906"/>
                </a:cubicBezTo>
                <a:cubicBezTo>
                  <a:pt x="23159" y="91906"/>
                  <a:pt x="24199" y="91956"/>
                  <a:pt x="25238" y="91956"/>
                </a:cubicBezTo>
                <a:cubicBezTo>
                  <a:pt x="25534" y="91956"/>
                  <a:pt x="25829" y="91952"/>
                  <a:pt x="26125" y="91942"/>
                </a:cubicBezTo>
                <a:cubicBezTo>
                  <a:pt x="26361" y="91935"/>
                  <a:pt x="26597" y="91931"/>
                  <a:pt x="26833" y="91931"/>
                </a:cubicBezTo>
                <a:cubicBezTo>
                  <a:pt x="27459" y="91931"/>
                  <a:pt x="28084" y="91957"/>
                  <a:pt x="28708" y="92009"/>
                </a:cubicBezTo>
                <a:cubicBezTo>
                  <a:pt x="28795" y="92016"/>
                  <a:pt x="28880" y="92019"/>
                  <a:pt x="28965" y="92019"/>
                </a:cubicBezTo>
                <a:cubicBezTo>
                  <a:pt x="29306" y="92019"/>
                  <a:pt x="29632" y="91974"/>
                  <a:pt x="29957" y="91974"/>
                </a:cubicBezTo>
                <a:cubicBezTo>
                  <a:pt x="30021" y="91974"/>
                  <a:pt x="30085" y="91976"/>
                  <a:pt x="30149" y="91980"/>
                </a:cubicBezTo>
                <a:cubicBezTo>
                  <a:pt x="31349" y="92059"/>
                  <a:pt x="32551" y="92034"/>
                  <a:pt x="33751" y="92071"/>
                </a:cubicBezTo>
                <a:cubicBezTo>
                  <a:pt x="33966" y="92078"/>
                  <a:pt x="34181" y="92081"/>
                  <a:pt x="34396" y="92081"/>
                </a:cubicBezTo>
                <a:cubicBezTo>
                  <a:pt x="35189" y="92081"/>
                  <a:pt x="35982" y="92043"/>
                  <a:pt x="36778" y="92043"/>
                </a:cubicBezTo>
                <a:cubicBezTo>
                  <a:pt x="37003" y="92043"/>
                  <a:pt x="37229" y="92046"/>
                  <a:pt x="37455" y="92054"/>
                </a:cubicBezTo>
                <a:cubicBezTo>
                  <a:pt x="38476" y="92090"/>
                  <a:pt x="39501" y="92134"/>
                  <a:pt x="40519" y="92136"/>
                </a:cubicBezTo>
                <a:cubicBezTo>
                  <a:pt x="40562" y="92136"/>
                  <a:pt x="40604" y="92136"/>
                  <a:pt x="40646" y="92136"/>
                </a:cubicBezTo>
                <a:cubicBezTo>
                  <a:pt x="41870" y="92136"/>
                  <a:pt x="43102" y="92106"/>
                  <a:pt x="44322" y="92106"/>
                </a:cubicBezTo>
                <a:cubicBezTo>
                  <a:pt x="44441" y="92106"/>
                  <a:pt x="44559" y="92106"/>
                  <a:pt x="44678" y="92107"/>
                </a:cubicBezTo>
                <a:cubicBezTo>
                  <a:pt x="44730" y="92107"/>
                  <a:pt x="44782" y="92107"/>
                  <a:pt x="44834" y="92107"/>
                </a:cubicBezTo>
                <a:cubicBezTo>
                  <a:pt x="46801" y="92107"/>
                  <a:pt x="48734" y="91888"/>
                  <a:pt x="50687" y="91823"/>
                </a:cubicBezTo>
                <a:cubicBezTo>
                  <a:pt x="51662" y="91792"/>
                  <a:pt x="52651" y="91607"/>
                  <a:pt x="53627" y="91452"/>
                </a:cubicBezTo>
                <a:cubicBezTo>
                  <a:pt x="54431" y="91325"/>
                  <a:pt x="55270" y="91284"/>
                  <a:pt x="56063" y="91094"/>
                </a:cubicBezTo>
                <a:cubicBezTo>
                  <a:pt x="56951" y="90884"/>
                  <a:pt x="57922" y="90883"/>
                  <a:pt x="58750" y="90524"/>
                </a:cubicBezTo>
                <a:cubicBezTo>
                  <a:pt x="59220" y="90320"/>
                  <a:pt x="59759" y="90097"/>
                  <a:pt x="60203" y="89989"/>
                </a:cubicBezTo>
                <a:cubicBezTo>
                  <a:pt x="61157" y="89760"/>
                  <a:pt x="61624" y="89151"/>
                  <a:pt x="62433" y="88850"/>
                </a:cubicBezTo>
                <a:cubicBezTo>
                  <a:pt x="62703" y="88750"/>
                  <a:pt x="62825" y="88371"/>
                  <a:pt x="62883" y="88364"/>
                </a:cubicBezTo>
                <a:cubicBezTo>
                  <a:pt x="63631" y="88271"/>
                  <a:pt x="63607" y="87724"/>
                  <a:pt x="63856" y="87423"/>
                </a:cubicBezTo>
                <a:cubicBezTo>
                  <a:pt x="64651" y="86463"/>
                  <a:pt x="65066" y="85389"/>
                  <a:pt x="65162" y="84248"/>
                </a:cubicBezTo>
                <a:cubicBezTo>
                  <a:pt x="65242" y="83266"/>
                  <a:pt x="65580" y="82297"/>
                  <a:pt x="65420" y="81302"/>
                </a:cubicBezTo>
                <a:cubicBezTo>
                  <a:pt x="65416" y="81273"/>
                  <a:pt x="65390" y="81238"/>
                  <a:pt x="65405" y="81216"/>
                </a:cubicBezTo>
                <a:cubicBezTo>
                  <a:pt x="65787" y="80584"/>
                  <a:pt x="65519" y="79919"/>
                  <a:pt x="65601" y="79272"/>
                </a:cubicBezTo>
                <a:cubicBezTo>
                  <a:pt x="65715" y="78374"/>
                  <a:pt x="65748" y="77471"/>
                  <a:pt x="65833" y="76571"/>
                </a:cubicBezTo>
                <a:cubicBezTo>
                  <a:pt x="65863" y="76264"/>
                  <a:pt x="65566" y="76000"/>
                  <a:pt x="65644" y="75691"/>
                </a:cubicBezTo>
                <a:cubicBezTo>
                  <a:pt x="65832" y="74950"/>
                  <a:pt x="65827" y="74208"/>
                  <a:pt x="65743" y="73457"/>
                </a:cubicBezTo>
                <a:cubicBezTo>
                  <a:pt x="65634" y="72486"/>
                  <a:pt x="65616" y="71511"/>
                  <a:pt x="65560" y="70537"/>
                </a:cubicBezTo>
                <a:cubicBezTo>
                  <a:pt x="65502" y="69522"/>
                  <a:pt x="65361" y="68512"/>
                  <a:pt x="65386" y="67493"/>
                </a:cubicBezTo>
                <a:cubicBezTo>
                  <a:pt x="65402" y="66910"/>
                  <a:pt x="65345" y="66301"/>
                  <a:pt x="65446" y="65743"/>
                </a:cubicBezTo>
                <a:cubicBezTo>
                  <a:pt x="65617" y="64789"/>
                  <a:pt x="65293" y="63371"/>
                  <a:pt x="65301" y="62350"/>
                </a:cubicBezTo>
                <a:cubicBezTo>
                  <a:pt x="65311" y="60910"/>
                  <a:pt x="65314" y="59472"/>
                  <a:pt x="65313" y="58033"/>
                </a:cubicBezTo>
                <a:cubicBezTo>
                  <a:pt x="65311" y="55244"/>
                  <a:pt x="65292" y="52453"/>
                  <a:pt x="65279" y="49664"/>
                </a:cubicBezTo>
                <a:cubicBezTo>
                  <a:pt x="65251" y="44094"/>
                  <a:pt x="65241" y="38522"/>
                  <a:pt x="65416" y="32955"/>
                </a:cubicBezTo>
                <a:cubicBezTo>
                  <a:pt x="65445" y="32025"/>
                  <a:pt x="65173" y="31089"/>
                  <a:pt x="65242" y="30164"/>
                </a:cubicBezTo>
                <a:cubicBezTo>
                  <a:pt x="65320" y="29129"/>
                  <a:pt x="65146" y="28105"/>
                  <a:pt x="65141" y="27075"/>
                </a:cubicBezTo>
                <a:cubicBezTo>
                  <a:pt x="65136" y="26157"/>
                  <a:pt x="65013" y="25229"/>
                  <a:pt x="65070" y="24312"/>
                </a:cubicBezTo>
                <a:cubicBezTo>
                  <a:pt x="65125" y="23418"/>
                  <a:pt x="65047" y="22524"/>
                  <a:pt x="64987" y="21644"/>
                </a:cubicBezTo>
                <a:cubicBezTo>
                  <a:pt x="64897" y="20315"/>
                  <a:pt x="64837" y="18977"/>
                  <a:pt x="64577" y="17650"/>
                </a:cubicBezTo>
                <a:cubicBezTo>
                  <a:pt x="64313" y="16303"/>
                  <a:pt x="64327" y="14935"/>
                  <a:pt x="64205" y="13581"/>
                </a:cubicBezTo>
                <a:cubicBezTo>
                  <a:pt x="64142" y="12875"/>
                  <a:pt x="64064" y="12130"/>
                  <a:pt x="64119" y="11395"/>
                </a:cubicBezTo>
                <a:cubicBezTo>
                  <a:pt x="64186" y="10506"/>
                  <a:pt x="63911" y="9601"/>
                  <a:pt x="63746" y="8706"/>
                </a:cubicBezTo>
                <a:cubicBezTo>
                  <a:pt x="63696" y="8438"/>
                  <a:pt x="63490" y="8191"/>
                  <a:pt x="63493" y="7904"/>
                </a:cubicBezTo>
                <a:cubicBezTo>
                  <a:pt x="63508" y="6825"/>
                  <a:pt x="62961" y="5858"/>
                  <a:pt x="62383" y="4888"/>
                </a:cubicBezTo>
                <a:cubicBezTo>
                  <a:pt x="62262" y="4686"/>
                  <a:pt x="61942" y="4620"/>
                  <a:pt x="61919" y="4452"/>
                </a:cubicBezTo>
                <a:cubicBezTo>
                  <a:pt x="61834" y="3856"/>
                  <a:pt x="61046" y="3535"/>
                  <a:pt x="60864" y="2980"/>
                </a:cubicBezTo>
                <a:cubicBezTo>
                  <a:pt x="60839" y="2900"/>
                  <a:pt x="60646" y="2810"/>
                  <a:pt x="60464" y="2810"/>
                </a:cubicBezTo>
                <a:cubicBezTo>
                  <a:pt x="60453" y="2810"/>
                  <a:pt x="60443" y="2810"/>
                  <a:pt x="60433" y="2811"/>
                </a:cubicBezTo>
                <a:cubicBezTo>
                  <a:pt x="60411" y="2812"/>
                  <a:pt x="60390" y="2813"/>
                  <a:pt x="60370" y="2813"/>
                </a:cubicBezTo>
                <a:cubicBezTo>
                  <a:pt x="60252" y="2813"/>
                  <a:pt x="60161" y="2786"/>
                  <a:pt x="60139" y="2688"/>
                </a:cubicBezTo>
                <a:cubicBezTo>
                  <a:pt x="60019" y="2137"/>
                  <a:pt x="59207" y="2128"/>
                  <a:pt x="58772" y="1813"/>
                </a:cubicBezTo>
                <a:cubicBezTo>
                  <a:pt x="58066" y="1302"/>
                  <a:pt x="56971" y="1344"/>
                  <a:pt x="56018" y="1193"/>
                </a:cubicBezTo>
                <a:cubicBezTo>
                  <a:pt x="55670" y="1138"/>
                  <a:pt x="55316" y="1143"/>
                  <a:pt x="54974" y="1068"/>
                </a:cubicBezTo>
                <a:cubicBezTo>
                  <a:pt x="54355" y="935"/>
                  <a:pt x="53734" y="762"/>
                  <a:pt x="53099" y="718"/>
                </a:cubicBezTo>
                <a:cubicBezTo>
                  <a:pt x="52679" y="688"/>
                  <a:pt x="52268" y="605"/>
                  <a:pt x="51886" y="538"/>
                </a:cubicBezTo>
                <a:cubicBezTo>
                  <a:pt x="51026" y="386"/>
                  <a:pt x="50110" y="285"/>
                  <a:pt x="49287" y="256"/>
                </a:cubicBezTo>
                <a:cubicBezTo>
                  <a:pt x="48244" y="219"/>
                  <a:pt x="47199" y="109"/>
                  <a:pt x="46137" y="109"/>
                </a:cubicBezTo>
                <a:cubicBezTo>
                  <a:pt x="45906" y="109"/>
                  <a:pt x="45675" y="115"/>
                  <a:pt x="45442" y="127"/>
                </a:cubicBezTo>
                <a:cubicBezTo>
                  <a:pt x="44880" y="157"/>
                  <a:pt x="44310" y="159"/>
                  <a:pt x="43739" y="159"/>
                </a:cubicBezTo>
                <a:cubicBezTo>
                  <a:pt x="43623" y="159"/>
                  <a:pt x="43506" y="159"/>
                  <a:pt x="43390" y="159"/>
                </a:cubicBezTo>
                <a:cubicBezTo>
                  <a:pt x="42703" y="159"/>
                  <a:pt x="42016" y="163"/>
                  <a:pt x="41340" y="213"/>
                </a:cubicBezTo>
                <a:cubicBezTo>
                  <a:pt x="41162" y="227"/>
                  <a:pt x="40985" y="232"/>
                  <a:pt x="40808" y="232"/>
                </a:cubicBezTo>
                <a:cubicBezTo>
                  <a:pt x="40181" y="232"/>
                  <a:pt x="39557" y="167"/>
                  <a:pt x="38935" y="167"/>
                </a:cubicBezTo>
                <a:cubicBezTo>
                  <a:pt x="38565" y="167"/>
                  <a:pt x="38195" y="190"/>
                  <a:pt x="37827" y="263"/>
                </a:cubicBezTo>
                <a:cubicBezTo>
                  <a:pt x="37824" y="264"/>
                  <a:pt x="37820" y="264"/>
                  <a:pt x="37817" y="264"/>
                </a:cubicBezTo>
                <a:cubicBezTo>
                  <a:pt x="37785" y="264"/>
                  <a:pt x="37744" y="241"/>
                  <a:pt x="37710" y="241"/>
                </a:cubicBezTo>
                <a:cubicBezTo>
                  <a:pt x="37708" y="241"/>
                  <a:pt x="37705" y="241"/>
                  <a:pt x="37703" y="242"/>
                </a:cubicBezTo>
                <a:cubicBezTo>
                  <a:pt x="37669" y="245"/>
                  <a:pt x="37635" y="247"/>
                  <a:pt x="37601" y="247"/>
                </a:cubicBezTo>
                <a:cubicBezTo>
                  <a:pt x="37297" y="247"/>
                  <a:pt x="37019" y="107"/>
                  <a:pt x="36697" y="107"/>
                </a:cubicBezTo>
                <a:cubicBezTo>
                  <a:pt x="36588" y="107"/>
                  <a:pt x="36474" y="123"/>
                  <a:pt x="36353" y="166"/>
                </a:cubicBezTo>
                <a:cubicBezTo>
                  <a:pt x="36232" y="208"/>
                  <a:pt x="36052" y="223"/>
                  <a:pt x="35869" y="223"/>
                </a:cubicBezTo>
                <a:cubicBezTo>
                  <a:pt x="35674" y="223"/>
                  <a:pt x="35475" y="206"/>
                  <a:pt x="35341" y="183"/>
                </a:cubicBezTo>
                <a:cubicBezTo>
                  <a:pt x="34870" y="102"/>
                  <a:pt x="34401" y="85"/>
                  <a:pt x="33933" y="85"/>
                </a:cubicBezTo>
                <a:cubicBezTo>
                  <a:pt x="33588" y="85"/>
                  <a:pt x="33243" y="94"/>
                  <a:pt x="32899" y="94"/>
                </a:cubicBezTo>
                <a:cubicBezTo>
                  <a:pt x="32729" y="94"/>
                  <a:pt x="32559" y="92"/>
                  <a:pt x="32390" y="85"/>
                </a:cubicBezTo>
                <a:cubicBezTo>
                  <a:pt x="32300" y="82"/>
                  <a:pt x="32211" y="80"/>
                  <a:pt x="32121" y="80"/>
                </a:cubicBezTo>
                <a:cubicBezTo>
                  <a:pt x="31662" y="80"/>
                  <a:pt x="31201" y="118"/>
                  <a:pt x="30742" y="118"/>
                </a:cubicBezTo>
                <a:cubicBezTo>
                  <a:pt x="30724" y="118"/>
                  <a:pt x="30707" y="118"/>
                  <a:pt x="30690" y="118"/>
                </a:cubicBezTo>
                <a:cubicBezTo>
                  <a:pt x="30085" y="116"/>
                  <a:pt x="29480" y="86"/>
                  <a:pt x="28875" y="63"/>
                </a:cubicBezTo>
                <a:cubicBezTo>
                  <a:pt x="28020" y="30"/>
                  <a:pt x="27168" y="0"/>
                  <a:pt x="26311" y="0"/>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13" name="Picture 6">
            <a:extLst>
              <a:ext uri="{FF2B5EF4-FFF2-40B4-BE49-F238E27FC236}">
                <a16:creationId xmlns:a16="http://schemas.microsoft.com/office/drawing/2014/main" id="{73BDCBF7-83F4-4D2E-B8E8-292816A5C6C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a:off x="5971812" y="3139320"/>
            <a:ext cx="2419542" cy="2027505"/>
          </a:xfrm>
          <a:prstGeom prst="rect">
            <a:avLst/>
          </a:prstGeom>
        </p:spPr>
      </p:pic>
      <p:pic>
        <p:nvPicPr>
          <p:cNvPr id="10" name="Picture 10">
            <a:extLst>
              <a:ext uri="{FF2B5EF4-FFF2-40B4-BE49-F238E27FC236}">
                <a16:creationId xmlns:a16="http://schemas.microsoft.com/office/drawing/2014/main" id="{E5DE2796-379B-411D-BDF8-60FF12415FA3}"/>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a:off x="162529" y="3341104"/>
            <a:ext cx="2419542" cy="1627691"/>
          </a:xfrm>
          <a:prstGeom prst="rect">
            <a:avLst/>
          </a:prstGeom>
        </p:spPr>
      </p:pic>
    </p:spTree>
  </p:cSld>
  <p:clrMapOvr>
    <a:masterClrMapping/>
  </p:clrMapOvr>
  <mc:AlternateContent xmlns:mc="http://schemas.openxmlformats.org/markup-compatibility/2006" xmlns:p14="http://schemas.microsoft.com/office/powerpoint/2010/main">
    <mc:Choice Requires="p14">
      <p:transition p14:dur="300">
        <p:wipe/>
      </p:transition>
    </mc:Choice>
    <mc:Fallback xmlns="">
      <p:transition>
        <p:wip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3"/>
                                        </p:tgtEl>
                                        <p:attrNameLst>
                                          <p:attrName>style.visibility</p:attrName>
                                        </p:attrNameLst>
                                      </p:cBhvr>
                                      <p:to>
                                        <p:strVal val="visible"/>
                                      </p:to>
                                    </p:set>
                                    <p:animEffect transition="in" filter="fade">
                                      <p:cBhvr>
                                        <p:cTn id="7" dur="300"/>
                                        <p:tgtEl>
                                          <p:spTgt spid="713"/>
                                        </p:tgtEl>
                                      </p:cBhvr>
                                    </p:animEffect>
                                    <p:anim calcmode="lin" valueType="num">
                                      <p:cBhvr>
                                        <p:cTn id="8" dur="300" fill="hold"/>
                                        <p:tgtEl>
                                          <p:spTgt spid="713"/>
                                        </p:tgtEl>
                                        <p:attrNameLst>
                                          <p:attrName>ppt_x</p:attrName>
                                        </p:attrNameLst>
                                      </p:cBhvr>
                                      <p:tavLst>
                                        <p:tav tm="0">
                                          <p:val>
                                            <p:strVal val="#ppt_x"/>
                                          </p:val>
                                        </p:tav>
                                        <p:tav tm="100000">
                                          <p:val>
                                            <p:strVal val="#ppt_x"/>
                                          </p:val>
                                        </p:tav>
                                      </p:tavLst>
                                    </p:anim>
                                    <p:anim calcmode="lin" valueType="num">
                                      <p:cBhvr>
                                        <p:cTn id="9" dur="300" fill="hold"/>
                                        <p:tgtEl>
                                          <p:spTgt spid="713"/>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09"/>
                                        </p:tgtEl>
                                        <p:attrNameLst>
                                          <p:attrName>style.visibility</p:attrName>
                                        </p:attrNameLst>
                                      </p:cBhvr>
                                      <p:to>
                                        <p:strVal val="visible"/>
                                      </p:to>
                                    </p:set>
                                    <p:animEffect transition="in" filter="fade">
                                      <p:cBhvr>
                                        <p:cTn id="12" dur="300"/>
                                        <p:tgtEl>
                                          <p:spTgt spid="709"/>
                                        </p:tgtEl>
                                      </p:cBhvr>
                                    </p:animEffect>
                                    <p:anim calcmode="lin" valueType="num">
                                      <p:cBhvr>
                                        <p:cTn id="13" dur="300" fill="hold"/>
                                        <p:tgtEl>
                                          <p:spTgt spid="709"/>
                                        </p:tgtEl>
                                        <p:attrNameLst>
                                          <p:attrName>ppt_x</p:attrName>
                                        </p:attrNameLst>
                                      </p:cBhvr>
                                      <p:tavLst>
                                        <p:tav tm="0">
                                          <p:val>
                                            <p:strVal val="#ppt_x"/>
                                          </p:val>
                                        </p:tav>
                                        <p:tav tm="100000">
                                          <p:val>
                                            <p:strVal val="#ppt_x"/>
                                          </p:val>
                                        </p:tav>
                                      </p:tavLst>
                                    </p:anim>
                                    <p:anim calcmode="lin" valueType="num">
                                      <p:cBhvr>
                                        <p:cTn id="14" dur="300" fill="hold"/>
                                        <p:tgtEl>
                                          <p:spTgt spid="709"/>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13"/>
                                        </p:tgtEl>
                                        <p:attrNameLst>
                                          <p:attrName>style.visibility</p:attrName>
                                        </p:attrNameLst>
                                      </p:cBhvr>
                                      <p:to>
                                        <p:strVal val="visible"/>
                                      </p:to>
                                    </p:set>
                                    <p:animEffect transition="in" filter="fade">
                                      <p:cBhvr>
                                        <p:cTn id="17" dur="300"/>
                                        <p:tgtEl>
                                          <p:spTgt spid="13"/>
                                        </p:tgtEl>
                                      </p:cBhvr>
                                    </p:animEffect>
                                    <p:anim calcmode="lin" valueType="num">
                                      <p:cBhvr>
                                        <p:cTn id="18" dur="300" fill="hold"/>
                                        <p:tgtEl>
                                          <p:spTgt spid="13"/>
                                        </p:tgtEl>
                                        <p:attrNameLst>
                                          <p:attrName>ppt_x</p:attrName>
                                        </p:attrNameLst>
                                      </p:cBhvr>
                                      <p:tavLst>
                                        <p:tav tm="0">
                                          <p:val>
                                            <p:strVal val="#ppt_x"/>
                                          </p:val>
                                        </p:tav>
                                        <p:tav tm="100000">
                                          <p:val>
                                            <p:strVal val="#ppt_x"/>
                                          </p:val>
                                        </p:tav>
                                      </p:tavLst>
                                    </p:anim>
                                    <p:anim calcmode="lin" valueType="num">
                                      <p:cBhvr>
                                        <p:cTn id="19" dur="300" fill="hold"/>
                                        <p:tgtEl>
                                          <p:spTgt spid="13"/>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300"/>
                                        <p:tgtEl>
                                          <p:spTgt spid="10"/>
                                        </p:tgtEl>
                                      </p:cBhvr>
                                    </p:animEffect>
                                    <p:anim calcmode="lin" valueType="num">
                                      <p:cBhvr>
                                        <p:cTn id="23" dur="300" fill="hold"/>
                                        <p:tgtEl>
                                          <p:spTgt spid="10"/>
                                        </p:tgtEl>
                                        <p:attrNameLst>
                                          <p:attrName>ppt_x</p:attrName>
                                        </p:attrNameLst>
                                      </p:cBhvr>
                                      <p:tavLst>
                                        <p:tav tm="0">
                                          <p:val>
                                            <p:strVal val="#ppt_x"/>
                                          </p:val>
                                        </p:tav>
                                        <p:tav tm="100000">
                                          <p:val>
                                            <p:strVal val="#ppt_x"/>
                                          </p:val>
                                        </p:tav>
                                      </p:tavLst>
                                    </p:anim>
                                    <p:anim calcmode="lin" valueType="num">
                                      <p:cBhvr>
                                        <p:cTn id="24" dur="3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711">
                                            <p:txEl>
                                              <p:pRg st="0" end="0"/>
                                            </p:txEl>
                                          </p:spTgt>
                                        </p:tgtEl>
                                        <p:attrNameLst>
                                          <p:attrName>style.visibility</p:attrName>
                                        </p:attrNameLst>
                                      </p:cBhvr>
                                      <p:to>
                                        <p:strVal val="visible"/>
                                      </p:to>
                                    </p:set>
                                    <p:animEffect transition="in" filter="fade">
                                      <p:cBhvr>
                                        <p:cTn id="29" dur="300"/>
                                        <p:tgtEl>
                                          <p:spTgt spid="711">
                                            <p:txEl>
                                              <p:pRg st="0" end="0"/>
                                            </p:txEl>
                                          </p:spTgt>
                                        </p:tgtEl>
                                      </p:cBhvr>
                                    </p:animEffect>
                                  </p:childTnLst>
                                </p:cTn>
                              </p:par>
                              <p:par>
                                <p:cTn id="30" presetID="10" presetClass="entr" presetSubtype="0" fill="hold" nodeType="withEffect">
                                  <p:stCondLst>
                                    <p:cond delay="0"/>
                                  </p:stCondLst>
                                  <p:childTnLst>
                                    <p:set>
                                      <p:cBhvr>
                                        <p:cTn id="31" dur="1" fill="hold">
                                          <p:stCondLst>
                                            <p:cond delay="0"/>
                                          </p:stCondLst>
                                        </p:cTn>
                                        <p:tgtEl>
                                          <p:spTgt spid="711">
                                            <p:txEl>
                                              <p:pRg st="1" end="1"/>
                                            </p:txEl>
                                          </p:spTgt>
                                        </p:tgtEl>
                                        <p:attrNameLst>
                                          <p:attrName>style.visibility</p:attrName>
                                        </p:attrNameLst>
                                      </p:cBhvr>
                                      <p:to>
                                        <p:strVal val="visible"/>
                                      </p:to>
                                    </p:set>
                                    <p:animEffect transition="in" filter="fade">
                                      <p:cBhvr>
                                        <p:cTn id="32" dur="300"/>
                                        <p:tgtEl>
                                          <p:spTgt spid="711">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9" grpId="0" animBg="1"/>
      <p:bldP spid="713"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599"/>
        <p:cNvGrpSpPr/>
        <p:nvPr/>
      </p:nvGrpSpPr>
      <p:grpSpPr>
        <a:xfrm>
          <a:off x="0" y="0"/>
          <a:ext cx="0" cy="0"/>
          <a:chOff x="0" y="0"/>
          <a:chExt cx="0" cy="0"/>
        </a:xfrm>
      </p:grpSpPr>
      <p:sp>
        <p:nvSpPr>
          <p:cNvPr id="600" name="Google Shape;600;p25"/>
          <p:cNvSpPr txBox="1">
            <a:spLocks noGrp="1"/>
          </p:cNvSpPr>
          <p:nvPr>
            <p:ph type="ctrTitle" idx="5"/>
          </p:nvPr>
        </p:nvSpPr>
        <p:spPr>
          <a:xfrm>
            <a:off x="1908564" y="518894"/>
            <a:ext cx="5621921" cy="7329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sz="3400" b="1" dirty="0">
                <a:solidFill>
                  <a:schemeClr val="accent6">
                    <a:lumMod val="50000"/>
                  </a:schemeClr>
                </a:solidFill>
                <a:latin typeface="+mj-lt"/>
              </a:rPr>
              <a:t>NỘI DUNG BÀI HỌC</a:t>
            </a:r>
            <a:endParaRPr sz="3400" b="1" dirty="0">
              <a:solidFill>
                <a:schemeClr val="accent6">
                  <a:lumMod val="50000"/>
                </a:schemeClr>
              </a:solidFill>
              <a:latin typeface="+mj-lt"/>
            </a:endParaRPr>
          </a:p>
        </p:txBody>
      </p:sp>
      <p:sp>
        <p:nvSpPr>
          <p:cNvPr id="601" name="Google Shape;601;p25"/>
          <p:cNvSpPr/>
          <p:nvPr/>
        </p:nvSpPr>
        <p:spPr>
          <a:xfrm>
            <a:off x="1613515" y="453862"/>
            <a:ext cx="6173913" cy="1081576"/>
          </a:xfrm>
          <a:custGeom>
            <a:avLst/>
            <a:gdLst/>
            <a:ahLst/>
            <a:cxnLst/>
            <a:rect l="l" t="t" r="r" b="b"/>
            <a:pathLst>
              <a:path w="72132" h="25868" extrusionOk="0">
                <a:moveTo>
                  <a:pt x="33085" y="942"/>
                </a:moveTo>
                <a:cubicBezTo>
                  <a:pt x="34029" y="942"/>
                  <a:pt x="34973" y="981"/>
                  <a:pt x="35918" y="981"/>
                </a:cubicBezTo>
                <a:cubicBezTo>
                  <a:pt x="36232" y="981"/>
                  <a:pt x="36546" y="977"/>
                  <a:pt x="36860" y="965"/>
                </a:cubicBezTo>
                <a:cubicBezTo>
                  <a:pt x="36974" y="961"/>
                  <a:pt x="37087" y="959"/>
                  <a:pt x="37201" y="959"/>
                </a:cubicBezTo>
                <a:cubicBezTo>
                  <a:pt x="38334" y="959"/>
                  <a:pt x="39474" y="1152"/>
                  <a:pt x="40613" y="1187"/>
                </a:cubicBezTo>
                <a:cubicBezTo>
                  <a:pt x="41489" y="1213"/>
                  <a:pt x="42362" y="1268"/>
                  <a:pt x="43236" y="1318"/>
                </a:cubicBezTo>
                <a:cubicBezTo>
                  <a:pt x="44236" y="1376"/>
                  <a:pt x="45235" y="1473"/>
                  <a:pt x="46237" y="1513"/>
                </a:cubicBezTo>
                <a:cubicBezTo>
                  <a:pt x="47615" y="1566"/>
                  <a:pt x="48965" y="1889"/>
                  <a:pt x="50336" y="1957"/>
                </a:cubicBezTo>
                <a:cubicBezTo>
                  <a:pt x="51489" y="2015"/>
                  <a:pt x="52631" y="2162"/>
                  <a:pt x="53763" y="2341"/>
                </a:cubicBezTo>
                <a:cubicBezTo>
                  <a:pt x="54605" y="2472"/>
                  <a:pt x="55458" y="2497"/>
                  <a:pt x="56290" y="2667"/>
                </a:cubicBezTo>
                <a:cubicBezTo>
                  <a:pt x="57332" y="2879"/>
                  <a:pt x="58390" y="2987"/>
                  <a:pt x="59428" y="3180"/>
                </a:cubicBezTo>
                <a:cubicBezTo>
                  <a:pt x="60165" y="3316"/>
                  <a:pt x="60928" y="3360"/>
                  <a:pt x="61647" y="3594"/>
                </a:cubicBezTo>
                <a:cubicBezTo>
                  <a:pt x="62527" y="3878"/>
                  <a:pt x="63457" y="3939"/>
                  <a:pt x="64334" y="4249"/>
                </a:cubicBezTo>
                <a:cubicBezTo>
                  <a:pt x="64687" y="4375"/>
                  <a:pt x="65082" y="4408"/>
                  <a:pt x="65453" y="4517"/>
                </a:cubicBezTo>
                <a:cubicBezTo>
                  <a:pt x="66414" y="4795"/>
                  <a:pt x="67402" y="4988"/>
                  <a:pt x="68339" y="5327"/>
                </a:cubicBezTo>
                <a:cubicBezTo>
                  <a:pt x="68732" y="5469"/>
                  <a:pt x="69130" y="5661"/>
                  <a:pt x="69516" y="5844"/>
                </a:cubicBezTo>
                <a:cubicBezTo>
                  <a:pt x="69850" y="6004"/>
                  <a:pt x="70184" y="6150"/>
                  <a:pt x="70532" y="6277"/>
                </a:cubicBezTo>
                <a:cubicBezTo>
                  <a:pt x="70657" y="6321"/>
                  <a:pt x="70878" y="6372"/>
                  <a:pt x="70791" y="6595"/>
                </a:cubicBezTo>
                <a:cubicBezTo>
                  <a:pt x="70758" y="6680"/>
                  <a:pt x="70718" y="6708"/>
                  <a:pt x="70674" y="6708"/>
                </a:cubicBezTo>
                <a:cubicBezTo>
                  <a:pt x="70600" y="6708"/>
                  <a:pt x="70516" y="6626"/>
                  <a:pt x="70446" y="6606"/>
                </a:cubicBezTo>
                <a:cubicBezTo>
                  <a:pt x="69507" y="6344"/>
                  <a:pt x="68579" y="6035"/>
                  <a:pt x="67608" y="5900"/>
                </a:cubicBezTo>
                <a:cubicBezTo>
                  <a:pt x="67541" y="5891"/>
                  <a:pt x="67469" y="5880"/>
                  <a:pt x="67398" y="5880"/>
                </a:cubicBezTo>
                <a:cubicBezTo>
                  <a:pt x="67268" y="5880"/>
                  <a:pt x="67139" y="5918"/>
                  <a:pt x="67037" y="6075"/>
                </a:cubicBezTo>
                <a:cubicBezTo>
                  <a:pt x="67625" y="6313"/>
                  <a:pt x="68254" y="6345"/>
                  <a:pt x="68834" y="6544"/>
                </a:cubicBezTo>
                <a:cubicBezTo>
                  <a:pt x="69301" y="6703"/>
                  <a:pt x="69770" y="6845"/>
                  <a:pt x="70253" y="6932"/>
                </a:cubicBezTo>
                <a:cubicBezTo>
                  <a:pt x="70526" y="6981"/>
                  <a:pt x="70467" y="7134"/>
                  <a:pt x="70373" y="7307"/>
                </a:cubicBezTo>
                <a:cubicBezTo>
                  <a:pt x="70307" y="7430"/>
                  <a:pt x="70294" y="7568"/>
                  <a:pt x="70148" y="7568"/>
                </a:cubicBezTo>
                <a:cubicBezTo>
                  <a:pt x="70105" y="7568"/>
                  <a:pt x="70050" y="7556"/>
                  <a:pt x="69980" y="7528"/>
                </a:cubicBezTo>
                <a:cubicBezTo>
                  <a:pt x="69501" y="7339"/>
                  <a:pt x="69021" y="7139"/>
                  <a:pt x="68511" y="7019"/>
                </a:cubicBezTo>
                <a:cubicBezTo>
                  <a:pt x="67962" y="6890"/>
                  <a:pt x="67441" y="6655"/>
                  <a:pt x="66794" y="6559"/>
                </a:cubicBezTo>
                <a:lnTo>
                  <a:pt x="66794" y="6559"/>
                </a:lnTo>
                <a:cubicBezTo>
                  <a:pt x="67069" y="6881"/>
                  <a:pt x="67420" y="6863"/>
                  <a:pt x="67691" y="6948"/>
                </a:cubicBezTo>
                <a:cubicBezTo>
                  <a:pt x="68314" y="7145"/>
                  <a:pt x="68877" y="7486"/>
                  <a:pt x="69510" y="7653"/>
                </a:cubicBezTo>
                <a:cubicBezTo>
                  <a:pt x="69621" y="7682"/>
                  <a:pt x="69905" y="7771"/>
                  <a:pt x="69744" y="8061"/>
                </a:cubicBezTo>
                <a:cubicBezTo>
                  <a:pt x="69648" y="8233"/>
                  <a:pt x="69612" y="8458"/>
                  <a:pt x="69412" y="8458"/>
                </a:cubicBezTo>
                <a:cubicBezTo>
                  <a:pt x="69360" y="8458"/>
                  <a:pt x="69296" y="8442"/>
                  <a:pt x="69218" y="8406"/>
                </a:cubicBezTo>
                <a:cubicBezTo>
                  <a:pt x="68566" y="8110"/>
                  <a:pt x="67881" y="7885"/>
                  <a:pt x="67181" y="7754"/>
                </a:cubicBezTo>
                <a:cubicBezTo>
                  <a:pt x="66443" y="7616"/>
                  <a:pt x="65728" y="7346"/>
                  <a:pt x="64956" y="7346"/>
                </a:cubicBezTo>
                <a:cubicBezTo>
                  <a:pt x="64953" y="7346"/>
                  <a:pt x="64949" y="7346"/>
                  <a:pt x="64946" y="7346"/>
                </a:cubicBezTo>
                <a:cubicBezTo>
                  <a:pt x="65424" y="7646"/>
                  <a:pt x="65962" y="7837"/>
                  <a:pt x="66497" y="7934"/>
                </a:cubicBezTo>
                <a:cubicBezTo>
                  <a:pt x="67315" y="8082"/>
                  <a:pt x="68056" y="8441"/>
                  <a:pt x="68848" y="8652"/>
                </a:cubicBezTo>
                <a:cubicBezTo>
                  <a:pt x="68994" y="8691"/>
                  <a:pt x="69129" y="8778"/>
                  <a:pt x="68926" y="8960"/>
                </a:cubicBezTo>
                <a:cubicBezTo>
                  <a:pt x="68789" y="9082"/>
                  <a:pt x="68554" y="9151"/>
                  <a:pt x="68591" y="9410"/>
                </a:cubicBezTo>
                <a:cubicBezTo>
                  <a:pt x="68573" y="9412"/>
                  <a:pt x="68556" y="9412"/>
                  <a:pt x="68538" y="9412"/>
                </a:cubicBezTo>
                <a:cubicBezTo>
                  <a:pt x="68322" y="9412"/>
                  <a:pt x="68125" y="9327"/>
                  <a:pt x="67927" y="9258"/>
                </a:cubicBezTo>
                <a:cubicBezTo>
                  <a:pt x="66984" y="8932"/>
                  <a:pt x="66040" y="8610"/>
                  <a:pt x="65068" y="8383"/>
                </a:cubicBezTo>
                <a:cubicBezTo>
                  <a:pt x="65052" y="8379"/>
                  <a:pt x="65035" y="8377"/>
                  <a:pt x="65017" y="8377"/>
                </a:cubicBezTo>
                <a:cubicBezTo>
                  <a:pt x="64956" y="8377"/>
                  <a:pt x="64888" y="8403"/>
                  <a:pt x="64799" y="8476"/>
                </a:cubicBezTo>
                <a:cubicBezTo>
                  <a:pt x="65209" y="8651"/>
                  <a:pt x="65614" y="8838"/>
                  <a:pt x="66030" y="8996"/>
                </a:cubicBezTo>
                <a:cubicBezTo>
                  <a:pt x="66590" y="9211"/>
                  <a:pt x="67160" y="9399"/>
                  <a:pt x="67722" y="9608"/>
                </a:cubicBezTo>
                <a:cubicBezTo>
                  <a:pt x="67822" y="9646"/>
                  <a:pt x="68060" y="9702"/>
                  <a:pt x="67966" y="9795"/>
                </a:cubicBezTo>
                <a:cubicBezTo>
                  <a:pt x="67820" y="9939"/>
                  <a:pt x="67924" y="10278"/>
                  <a:pt x="67639" y="10278"/>
                </a:cubicBezTo>
                <a:cubicBezTo>
                  <a:pt x="67629" y="10278"/>
                  <a:pt x="67618" y="10277"/>
                  <a:pt x="67606" y="10276"/>
                </a:cubicBezTo>
                <a:cubicBezTo>
                  <a:pt x="67369" y="10255"/>
                  <a:pt x="67126" y="10253"/>
                  <a:pt x="66898" y="10142"/>
                </a:cubicBezTo>
                <a:cubicBezTo>
                  <a:pt x="65842" y="9626"/>
                  <a:pt x="64663" y="9586"/>
                  <a:pt x="63548" y="9274"/>
                </a:cubicBezTo>
                <a:lnTo>
                  <a:pt x="63548" y="9274"/>
                </a:lnTo>
                <a:cubicBezTo>
                  <a:pt x="63998" y="9686"/>
                  <a:pt x="64580" y="9783"/>
                  <a:pt x="65127" y="9966"/>
                </a:cubicBezTo>
                <a:cubicBezTo>
                  <a:pt x="65773" y="10183"/>
                  <a:pt x="66415" y="10411"/>
                  <a:pt x="67058" y="10636"/>
                </a:cubicBezTo>
                <a:cubicBezTo>
                  <a:pt x="67141" y="10666"/>
                  <a:pt x="67178" y="10727"/>
                  <a:pt x="67153" y="10822"/>
                </a:cubicBezTo>
                <a:cubicBezTo>
                  <a:pt x="67125" y="10922"/>
                  <a:pt x="66324" y="11702"/>
                  <a:pt x="66212" y="11702"/>
                </a:cubicBezTo>
                <a:cubicBezTo>
                  <a:pt x="66209" y="11702"/>
                  <a:pt x="66207" y="11701"/>
                  <a:pt x="66205" y="11700"/>
                </a:cubicBezTo>
                <a:cubicBezTo>
                  <a:pt x="65900" y="11549"/>
                  <a:pt x="65581" y="11441"/>
                  <a:pt x="65259" y="11333"/>
                </a:cubicBezTo>
                <a:cubicBezTo>
                  <a:pt x="64494" y="11074"/>
                  <a:pt x="63731" y="10806"/>
                  <a:pt x="62903" y="10806"/>
                </a:cubicBezTo>
                <a:cubicBezTo>
                  <a:pt x="62868" y="10806"/>
                  <a:pt x="62832" y="10806"/>
                  <a:pt x="62797" y="10807"/>
                </a:cubicBezTo>
                <a:cubicBezTo>
                  <a:pt x="63826" y="11326"/>
                  <a:pt x="64978" y="11555"/>
                  <a:pt x="65989" y="12172"/>
                </a:cubicBezTo>
                <a:cubicBezTo>
                  <a:pt x="65776" y="12361"/>
                  <a:pt x="65524" y="12540"/>
                  <a:pt x="65452" y="12865"/>
                </a:cubicBezTo>
                <a:cubicBezTo>
                  <a:pt x="65432" y="12953"/>
                  <a:pt x="65367" y="12997"/>
                  <a:pt x="65270" y="12997"/>
                </a:cubicBezTo>
                <a:cubicBezTo>
                  <a:pt x="65235" y="12997"/>
                  <a:pt x="65195" y="12991"/>
                  <a:pt x="65152" y="12980"/>
                </a:cubicBezTo>
                <a:cubicBezTo>
                  <a:pt x="64604" y="12838"/>
                  <a:pt x="64065" y="12660"/>
                  <a:pt x="63542" y="12446"/>
                </a:cubicBezTo>
                <a:cubicBezTo>
                  <a:pt x="63097" y="12262"/>
                  <a:pt x="62560" y="12345"/>
                  <a:pt x="62192" y="11974"/>
                </a:cubicBezTo>
                <a:cubicBezTo>
                  <a:pt x="62153" y="11935"/>
                  <a:pt x="62116" y="11921"/>
                  <a:pt x="62080" y="11921"/>
                </a:cubicBezTo>
                <a:cubicBezTo>
                  <a:pt x="61997" y="11921"/>
                  <a:pt x="61917" y="11992"/>
                  <a:pt x="61828" y="11992"/>
                </a:cubicBezTo>
                <a:cubicBezTo>
                  <a:pt x="61817" y="11992"/>
                  <a:pt x="61806" y="11991"/>
                  <a:pt x="61795" y="11988"/>
                </a:cubicBezTo>
                <a:lnTo>
                  <a:pt x="61795" y="11988"/>
                </a:lnTo>
                <a:cubicBezTo>
                  <a:pt x="62179" y="12401"/>
                  <a:pt x="62711" y="12521"/>
                  <a:pt x="63184" y="12709"/>
                </a:cubicBezTo>
                <a:cubicBezTo>
                  <a:pt x="63785" y="12947"/>
                  <a:pt x="64363" y="13238"/>
                  <a:pt x="64972" y="13459"/>
                </a:cubicBezTo>
                <a:cubicBezTo>
                  <a:pt x="65256" y="13561"/>
                  <a:pt x="65419" y="13730"/>
                  <a:pt x="65409" y="14066"/>
                </a:cubicBezTo>
                <a:cubicBezTo>
                  <a:pt x="65404" y="14279"/>
                  <a:pt x="65478" y="14499"/>
                  <a:pt x="65547" y="14707"/>
                </a:cubicBezTo>
                <a:cubicBezTo>
                  <a:pt x="65574" y="14787"/>
                  <a:pt x="65684" y="14846"/>
                  <a:pt x="65586" y="14943"/>
                </a:cubicBezTo>
                <a:cubicBezTo>
                  <a:pt x="65544" y="14984"/>
                  <a:pt x="65497" y="15003"/>
                  <a:pt x="65449" y="15003"/>
                </a:cubicBezTo>
                <a:cubicBezTo>
                  <a:pt x="65408" y="15003"/>
                  <a:pt x="65366" y="14989"/>
                  <a:pt x="65325" y="14965"/>
                </a:cubicBezTo>
                <a:cubicBezTo>
                  <a:pt x="64759" y="14620"/>
                  <a:pt x="64067" y="14613"/>
                  <a:pt x="63494" y="14272"/>
                </a:cubicBezTo>
                <a:cubicBezTo>
                  <a:pt x="63429" y="14234"/>
                  <a:pt x="63355" y="14219"/>
                  <a:pt x="63274" y="14219"/>
                </a:cubicBezTo>
                <a:cubicBezTo>
                  <a:pt x="63136" y="14219"/>
                  <a:pt x="62979" y="14262"/>
                  <a:pt x="62814" y="14308"/>
                </a:cubicBezTo>
                <a:cubicBezTo>
                  <a:pt x="63815" y="14748"/>
                  <a:pt x="64771" y="15154"/>
                  <a:pt x="65713" y="15590"/>
                </a:cubicBezTo>
                <a:cubicBezTo>
                  <a:pt x="66043" y="15744"/>
                  <a:pt x="66332" y="15948"/>
                  <a:pt x="66273" y="16425"/>
                </a:cubicBezTo>
                <a:cubicBezTo>
                  <a:pt x="66254" y="16581"/>
                  <a:pt x="66490" y="16770"/>
                  <a:pt x="66679" y="17046"/>
                </a:cubicBezTo>
                <a:cubicBezTo>
                  <a:pt x="65459" y="16419"/>
                  <a:pt x="64299" y="15953"/>
                  <a:pt x="63074" y="15673"/>
                </a:cubicBezTo>
                <a:lnTo>
                  <a:pt x="63025" y="15800"/>
                </a:lnTo>
                <a:cubicBezTo>
                  <a:pt x="63777" y="16108"/>
                  <a:pt x="64545" y="16384"/>
                  <a:pt x="65279" y="16733"/>
                </a:cubicBezTo>
                <a:cubicBezTo>
                  <a:pt x="65917" y="17036"/>
                  <a:pt x="66752" y="17133"/>
                  <a:pt x="67016" y="17910"/>
                </a:cubicBezTo>
                <a:cubicBezTo>
                  <a:pt x="67126" y="18236"/>
                  <a:pt x="67445" y="18489"/>
                  <a:pt x="67379" y="18890"/>
                </a:cubicBezTo>
                <a:cubicBezTo>
                  <a:pt x="67363" y="18990"/>
                  <a:pt x="67448" y="19159"/>
                  <a:pt x="67614" y="19238"/>
                </a:cubicBezTo>
                <a:cubicBezTo>
                  <a:pt x="66081" y="18577"/>
                  <a:pt x="64636" y="17733"/>
                  <a:pt x="62896" y="17359"/>
                </a:cubicBezTo>
                <a:lnTo>
                  <a:pt x="62896" y="17359"/>
                </a:lnTo>
                <a:cubicBezTo>
                  <a:pt x="63189" y="17777"/>
                  <a:pt x="63573" y="17876"/>
                  <a:pt x="63897" y="18037"/>
                </a:cubicBezTo>
                <a:cubicBezTo>
                  <a:pt x="64856" y="18517"/>
                  <a:pt x="65886" y="18848"/>
                  <a:pt x="66734" y="19552"/>
                </a:cubicBezTo>
                <a:cubicBezTo>
                  <a:pt x="67007" y="19779"/>
                  <a:pt x="67358" y="19989"/>
                  <a:pt x="67668" y="20101"/>
                </a:cubicBezTo>
                <a:cubicBezTo>
                  <a:pt x="68152" y="20277"/>
                  <a:pt x="68042" y="20697"/>
                  <a:pt x="68227" y="20979"/>
                </a:cubicBezTo>
                <a:cubicBezTo>
                  <a:pt x="68264" y="21034"/>
                  <a:pt x="68331" y="21099"/>
                  <a:pt x="68376" y="21229"/>
                </a:cubicBezTo>
                <a:cubicBezTo>
                  <a:pt x="68067" y="21093"/>
                  <a:pt x="67741" y="21198"/>
                  <a:pt x="67515" y="20835"/>
                </a:cubicBezTo>
                <a:cubicBezTo>
                  <a:pt x="67412" y="20670"/>
                  <a:pt x="67047" y="20616"/>
                  <a:pt x="66804" y="20525"/>
                </a:cubicBezTo>
                <a:cubicBezTo>
                  <a:pt x="66348" y="20353"/>
                  <a:pt x="65856" y="20278"/>
                  <a:pt x="65426" y="20022"/>
                </a:cubicBezTo>
                <a:cubicBezTo>
                  <a:pt x="65281" y="19936"/>
                  <a:pt x="65186" y="19891"/>
                  <a:pt x="65095" y="19891"/>
                </a:cubicBezTo>
                <a:cubicBezTo>
                  <a:pt x="64986" y="19891"/>
                  <a:pt x="64883" y="19956"/>
                  <a:pt x="64707" y="20091"/>
                </a:cubicBezTo>
                <a:cubicBezTo>
                  <a:pt x="65298" y="20423"/>
                  <a:pt x="65901" y="20709"/>
                  <a:pt x="66499" y="21006"/>
                </a:cubicBezTo>
                <a:cubicBezTo>
                  <a:pt x="67185" y="21346"/>
                  <a:pt x="67900" y="21675"/>
                  <a:pt x="68480" y="22156"/>
                </a:cubicBezTo>
                <a:cubicBezTo>
                  <a:pt x="68874" y="22482"/>
                  <a:pt x="69175" y="23012"/>
                  <a:pt x="69158" y="23604"/>
                </a:cubicBezTo>
                <a:cubicBezTo>
                  <a:pt x="69152" y="23799"/>
                  <a:pt x="69042" y="23853"/>
                  <a:pt x="68919" y="23853"/>
                </a:cubicBezTo>
                <a:cubicBezTo>
                  <a:pt x="68851" y="23853"/>
                  <a:pt x="68779" y="23837"/>
                  <a:pt x="68718" y="23819"/>
                </a:cubicBezTo>
                <a:cubicBezTo>
                  <a:pt x="68389" y="23721"/>
                  <a:pt x="68093" y="23539"/>
                  <a:pt x="67732" y="23539"/>
                </a:cubicBezTo>
                <a:cubicBezTo>
                  <a:pt x="67683" y="23539"/>
                  <a:pt x="67632" y="23542"/>
                  <a:pt x="67580" y="23550"/>
                </a:cubicBezTo>
                <a:cubicBezTo>
                  <a:pt x="67571" y="23551"/>
                  <a:pt x="67561" y="23552"/>
                  <a:pt x="67552" y="23552"/>
                </a:cubicBezTo>
                <a:cubicBezTo>
                  <a:pt x="67336" y="23552"/>
                  <a:pt x="67259" y="23182"/>
                  <a:pt x="66993" y="23182"/>
                </a:cubicBezTo>
                <a:cubicBezTo>
                  <a:pt x="66981" y="23182"/>
                  <a:pt x="66969" y="23183"/>
                  <a:pt x="66956" y="23185"/>
                </a:cubicBezTo>
                <a:cubicBezTo>
                  <a:pt x="66956" y="23061"/>
                  <a:pt x="66910" y="23031"/>
                  <a:pt x="66849" y="23031"/>
                </a:cubicBezTo>
                <a:cubicBezTo>
                  <a:pt x="66800" y="23031"/>
                  <a:pt x="66741" y="23051"/>
                  <a:pt x="66691" y="23056"/>
                </a:cubicBezTo>
                <a:cubicBezTo>
                  <a:pt x="66649" y="23061"/>
                  <a:pt x="66610" y="23068"/>
                  <a:pt x="66575" y="23068"/>
                </a:cubicBezTo>
                <a:cubicBezTo>
                  <a:pt x="66505" y="23068"/>
                  <a:pt x="66455" y="23038"/>
                  <a:pt x="66453" y="22894"/>
                </a:cubicBezTo>
                <a:cubicBezTo>
                  <a:pt x="66451" y="22781"/>
                  <a:pt x="66413" y="22699"/>
                  <a:pt x="66341" y="22699"/>
                </a:cubicBezTo>
                <a:cubicBezTo>
                  <a:pt x="66297" y="22699"/>
                  <a:pt x="66241" y="22730"/>
                  <a:pt x="66172" y="22805"/>
                </a:cubicBezTo>
                <a:cubicBezTo>
                  <a:pt x="66138" y="22842"/>
                  <a:pt x="66109" y="22857"/>
                  <a:pt x="66084" y="22857"/>
                </a:cubicBezTo>
                <a:cubicBezTo>
                  <a:pt x="66028" y="22857"/>
                  <a:pt x="66000" y="22777"/>
                  <a:pt x="66002" y="22713"/>
                </a:cubicBezTo>
                <a:cubicBezTo>
                  <a:pt x="66011" y="22524"/>
                  <a:pt x="65895" y="22446"/>
                  <a:pt x="65779" y="22446"/>
                </a:cubicBezTo>
                <a:cubicBezTo>
                  <a:pt x="65751" y="22446"/>
                  <a:pt x="65723" y="22451"/>
                  <a:pt x="65697" y="22459"/>
                </a:cubicBezTo>
                <a:cubicBezTo>
                  <a:pt x="65637" y="22479"/>
                  <a:pt x="65581" y="22487"/>
                  <a:pt x="65530" y="22487"/>
                </a:cubicBezTo>
                <a:cubicBezTo>
                  <a:pt x="65256" y="22487"/>
                  <a:pt x="65089" y="22248"/>
                  <a:pt x="64902" y="22119"/>
                </a:cubicBezTo>
                <a:cubicBezTo>
                  <a:pt x="64680" y="21963"/>
                  <a:pt x="64484" y="21825"/>
                  <a:pt x="64210" y="21800"/>
                </a:cubicBezTo>
                <a:cubicBezTo>
                  <a:pt x="63863" y="21767"/>
                  <a:pt x="63595" y="21514"/>
                  <a:pt x="63302" y="21404"/>
                </a:cubicBezTo>
                <a:cubicBezTo>
                  <a:pt x="62883" y="21245"/>
                  <a:pt x="62452" y="21088"/>
                  <a:pt x="62035" y="20918"/>
                </a:cubicBezTo>
                <a:cubicBezTo>
                  <a:pt x="61161" y="20564"/>
                  <a:pt x="60245" y="20355"/>
                  <a:pt x="59365" y="20057"/>
                </a:cubicBezTo>
                <a:cubicBezTo>
                  <a:pt x="58840" y="19879"/>
                  <a:pt x="58279" y="19740"/>
                  <a:pt x="57754" y="19580"/>
                </a:cubicBezTo>
                <a:cubicBezTo>
                  <a:pt x="56920" y="19326"/>
                  <a:pt x="56047" y="19158"/>
                  <a:pt x="55205" y="18901"/>
                </a:cubicBezTo>
                <a:cubicBezTo>
                  <a:pt x="54674" y="18738"/>
                  <a:pt x="54122" y="18756"/>
                  <a:pt x="53585" y="18617"/>
                </a:cubicBezTo>
                <a:cubicBezTo>
                  <a:pt x="52960" y="18456"/>
                  <a:pt x="52327" y="18185"/>
                  <a:pt x="51705" y="18170"/>
                </a:cubicBezTo>
                <a:cubicBezTo>
                  <a:pt x="50941" y="18151"/>
                  <a:pt x="50228" y="17964"/>
                  <a:pt x="49495" y="17839"/>
                </a:cubicBezTo>
                <a:cubicBezTo>
                  <a:pt x="48492" y="17670"/>
                  <a:pt x="47488" y="17590"/>
                  <a:pt x="46470" y="17550"/>
                </a:cubicBezTo>
                <a:cubicBezTo>
                  <a:pt x="45508" y="17511"/>
                  <a:pt x="44544" y="17370"/>
                  <a:pt x="43577" y="17298"/>
                </a:cubicBezTo>
                <a:cubicBezTo>
                  <a:pt x="43506" y="17293"/>
                  <a:pt x="43436" y="17291"/>
                  <a:pt x="43366" y="17291"/>
                </a:cubicBezTo>
                <a:cubicBezTo>
                  <a:pt x="43093" y="17291"/>
                  <a:pt x="42821" y="17322"/>
                  <a:pt x="42550" y="17322"/>
                </a:cubicBezTo>
                <a:cubicBezTo>
                  <a:pt x="42368" y="17322"/>
                  <a:pt x="42187" y="17308"/>
                  <a:pt x="42005" y="17262"/>
                </a:cubicBezTo>
                <a:cubicBezTo>
                  <a:pt x="41753" y="17197"/>
                  <a:pt x="41499" y="17177"/>
                  <a:pt x="41245" y="17177"/>
                </a:cubicBezTo>
                <a:cubicBezTo>
                  <a:pt x="40839" y="17177"/>
                  <a:pt x="40431" y="17228"/>
                  <a:pt x="40023" y="17228"/>
                </a:cubicBezTo>
                <a:cubicBezTo>
                  <a:pt x="39926" y="17228"/>
                  <a:pt x="39829" y="17225"/>
                  <a:pt x="39732" y="17218"/>
                </a:cubicBezTo>
                <a:cubicBezTo>
                  <a:pt x="39549" y="17204"/>
                  <a:pt x="39364" y="17199"/>
                  <a:pt x="39180" y="17199"/>
                </a:cubicBezTo>
                <a:cubicBezTo>
                  <a:pt x="38414" y="17199"/>
                  <a:pt x="37643" y="17291"/>
                  <a:pt x="36875" y="17291"/>
                </a:cubicBezTo>
                <a:cubicBezTo>
                  <a:pt x="36859" y="17291"/>
                  <a:pt x="36843" y="17291"/>
                  <a:pt x="36827" y="17291"/>
                </a:cubicBezTo>
                <a:cubicBezTo>
                  <a:pt x="36176" y="17289"/>
                  <a:pt x="35519" y="17286"/>
                  <a:pt x="34871" y="17282"/>
                </a:cubicBezTo>
                <a:cubicBezTo>
                  <a:pt x="34847" y="17282"/>
                  <a:pt x="34824" y="17282"/>
                  <a:pt x="34801" y="17282"/>
                </a:cubicBezTo>
                <a:cubicBezTo>
                  <a:pt x="34299" y="17282"/>
                  <a:pt x="33780" y="17307"/>
                  <a:pt x="33270" y="17336"/>
                </a:cubicBezTo>
                <a:cubicBezTo>
                  <a:pt x="31958" y="17409"/>
                  <a:pt x="30648" y="17472"/>
                  <a:pt x="29336" y="17525"/>
                </a:cubicBezTo>
                <a:cubicBezTo>
                  <a:pt x="28507" y="17558"/>
                  <a:pt x="27679" y="17624"/>
                  <a:pt x="26852" y="17670"/>
                </a:cubicBezTo>
                <a:cubicBezTo>
                  <a:pt x="26310" y="17699"/>
                  <a:pt x="25746" y="17817"/>
                  <a:pt x="25190" y="17875"/>
                </a:cubicBezTo>
                <a:cubicBezTo>
                  <a:pt x="24082" y="17987"/>
                  <a:pt x="22971" y="18110"/>
                  <a:pt x="21896" y="18384"/>
                </a:cubicBezTo>
                <a:cubicBezTo>
                  <a:pt x="20828" y="18655"/>
                  <a:pt x="19744" y="18859"/>
                  <a:pt x="18672" y="19096"/>
                </a:cubicBezTo>
                <a:cubicBezTo>
                  <a:pt x="17470" y="19361"/>
                  <a:pt x="16290" y="19707"/>
                  <a:pt x="15118" y="20050"/>
                </a:cubicBezTo>
                <a:cubicBezTo>
                  <a:pt x="14216" y="20315"/>
                  <a:pt x="13287" y="20541"/>
                  <a:pt x="12421" y="20892"/>
                </a:cubicBezTo>
                <a:cubicBezTo>
                  <a:pt x="11576" y="21236"/>
                  <a:pt x="10724" y="21586"/>
                  <a:pt x="9873" y="21907"/>
                </a:cubicBezTo>
                <a:cubicBezTo>
                  <a:pt x="9349" y="22105"/>
                  <a:pt x="8817" y="22322"/>
                  <a:pt x="8293" y="22523"/>
                </a:cubicBezTo>
                <a:cubicBezTo>
                  <a:pt x="7727" y="22739"/>
                  <a:pt x="7144" y="22973"/>
                  <a:pt x="6628" y="23337"/>
                </a:cubicBezTo>
                <a:cubicBezTo>
                  <a:pt x="6246" y="23607"/>
                  <a:pt x="5788" y="23778"/>
                  <a:pt x="5363" y="23978"/>
                </a:cubicBezTo>
                <a:cubicBezTo>
                  <a:pt x="4839" y="24225"/>
                  <a:pt x="4331" y="24515"/>
                  <a:pt x="3778" y="24711"/>
                </a:cubicBezTo>
                <a:cubicBezTo>
                  <a:pt x="3554" y="24791"/>
                  <a:pt x="3385" y="24838"/>
                  <a:pt x="3248" y="24838"/>
                </a:cubicBezTo>
                <a:cubicBezTo>
                  <a:pt x="3050" y="24838"/>
                  <a:pt x="2915" y="24741"/>
                  <a:pt x="2768" y="24501"/>
                </a:cubicBezTo>
                <a:cubicBezTo>
                  <a:pt x="2634" y="24281"/>
                  <a:pt x="2818" y="23591"/>
                  <a:pt x="3065" y="23408"/>
                </a:cubicBezTo>
                <a:cubicBezTo>
                  <a:pt x="3553" y="23047"/>
                  <a:pt x="4113" y="22805"/>
                  <a:pt x="4629" y="22493"/>
                </a:cubicBezTo>
                <a:cubicBezTo>
                  <a:pt x="5136" y="22189"/>
                  <a:pt x="5665" y="21918"/>
                  <a:pt x="6203" y="21707"/>
                </a:cubicBezTo>
                <a:cubicBezTo>
                  <a:pt x="6996" y="21398"/>
                  <a:pt x="7690" y="20873"/>
                  <a:pt x="8619" y="20693"/>
                </a:cubicBezTo>
                <a:cubicBezTo>
                  <a:pt x="8486" y="20626"/>
                  <a:pt x="8365" y="20601"/>
                  <a:pt x="8253" y="20601"/>
                </a:cubicBezTo>
                <a:cubicBezTo>
                  <a:pt x="8038" y="20601"/>
                  <a:pt x="7859" y="20694"/>
                  <a:pt x="7698" y="20764"/>
                </a:cubicBezTo>
                <a:cubicBezTo>
                  <a:pt x="7221" y="20973"/>
                  <a:pt x="6725" y="21107"/>
                  <a:pt x="6228" y="21254"/>
                </a:cubicBezTo>
                <a:cubicBezTo>
                  <a:pt x="5854" y="21365"/>
                  <a:pt x="5540" y="21630"/>
                  <a:pt x="5159" y="21760"/>
                </a:cubicBezTo>
                <a:cubicBezTo>
                  <a:pt x="4530" y="21974"/>
                  <a:pt x="3965" y="22330"/>
                  <a:pt x="3392" y="22662"/>
                </a:cubicBezTo>
                <a:cubicBezTo>
                  <a:pt x="3346" y="22688"/>
                  <a:pt x="3281" y="22731"/>
                  <a:pt x="3221" y="22731"/>
                </a:cubicBezTo>
                <a:cubicBezTo>
                  <a:pt x="3192" y="22731"/>
                  <a:pt x="3165" y="22721"/>
                  <a:pt x="3140" y="22695"/>
                </a:cubicBezTo>
                <a:cubicBezTo>
                  <a:pt x="3103" y="22652"/>
                  <a:pt x="3116" y="22546"/>
                  <a:pt x="3132" y="22474"/>
                </a:cubicBezTo>
                <a:cubicBezTo>
                  <a:pt x="3211" y="22082"/>
                  <a:pt x="3423" y="21788"/>
                  <a:pt x="3780" y="21593"/>
                </a:cubicBezTo>
                <a:cubicBezTo>
                  <a:pt x="4619" y="21135"/>
                  <a:pt x="5399" y="20565"/>
                  <a:pt x="6299" y="20213"/>
                </a:cubicBezTo>
                <a:cubicBezTo>
                  <a:pt x="6499" y="20135"/>
                  <a:pt x="6716" y="20025"/>
                  <a:pt x="6869" y="19771"/>
                </a:cubicBezTo>
                <a:lnTo>
                  <a:pt x="6869" y="19771"/>
                </a:lnTo>
                <a:cubicBezTo>
                  <a:pt x="6307" y="19858"/>
                  <a:pt x="5837" y="20016"/>
                  <a:pt x="5394" y="20326"/>
                </a:cubicBezTo>
                <a:cubicBezTo>
                  <a:pt x="4899" y="20670"/>
                  <a:pt x="4260" y="20774"/>
                  <a:pt x="3807" y="21217"/>
                </a:cubicBezTo>
                <a:cubicBezTo>
                  <a:pt x="3798" y="21227"/>
                  <a:pt x="3785" y="21231"/>
                  <a:pt x="3771" y="21231"/>
                </a:cubicBezTo>
                <a:cubicBezTo>
                  <a:pt x="3703" y="21231"/>
                  <a:pt x="3598" y="21136"/>
                  <a:pt x="3631" y="21022"/>
                </a:cubicBezTo>
                <a:cubicBezTo>
                  <a:pt x="3761" y="20580"/>
                  <a:pt x="3865" y="20123"/>
                  <a:pt x="4056" y="19708"/>
                </a:cubicBezTo>
                <a:cubicBezTo>
                  <a:pt x="4224" y="19345"/>
                  <a:pt x="4667" y="19295"/>
                  <a:pt x="4985" y="19103"/>
                </a:cubicBezTo>
                <a:cubicBezTo>
                  <a:pt x="6229" y="18352"/>
                  <a:pt x="7603" y="17866"/>
                  <a:pt x="8900" y="17220"/>
                </a:cubicBezTo>
                <a:cubicBezTo>
                  <a:pt x="9205" y="17068"/>
                  <a:pt x="9548" y="17010"/>
                  <a:pt x="9854" y="16839"/>
                </a:cubicBezTo>
                <a:cubicBezTo>
                  <a:pt x="10004" y="16754"/>
                  <a:pt x="10077" y="16628"/>
                  <a:pt x="10187" y="16514"/>
                </a:cubicBezTo>
                <a:lnTo>
                  <a:pt x="10187" y="16514"/>
                </a:lnTo>
                <a:cubicBezTo>
                  <a:pt x="8248" y="17246"/>
                  <a:pt x="6284" y="17914"/>
                  <a:pt x="4424" y="19025"/>
                </a:cubicBezTo>
                <a:cubicBezTo>
                  <a:pt x="4468" y="18491"/>
                  <a:pt x="4503" y="18077"/>
                  <a:pt x="4987" y="17804"/>
                </a:cubicBezTo>
                <a:cubicBezTo>
                  <a:pt x="5728" y="17385"/>
                  <a:pt x="6476" y="16989"/>
                  <a:pt x="7278" y="16701"/>
                </a:cubicBezTo>
                <a:cubicBezTo>
                  <a:pt x="7481" y="16628"/>
                  <a:pt x="7702" y="16496"/>
                  <a:pt x="7828" y="16387"/>
                </a:cubicBezTo>
                <a:cubicBezTo>
                  <a:pt x="8181" y="16081"/>
                  <a:pt x="8641" y="16094"/>
                  <a:pt x="9005" y="15862"/>
                </a:cubicBezTo>
                <a:cubicBezTo>
                  <a:pt x="9083" y="15812"/>
                  <a:pt x="9204" y="15812"/>
                  <a:pt x="9170" y="15692"/>
                </a:cubicBezTo>
                <a:cubicBezTo>
                  <a:pt x="9151" y="15628"/>
                  <a:pt x="9103" y="15611"/>
                  <a:pt x="9050" y="15611"/>
                </a:cubicBezTo>
                <a:cubicBezTo>
                  <a:pt x="9005" y="15611"/>
                  <a:pt x="8958" y="15623"/>
                  <a:pt x="8923" y="15630"/>
                </a:cubicBezTo>
                <a:cubicBezTo>
                  <a:pt x="8460" y="15723"/>
                  <a:pt x="8024" y="15896"/>
                  <a:pt x="7596" y="16091"/>
                </a:cubicBezTo>
                <a:cubicBezTo>
                  <a:pt x="7114" y="16308"/>
                  <a:pt x="6621" y="16485"/>
                  <a:pt x="6104" y="16595"/>
                </a:cubicBezTo>
                <a:cubicBezTo>
                  <a:pt x="5888" y="16640"/>
                  <a:pt x="5815" y="16916"/>
                  <a:pt x="5578" y="16921"/>
                </a:cubicBezTo>
                <a:cubicBezTo>
                  <a:pt x="5517" y="16922"/>
                  <a:pt x="5443" y="16931"/>
                  <a:pt x="5378" y="16931"/>
                </a:cubicBezTo>
                <a:cubicBezTo>
                  <a:pt x="5316" y="16931"/>
                  <a:pt x="5260" y="16923"/>
                  <a:pt x="5228" y="16893"/>
                </a:cubicBezTo>
                <a:cubicBezTo>
                  <a:pt x="5123" y="16795"/>
                  <a:pt x="5256" y="16712"/>
                  <a:pt x="5337" y="16638"/>
                </a:cubicBezTo>
                <a:cubicBezTo>
                  <a:pt x="5379" y="16597"/>
                  <a:pt x="5405" y="16529"/>
                  <a:pt x="5417" y="16469"/>
                </a:cubicBezTo>
                <a:cubicBezTo>
                  <a:pt x="5650" y="15394"/>
                  <a:pt x="6507" y="15021"/>
                  <a:pt x="7400" y="14665"/>
                </a:cubicBezTo>
                <a:cubicBezTo>
                  <a:pt x="7984" y="14433"/>
                  <a:pt x="8546" y="14148"/>
                  <a:pt x="9105" y="13853"/>
                </a:cubicBezTo>
                <a:lnTo>
                  <a:pt x="9105" y="13853"/>
                </a:lnTo>
                <a:cubicBezTo>
                  <a:pt x="8057" y="13883"/>
                  <a:pt x="7142" y="14355"/>
                  <a:pt x="6142" y="14790"/>
                </a:cubicBezTo>
                <a:cubicBezTo>
                  <a:pt x="6296" y="14216"/>
                  <a:pt x="6653" y="13781"/>
                  <a:pt x="6694" y="13240"/>
                </a:cubicBezTo>
                <a:cubicBezTo>
                  <a:pt x="6700" y="13156"/>
                  <a:pt x="6803" y="13149"/>
                  <a:pt x="6885" y="13135"/>
                </a:cubicBezTo>
                <a:cubicBezTo>
                  <a:pt x="7609" y="13015"/>
                  <a:pt x="8215" y="12581"/>
                  <a:pt x="8905" y="12374"/>
                </a:cubicBezTo>
                <a:cubicBezTo>
                  <a:pt x="9513" y="12192"/>
                  <a:pt x="10007" y="11776"/>
                  <a:pt x="10633" y="11554"/>
                </a:cubicBezTo>
                <a:cubicBezTo>
                  <a:pt x="10519" y="11498"/>
                  <a:pt x="10409" y="11477"/>
                  <a:pt x="10302" y="11477"/>
                </a:cubicBezTo>
                <a:cubicBezTo>
                  <a:pt x="10007" y="11477"/>
                  <a:pt x="9739" y="11643"/>
                  <a:pt x="9488" y="11718"/>
                </a:cubicBezTo>
                <a:cubicBezTo>
                  <a:pt x="8584" y="11991"/>
                  <a:pt x="7708" y="12368"/>
                  <a:pt x="6827" y="12721"/>
                </a:cubicBezTo>
                <a:cubicBezTo>
                  <a:pt x="6733" y="12759"/>
                  <a:pt x="6651" y="12777"/>
                  <a:pt x="6581" y="12777"/>
                </a:cubicBezTo>
                <a:cubicBezTo>
                  <a:pt x="6375" y="12777"/>
                  <a:pt x="6273" y="12621"/>
                  <a:pt x="6246" y="12371"/>
                </a:cubicBezTo>
                <a:cubicBezTo>
                  <a:pt x="6220" y="12129"/>
                  <a:pt x="6102" y="11957"/>
                  <a:pt x="5907" y="11892"/>
                </a:cubicBezTo>
                <a:cubicBezTo>
                  <a:pt x="5777" y="11849"/>
                  <a:pt x="5710" y="11806"/>
                  <a:pt x="5705" y="11690"/>
                </a:cubicBezTo>
                <a:cubicBezTo>
                  <a:pt x="5699" y="11563"/>
                  <a:pt x="5841" y="11565"/>
                  <a:pt x="5911" y="11534"/>
                </a:cubicBezTo>
                <a:cubicBezTo>
                  <a:pt x="6463" y="11302"/>
                  <a:pt x="7045" y="11129"/>
                  <a:pt x="7574" y="10855"/>
                </a:cubicBezTo>
                <a:cubicBezTo>
                  <a:pt x="8082" y="10592"/>
                  <a:pt x="8682" y="10652"/>
                  <a:pt x="9169" y="10307"/>
                </a:cubicBezTo>
                <a:lnTo>
                  <a:pt x="9169" y="10307"/>
                </a:lnTo>
                <a:cubicBezTo>
                  <a:pt x="9087" y="10325"/>
                  <a:pt x="9004" y="10331"/>
                  <a:pt x="8922" y="10331"/>
                </a:cubicBezTo>
                <a:cubicBezTo>
                  <a:pt x="8742" y="10331"/>
                  <a:pt x="8562" y="10301"/>
                  <a:pt x="8389" y="10301"/>
                </a:cubicBezTo>
                <a:cubicBezTo>
                  <a:pt x="8290" y="10301"/>
                  <a:pt x="8194" y="10311"/>
                  <a:pt x="8100" y="10341"/>
                </a:cubicBezTo>
                <a:cubicBezTo>
                  <a:pt x="7216" y="10624"/>
                  <a:pt x="6317" y="10867"/>
                  <a:pt x="5462" y="11236"/>
                </a:cubicBezTo>
                <a:cubicBezTo>
                  <a:pt x="5350" y="11284"/>
                  <a:pt x="5239" y="11330"/>
                  <a:pt x="5140" y="11330"/>
                </a:cubicBezTo>
                <a:cubicBezTo>
                  <a:pt x="5027" y="11330"/>
                  <a:pt x="4928" y="11270"/>
                  <a:pt x="4861" y="11085"/>
                </a:cubicBezTo>
                <a:cubicBezTo>
                  <a:pt x="4856" y="11069"/>
                  <a:pt x="4849" y="11055"/>
                  <a:pt x="4839" y="11043"/>
                </a:cubicBezTo>
                <a:cubicBezTo>
                  <a:pt x="4514" y="10706"/>
                  <a:pt x="4524" y="10732"/>
                  <a:pt x="5025" y="10540"/>
                </a:cubicBezTo>
                <a:cubicBezTo>
                  <a:pt x="5499" y="10357"/>
                  <a:pt x="6019" y="10287"/>
                  <a:pt x="6446" y="9987"/>
                </a:cubicBezTo>
                <a:lnTo>
                  <a:pt x="6461" y="10001"/>
                </a:lnTo>
                <a:cubicBezTo>
                  <a:pt x="6379" y="9893"/>
                  <a:pt x="6355" y="9766"/>
                  <a:pt x="6228" y="9766"/>
                </a:cubicBezTo>
                <a:cubicBezTo>
                  <a:pt x="6173" y="9766"/>
                  <a:pt x="6099" y="9790"/>
                  <a:pt x="5992" y="9850"/>
                </a:cubicBezTo>
                <a:cubicBezTo>
                  <a:pt x="5767" y="9974"/>
                  <a:pt x="5455" y="10149"/>
                  <a:pt x="5124" y="10149"/>
                </a:cubicBezTo>
                <a:cubicBezTo>
                  <a:pt x="5069" y="10149"/>
                  <a:pt x="5013" y="10144"/>
                  <a:pt x="4956" y="10133"/>
                </a:cubicBezTo>
                <a:cubicBezTo>
                  <a:pt x="4945" y="10131"/>
                  <a:pt x="4933" y="10130"/>
                  <a:pt x="4921" y="10130"/>
                </a:cubicBezTo>
                <a:cubicBezTo>
                  <a:pt x="4846" y="10130"/>
                  <a:pt x="4757" y="10166"/>
                  <a:pt x="4696" y="10209"/>
                </a:cubicBezTo>
                <a:cubicBezTo>
                  <a:pt x="4557" y="10309"/>
                  <a:pt x="4437" y="10424"/>
                  <a:pt x="4257" y="10424"/>
                </a:cubicBezTo>
                <a:cubicBezTo>
                  <a:pt x="4226" y="10424"/>
                  <a:pt x="4193" y="10421"/>
                  <a:pt x="4158" y="10413"/>
                </a:cubicBezTo>
                <a:cubicBezTo>
                  <a:pt x="3846" y="10347"/>
                  <a:pt x="3619" y="10142"/>
                  <a:pt x="3399" y="9956"/>
                </a:cubicBezTo>
                <a:cubicBezTo>
                  <a:pt x="3150" y="9745"/>
                  <a:pt x="3511" y="9750"/>
                  <a:pt x="3581" y="9672"/>
                </a:cubicBezTo>
                <a:cubicBezTo>
                  <a:pt x="3707" y="9531"/>
                  <a:pt x="4137" y="9609"/>
                  <a:pt x="4027" y="9352"/>
                </a:cubicBezTo>
                <a:cubicBezTo>
                  <a:pt x="4001" y="9290"/>
                  <a:pt x="3958" y="9266"/>
                  <a:pt x="3906" y="9266"/>
                </a:cubicBezTo>
                <a:cubicBezTo>
                  <a:pt x="3776" y="9266"/>
                  <a:pt x="3589" y="9418"/>
                  <a:pt x="3473" y="9493"/>
                </a:cubicBezTo>
                <a:cubicBezTo>
                  <a:pt x="3352" y="9572"/>
                  <a:pt x="3250" y="9603"/>
                  <a:pt x="3158" y="9603"/>
                </a:cubicBezTo>
                <a:cubicBezTo>
                  <a:pt x="2891" y="9603"/>
                  <a:pt x="2724" y="9331"/>
                  <a:pt x="2510" y="9175"/>
                </a:cubicBezTo>
                <a:cubicBezTo>
                  <a:pt x="2327" y="9042"/>
                  <a:pt x="2262" y="8780"/>
                  <a:pt x="1911" y="8696"/>
                </a:cubicBezTo>
                <a:cubicBezTo>
                  <a:pt x="3651" y="8039"/>
                  <a:pt x="5295" y="7378"/>
                  <a:pt x="7020" y="6884"/>
                </a:cubicBezTo>
                <a:cubicBezTo>
                  <a:pt x="6873" y="6803"/>
                  <a:pt x="6800" y="6779"/>
                  <a:pt x="6723" y="6779"/>
                </a:cubicBezTo>
                <a:cubicBezTo>
                  <a:pt x="6644" y="6779"/>
                  <a:pt x="6562" y="6805"/>
                  <a:pt x="6391" y="6823"/>
                </a:cubicBezTo>
                <a:cubicBezTo>
                  <a:pt x="5584" y="6910"/>
                  <a:pt x="4810" y="7151"/>
                  <a:pt x="4058" y="7397"/>
                </a:cubicBezTo>
                <a:cubicBezTo>
                  <a:pt x="3410" y="7608"/>
                  <a:pt x="2711" y="7732"/>
                  <a:pt x="2120" y="8126"/>
                </a:cubicBezTo>
                <a:cubicBezTo>
                  <a:pt x="1978" y="8219"/>
                  <a:pt x="1817" y="8368"/>
                  <a:pt x="1651" y="8368"/>
                </a:cubicBezTo>
                <a:cubicBezTo>
                  <a:pt x="1563" y="8368"/>
                  <a:pt x="1474" y="8327"/>
                  <a:pt x="1384" y="8215"/>
                </a:cubicBezTo>
                <a:cubicBezTo>
                  <a:pt x="1167" y="7940"/>
                  <a:pt x="803" y="7671"/>
                  <a:pt x="1167" y="7238"/>
                </a:cubicBezTo>
                <a:cubicBezTo>
                  <a:pt x="1322" y="7053"/>
                  <a:pt x="1355" y="6831"/>
                  <a:pt x="1651" y="6694"/>
                </a:cubicBezTo>
                <a:cubicBezTo>
                  <a:pt x="2532" y="6282"/>
                  <a:pt x="3471" y="6042"/>
                  <a:pt x="4385" y="5750"/>
                </a:cubicBezTo>
                <a:cubicBezTo>
                  <a:pt x="5270" y="5467"/>
                  <a:pt x="6192" y="5268"/>
                  <a:pt x="7081" y="4980"/>
                </a:cubicBezTo>
                <a:cubicBezTo>
                  <a:pt x="8079" y="4656"/>
                  <a:pt x="9126" y="4542"/>
                  <a:pt x="10121" y="4241"/>
                </a:cubicBezTo>
                <a:cubicBezTo>
                  <a:pt x="11257" y="3896"/>
                  <a:pt x="12416" y="3650"/>
                  <a:pt x="13561" y="3353"/>
                </a:cubicBezTo>
                <a:cubicBezTo>
                  <a:pt x="14295" y="3161"/>
                  <a:pt x="15059" y="3049"/>
                  <a:pt x="15791" y="2866"/>
                </a:cubicBezTo>
                <a:cubicBezTo>
                  <a:pt x="16327" y="2731"/>
                  <a:pt x="16885" y="2618"/>
                  <a:pt x="17417" y="2519"/>
                </a:cubicBezTo>
                <a:cubicBezTo>
                  <a:pt x="18240" y="2366"/>
                  <a:pt x="19064" y="2190"/>
                  <a:pt x="19896" y="2066"/>
                </a:cubicBezTo>
                <a:cubicBezTo>
                  <a:pt x="21314" y="1853"/>
                  <a:pt x="22728" y="1622"/>
                  <a:pt x="24149" y="1426"/>
                </a:cubicBezTo>
                <a:cubicBezTo>
                  <a:pt x="25302" y="1266"/>
                  <a:pt x="26464" y="1134"/>
                  <a:pt x="27613" y="1081"/>
                </a:cubicBezTo>
                <a:cubicBezTo>
                  <a:pt x="29307" y="1006"/>
                  <a:pt x="31009" y="967"/>
                  <a:pt x="32708" y="945"/>
                </a:cubicBezTo>
                <a:cubicBezTo>
                  <a:pt x="32834" y="943"/>
                  <a:pt x="32960" y="942"/>
                  <a:pt x="33085" y="942"/>
                </a:cubicBezTo>
                <a:close/>
                <a:moveTo>
                  <a:pt x="34952" y="1"/>
                </a:moveTo>
                <a:cubicBezTo>
                  <a:pt x="34873" y="1"/>
                  <a:pt x="34796" y="8"/>
                  <a:pt x="34720" y="29"/>
                </a:cubicBezTo>
                <a:cubicBezTo>
                  <a:pt x="34560" y="72"/>
                  <a:pt x="34401" y="87"/>
                  <a:pt x="34243" y="87"/>
                </a:cubicBezTo>
                <a:cubicBezTo>
                  <a:pt x="33952" y="87"/>
                  <a:pt x="33664" y="38"/>
                  <a:pt x="33371" y="38"/>
                </a:cubicBezTo>
                <a:cubicBezTo>
                  <a:pt x="33254" y="38"/>
                  <a:pt x="33136" y="46"/>
                  <a:pt x="33017" y="68"/>
                </a:cubicBezTo>
                <a:cubicBezTo>
                  <a:pt x="32776" y="111"/>
                  <a:pt x="32518" y="125"/>
                  <a:pt x="32257" y="125"/>
                </a:cubicBezTo>
                <a:cubicBezTo>
                  <a:pt x="32021" y="125"/>
                  <a:pt x="31782" y="114"/>
                  <a:pt x="31549" y="102"/>
                </a:cubicBezTo>
                <a:cubicBezTo>
                  <a:pt x="31512" y="100"/>
                  <a:pt x="31475" y="100"/>
                  <a:pt x="31438" y="100"/>
                </a:cubicBezTo>
                <a:cubicBezTo>
                  <a:pt x="31084" y="100"/>
                  <a:pt x="30724" y="171"/>
                  <a:pt x="30374" y="171"/>
                </a:cubicBezTo>
                <a:cubicBezTo>
                  <a:pt x="30273" y="171"/>
                  <a:pt x="30173" y="165"/>
                  <a:pt x="30074" y="150"/>
                </a:cubicBezTo>
                <a:cubicBezTo>
                  <a:pt x="29872" y="118"/>
                  <a:pt x="29671" y="107"/>
                  <a:pt x="29471" y="107"/>
                </a:cubicBezTo>
                <a:cubicBezTo>
                  <a:pt x="29007" y="107"/>
                  <a:pt x="28546" y="168"/>
                  <a:pt x="28089" y="179"/>
                </a:cubicBezTo>
                <a:cubicBezTo>
                  <a:pt x="27488" y="192"/>
                  <a:pt x="26862" y="273"/>
                  <a:pt x="26249" y="337"/>
                </a:cubicBezTo>
                <a:cubicBezTo>
                  <a:pt x="25904" y="373"/>
                  <a:pt x="25567" y="417"/>
                  <a:pt x="25219" y="417"/>
                </a:cubicBezTo>
                <a:cubicBezTo>
                  <a:pt x="25124" y="417"/>
                  <a:pt x="25028" y="414"/>
                  <a:pt x="24931" y="406"/>
                </a:cubicBezTo>
                <a:cubicBezTo>
                  <a:pt x="24910" y="405"/>
                  <a:pt x="24888" y="404"/>
                  <a:pt x="24866" y="404"/>
                </a:cubicBezTo>
                <a:cubicBezTo>
                  <a:pt x="24562" y="404"/>
                  <a:pt x="24225" y="546"/>
                  <a:pt x="23903" y="611"/>
                </a:cubicBezTo>
                <a:cubicBezTo>
                  <a:pt x="23191" y="755"/>
                  <a:pt x="22440" y="636"/>
                  <a:pt x="21757" y="948"/>
                </a:cubicBezTo>
                <a:cubicBezTo>
                  <a:pt x="21585" y="1027"/>
                  <a:pt x="21406" y="1042"/>
                  <a:pt x="21225" y="1042"/>
                </a:cubicBezTo>
                <a:cubicBezTo>
                  <a:pt x="21111" y="1042"/>
                  <a:pt x="20997" y="1036"/>
                  <a:pt x="20883" y="1036"/>
                </a:cubicBezTo>
                <a:cubicBezTo>
                  <a:pt x="20734" y="1036"/>
                  <a:pt x="20586" y="1047"/>
                  <a:pt x="20442" y="1094"/>
                </a:cubicBezTo>
                <a:cubicBezTo>
                  <a:pt x="19531" y="1390"/>
                  <a:pt x="18584" y="1519"/>
                  <a:pt x="17639" y="1633"/>
                </a:cubicBezTo>
                <a:cubicBezTo>
                  <a:pt x="17300" y="1675"/>
                  <a:pt x="16985" y="1842"/>
                  <a:pt x="16625" y="1842"/>
                </a:cubicBezTo>
                <a:cubicBezTo>
                  <a:pt x="16540" y="1842"/>
                  <a:pt x="16453" y="1833"/>
                  <a:pt x="16363" y="1811"/>
                </a:cubicBezTo>
                <a:cubicBezTo>
                  <a:pt x="16355" y="1809"/>
                  <a:pt x="16346" y="1808"/>
                  <a:pt x="16335" y="1808"/>
                </a:cubicBezTo>
                <a:cubicBezTo>
                  <a:pt x="16193" y="1808"/>
                  <a:pt x="15836" y="1983"/>
                  <a:pt x="15590" y="2040"/>
                </a:cubicBezTo>
                <a:cubicBezTo>
                  <a:pt x="14531" y="2291"/>
                  <a:pt x="13464" y="2485"/>
                  <a:pt x="12423" y="2827"/>
                </a:cubicBezTo>
                <a:cubicBezTo>
                  <a:pt x="11687" y="3070"/>
                  <a:pt x="10887" y="3119"/>
                  <a:pt x="10142" y="3341"/>
                </a:cubicBezTo>
                <a:cubicBezTo>
                  <a:pt x="9647" y="3489"/>
                  <a:pt x="9136" y="3543"/>
                  <a:pt x="8643" y="3714"/>
                </a:cubicBezTo>
                <a:cubicBezTo>
                  <a:pt x="7881" y="3979"/>
                  <a:pt x="7091" y="4244"/>
                  <a:pt x="6317" y="4380"/>
                </a:cubicBezTo>
                <a:cubicBezTo>
                  <a:pt x="5755" y="4479"/>
                  <a:pt x="5305" y="4792"/>
                  <a:pt x="4756" y="4869"/>
                </a:cubicBezTo>
                <a:cubicBezTo>
                  <a:pt x="4392" y="4919"/>
                  <a:pt x="4058" y="5152"/>
                  <a:pt x="3699" y="5265"/>
                </a:cubicBezTo>
                <a:cubicBezTo>
                  <a:pt x="3203" y="5421"/>
                  <a:pt x="2706" y="5583"/>
                  <a:pt x="2212" y="5744"/>
                </a:cubicBezTo>
                <a:cubicBezTo>
                  <a:pt x="1377" y="6017"/>
                  <a:pt x="492" y="6268"/>
                  <a:pt x="183" y="7279"/>
                </a:cubicBezTo>
                <a:cubicBezTo>
                  <a:pt x="1" y="7873"/>
                  <a:pt x="302" y="9026"/>
                  <a:pt x="815" y="9244"/>
                </a:cubicBezTo>
                <a:cubicBezTo>
                  <a:pt x="1241" y="9425"/>
                  <a:pt x="1552" y="9735"/>
                  <a:pt x="1892" y="10005"/>
                </a:cubicBezTo>
                <a:cubicBezTo>
                  <a:pt x="2323" y="10347"/>
                  <a:pt x="2614" y="10856"/>
                  <a:pt x="3103" y="11134"/>
                </a:cubicBezTo>
                <a:cubicBezTo>
                  <a:pt x="3402" y="11304"/>
                  <a:pt x="3767" y="11552"/>
                  <a:pt x="3889" y="11751"/>
                </a:cubicBezTo>
                <a:cubicBezTo>
                  <a:pt x="4161" y="12190"/>
                  <a:pt x="4564" y="12300"/>
                  <a:pt x="4942" y="12499"/>
                </a:cubicBezTo>
                <a:cubicBezTo>
                  <a:pt x="5410" y="12747"/>
                  <a:pt x="5533" y="13034"/>
                  <a:pt x="5352" y="13571"/>
                </a:cubicBezTo>
                <a:cubicBezTo>
                  <a:pt x="5287" y="13762"/>
                  <a:pt x="5124" y="14023"/>
                  <a:pt x="5192" y="14133"/>
                </a:cubicBezTo>
                <a:cubicBezTo>
                  <a:pt x="5340" y="14366"/>
                  <a:pt x="5167" y="14478"/>
                  <a:pt x="5076" y="14536"/>
                </a:cubicBezTo>
                <a:cubicBezTo>
                  <a:pt x="4722" y="14765"/>
                  <a:pt x="4624" y="15057"/>
                  <a:pt x="4687" y="15464"/>
                </a:cubicBezTo>
                <a:cubicBezTo>
                  <a:pt x="4711" y="15624"/>
                  <a:pt x="4756" y="15906"/>
                  <a:pt x="4436" y="15906"/>
                </a:cubicBezTo>
                <a:cubicBezTo>
                  <a:pt x="4434" y="15906"/>
                  <a:pt x="4432" y="15906"/>
                  <a:pt x="4430" y="15906"/>
                </a:cubicBezTo>
                <a:cubicBezTo>
                  <a:pt x="4428" y="15906"/>
                  <a:pt x="4426" y="15906"/>
                  <a:pt x="4424" y="15906"/>
                </a:cubicBezTo>
                <a:cubicBezTo>
                  <a:pt x="4284" y="15906"/>
                  <a:pt x="4303" y="15993"/>
                  <a:pt x="4275" y="16083"/>
                </a:cubicBezTo>
                <a:cubicBezTo>
                  <a:pt x="4197" y="16337"/>
                  <a:pt x="4163" y="16643"/>
                  <a:pt x="3995" y="16821"/>
                </a:cubicBezTo>
                <a:cubicBezTo>
                  <a:pt x="3727" y="17110"/>
                  <a:pt x="3663" y="17490"/>
                  <a:pt x="3526" y="17809"/>
                </a:cubicBezTo>
                <a:cubicBezTo>
                  <a:pt x="3297" y="18342"/>
                  <a:pt x="3035" y="18883"/>
                  <a:pt x="2913" y="19454"/>
                </a:cubicBezTo>
                <a:cubicBezTo>
                  <a:pt x="2845" y="19774"/>
                  <a:pt x="2713" y="20051"/>
                  <a:pt x="2599" y="20345"/>
                </a:cubicBezTo>
                <a:cubicBezTo>
                  <a:pt x="2566" y="20432"/>
                  <a:pt x="2323" y="21160"/>
                  <a:pt x="2319" y="21229"/>
                </a:cubicBezTo>
                <a:cubicBezTo>
                  <a:pt x="2295" y="21554"/>
                  <a:pt x="1980" y="21902"/>
                  <a:pt x="2029" y="22083"/>
                </a:cubicBezTo>
                <a:cubicBezTo>
                  <a:pt x="2128" y="22453"/>
                  <a:pt x="1594" y="22653"/>
                  <a:pt x="1881" y="22988"/>
                </a:cubicBezTo>
                <a:cubicBezTo>
                  <a:pt x="1425" y="23319"/>
                  <a:pt x="1879" y="23843"/>
                  <a:pt x="1614" y="24176"/>
                </a:cubicBezTo>
                <a:cubicBezTo>
                  <a:pt x="1691" y="24632"/>
                  <a:pt x="1804" y="25014"/>
                  <a:pt x="2085" y="25360"/>
                </a:cubicBezTo>
                <a:cubicBezTo>
                  <a:pt x="2371" y="25707"/>
                  <a:pt x="2693" y="25868"/>
                  <a:pt x="3062" y="25868"/>
                </a:cubicBezTo>
                <a:cubicBezTo>
                  <a:pt x="3252" y="25868"/>
                  <a:pt x="3455" y="25825"/>
                  <a:pt x="3673" y="25743"/>
                </a:cubicBezTo>
                <a:cubicBezTo>
                  <a:pt x="4530" y="25422"/>
                  <a:pt x="5320" y="24963"/>
                  <a:pt x="6159" y="24605"/>
                </a:cubicBezTo>
                <a:cubicBezTo>
                  <a:pt x="6676" y="24385"/>
                  <a:pt x="7206" y="24138"/>
                  <a:pt x="7683" y="23850"/>
                </a:cubicBezTo>
                <a:cubicBezTo>
                  <a:pt x="8249" y="23511"/>
                  <a:pt x="8875" y="23357"/>
                  <a:pt x="9454" y="23070"/>
                </a:cubicBezTo>
                <a:cubicBezTo>
                  <a:pt x="10196" y="22704"/>
                  <a:pt x="11013" y="22489"/>
                  <a:pt x="11795" y="22204"/>
                </a:cubicBezTo>
                <a:cubicBezTo>
                  <a:pt x="12296" y="22022"/>
                  <a:pt x="12798" y="21843"/>
                  <a:pt x="13291" y="21641"/>
                </a:cubicBezTo>
                <a:cubicBezTo>
                  <a:pt x="13881" y="21400"/>
                  <a:pt x="14524" y="21332"/>
                  <a:pt x="15107" y="21128"/>
                </a:cubicBezTo>
                <a:cubicBezTo>
                  <a:pt x="15846" y="20870"/>
                  <a:pt x="16590" y="20636"/>
                  <a:pt x="17341" y="20428"/>
                </a:cubicBezTo>
                <a:cubicBezTo>
                  <a:pt x="17974" y="20251"/>
                  <a:pt x="18653" y="20221"/>
                  <a:pt x="19272" y="20011"/>
                </a:cubicBezTo>
                <a:cubicBezTo>
                  <a:pt x="19655" y="19880"/>
                  <a:pt x="20094" y="19720"/>
                  <a:pt x="20436" y="19682"/>
                </a:cubicBezTo>
                <a:cubicBezTo>
                  <a:pt x="21077" y="19611"/>
                  <a:pt x="21703" y="19453"/>
                  <a:pt x="22343" y="19390"/>
                </a:cubicBezTo>
                <a:cubicBezTo>
                  <a:pt x="22534" y="19371"/>
                  <a:pt x="22649" y="19215"/>
                  <a:pt x="22872" y="19215"/>
                </a:cubicBezTo>
                <a:cubicBezTo>
                  <a:pt x="22878" y="19215"/>
                  <a:pt x="22885" y="19215"/>
                  <a:pt x="22892" y="19216"/>
                </a:cubicBezTo>
                <a:cubicBezTo>
                  <a:pt x="22928" y="19217"/>
                  <a:pt x="22965" y="19218"/>
                  <a:pt x="23001" y="19218"/>
                </a:cubicBezTo>
                <a:cubicBezTo>
                  <a:pt x="23493" y="19218"/>
                  <a:pt x="23980" y="19081"/>
                  <a:pt x="24479" y="19048"/>
                </a:cubicBezTo>
                <a:cubicBezTo>
                  <a:pt x="25192" y="19001"/>
                  <a:pt x="25906" y="18893"/>
                  <a:pt x="26620" y="18819"/>
                </a:cubicBezTo>
                <a:cubicBezTo>
                  <a:pt x="26655" y="18815"/>
                  <a:pt x="26690" y="18814"/>
                  <a:pt x="26726" y="18814"/>
                </a:cubicBezTo>
                <a:cubicBezTo>
                  <a:pt x="26871" y="18814"/>
                  <a:pt x="27019" y="18838"/>
                  <a:pt x="27157" y="18838"/>
                </a:cubicBezTo>
                <a:cubicBezTo>
                  <a:pt x="27253" y="18838"/>
                  <a:pt x="27344" y="18826"/>
                  <a:pt x="27426" y="18786"/>
                </a:cubicBezTo>
                <a:cubicBezTo>
                  <a:pt x="27816" y="18592"/>
                  <a:pt x="28269" y="18609"/>
                  <a:pt x="28624" y="18599"/>
                </a:cubicBezTo>
                <a:cubicBezTo>
                  <a:pt x="29619" y="18570"/>
                  <a:pt x="30613" y="18478"/>
                  <a:pt x="31606" y="18423"/>
                </a:cubicBezTo>
                <a:cubicBezTo>
                  <a:pt x="31630" y="18422"/>
                  <a:pt x="31653" y="18421"/>
                  <a:pt x="31676" y="18421"/>
                </a:cubicBezTo>
                <a:cubicBezTo>
                  <a:pt x="31971" y="18421"/>
                  <a:pt x="32247" y="18517"/>
                  <a:pt x="32540" y="18517"/>
                </a:cubicBezTo>
                <a:cubicBezTo>
                  <a:pt x="32599" y="18517"/>
                  <a:pt x="32659" y="18513"/>
                  <a:pt x="32720" y="18504"/>
                </a:cubicBezTo>
                <a:cubicBezTo>
                  <a:pt x="32890" y="18478"/>
                  <a:pt x="33049" y="18384"/>
                  <a:pt x="33229" y="18384"/>
                </a:cubicBezTo>
                <a:cubicBezTo>
                  <a:pt x="33269" y="18384"/>
                  <a:pt x="33309" y="18388"/>
                  <a:pt x="33350" y="18399"/>
                </a:cubicBezTo>
                <a:cubicBezTo>
                  <a:pt x="33635" y="18470"/>
                  <a:pt x="33926" y="18493"/>
                  <a:pt x="34216" y="18493"/>
                </a:cubicBezTo>
                <a:cubicBezTo>
                  <a:pt x="34625" y="18493"/>
                  <a:pt x="35035" y="18448"/>
                  <a:pt x="35431" y="18429"/>
                </a:cubicBezTo>
                <a:cubicBezTo>
                  <a:pt x="36126" y="18397"/>
                  <a:pt x="36837" y="18444"/>
                  <a:pt x="37548" y="18319"/>
                </a:cubicBezTo>
                <a:cubicBezTo>
                  <a:pt x="37713" y="18290"/>
                  <a:pt x="37884" y="18281"/>
                  <a:pt x="38058" y="18281"/>
                </a:cubicBezTo>
                <a:cubicBezTo>
                  <a:pt x="38411" y="18281"/>
                  <a:pt x="38778" y="18320"/>
                  <a:pt x="39141" y="18320"/>
                </a:cubicBezTo>
                <a:cubicBezTo>
                  <a:pt x="39201" y="18320"/>
                  <a:pt x="39261" y="18319"/>
                  <a:pt x="39321" y="18317"/>
                </a:cubicBezTo>
                <a:cubicBezTo>
                  <a:pt x="39444" y="18312"/>
                  <a:pt x="39568" y="18309"/>
                  <a:pt x="39692" y="18309"/>
                </a:cubicBezTo>
                <a:cubicBezTo>
                  <a:pt x="40171" y="18309"/>
                  <a:pt x="40651" y="18341"/>
                  <a:pt x="41130" y="18341"/>
                </a:cubicBezTo>
                <a:cubicBezTo>
                  <a:pt x="41500" y="18341"/>
                  <a:pt x="41870" y="18322"/>
                  <a:pt x="42240" y="18256"/>
                </a:cubicBezTo>
                <a:cubicBezTo>
                  <a:pt x="42244" y="18255"/>
                  <a:pt x="42248" y="18255"/>
                  <a:pt x="42253" y="18255"/>
                </a:cubicBezTo>
                <a:cubicBezTo>
                  <a:pt x="42290" y="18255"/>
                  <a:pt x="42333" y="18280"/>
                  <a:pt x="42369" y="18299"/>
                </a:cubicBezTo>
                <a:cubicBezTo>
                  <a:pt x="42586" y="18416"/>
                  <a:pt x="42813" y="18441"/>
                  <a:pt x="43042" y="18441"/>
                </a:cubicBezTo>
                <a:cubicBezTo>
                  <a:pt x="43221" y="18441"/>
                  <a:pt x="43402" y="18426"/>
                  <a:pt x="43582" y="18426"/>
                </a:cubicBezTo>
                <a:cubicBezTo>
                  <a:pt x="43707" y="18426"/>
                  <a:pt x="43832" y="18433"/>
                  <a:pt x="43955" y="18458"/>
                </a:cubicBezTo>
                <a:cubicBezTo>
                  <a:pt x="44227" y="18514"/>
                  <a:pt x="44508" y="18533"/>
                  <a:pt x="44791" y="18533"/>
                </a:cubicBezTo>
                <a:cubicBezTo>
                  <a:pt x="45033" y="18533"/>
                  <a:pt x="45277" y="18519"/>
                  <a:pt x="45516" y="18502"/>
                </a:cubicBezTo>
                <a:cubicBezTo>
                  <a:pt x="45538" y="18501"/>
                  <a:pt x="45559" y="18500"/>
                  <a:pt x="45580" y="18500"/>
                </a:cubicBezTo>
                <a:cubicBezTo>
                  <a:pt x="45932" y="18500"/>
                  <a:pt x="46263" y="18693"/>
                  <a:pt x="46601" y="18693"/>
                </a:cubicBezTo>
                <a:cubicBezTo>
                  <a:pt x="46694" y="18693"/>
                  <a:pt x="46787" y="18679"/>
                  <a:pt x="46881" y="18642"/>
                </a:cubicBezTo>
                <a:cubicBezTo>
                  <a:pt x="46961" y="18610"/>
                  <a:pt x="47038" y="18598"/>
                  <a:pt x="47112" y="18598"/>
                </a:cubicBezTo>
                <a:cubicBezTo>
                  <a:pt x="47331" y="18598"/>
                  <a:pt x="47528" y="18706"/>
                  <a:pt x="47713" y="18748"/>
                </a:cubicBezTo>
                <a:cubicBezTo>
                  <a:pt x="48424" y="18912"/>
                  <a:pt x="49152" y="18951"/>
                  <a:pt x="49864" y="19097"/>
                </a:cubicBezTo>
                <a:cubicBezTo>
                  <a:pt x="50579" y="19244"/>
                  <a:pt x="51340" y="19286"/>
                  <a:pt x="52039" y="19459"/>
                </a:cubicBezTo>
                <a:cubicBezTo>
                  <a:pt x="52720" y="19626"/>
                  <a:pt x="53424" y="19791"/>
                  <a:pt x="54104" y="19998"/>
                </a:cubicBezTo>
                <a:cubicBezTo>
                  <a:pt x="54933" y="20251"/>
                  <a:pt x="55811" y="20376"/>
                  <a:pt x="56661" y="20608"/>
                </a:cubicBezTo>
                <a:cubicBezTo>
                  <a:pt x="57619" y="20868"/>
                  <a:pt x="58582" y="21110"/>
                  <a:pt x="59526" y="21415"/>
                </a:cubicBezTo>
                <a:cubicBezTo>
                  <a:pt x="59836" y="21515"/>
                  <a:pt x="60206" y="21504"/>
                  <a:pt x="60452" y="21645"/>
                </a:cubicBezTo>
                <a:cubicBezTo>
                  <a:pt x="61308" y="22133"/>
                  <a:pt x="62287" y="22292"/>
                  <a:pt x="63151" y="22752"/>
                </a:cubicBezTo>
                <a:cubicBezTo>
                  <a:pt x="63859" y="23130"/>
                  <a:pt x="64670" y="23265"/>
                  <a:pt x="65360" y="23727"/>
                </a:cubicBezTo>
                <a:cubicBezTo>
                  <a:pt x="65906" y="24092"/>
                  <a:pt x="66592" y="24223"/>
                  <a:pt x="67120" y="24658"/>
                </a:cubicBezTo>
                <a:cubicBezTo>
                  <a:pt x="67235" y="24754"/>
                  <a:pt x="67420" y="24836"/>
                  <a:pt x="67569" y="24836"/>
                </a:cubicBezTo>
                <a:cubicBezTo>
                  <a:pt x="67591" y="24836"/>
                  <a:pt x="67613" y="24834"/>
                  <a:pt x="67634" y="24830"/>
                </a:cubicBezTo>
                <a:cubicBezTo>
                  <a:pt x="67718" y="24813"/>
                  <a:pt x="67800" y="24806"/>
                  <a:pt x="67880" y="24806"/>
                </a:cubicBezTo>
                <a:cubicBezTo>
                  <a:pt x="68221" y="24806"/>
                  <a:pt x="68531" y="24939"/>
                  <a:pt x="68799" y="25091"/>
                </a:cubicBezTo>
                <a:cubicBezTo>
                  <a:pt x="68919" y="25159"/>
                  <a:pt x="69025" y="25186"/>
                  <a:pt x="69122" y="25186"/>
                </a:cubicBezTo>
                <a:cubicBezTo>
                  <a:pt x="69313" y="25186"/>
                  <a:pt x="69465" y="25080"/>
                  <a:pt x="69614" y="24977"/>
                </a:cubicBezTo>
                <a:cubicBezTo>
                  <a:pt x="70219" y="24563"/>
                  <a:pt x="70411" y="23856"/>
                  <a:pt x="70100" y="23076"/>
                </a:cubicBezTo>
                <a:cubicBezTo>
                  <a:pt x="70014" y="22861"/>
                  <a:pt x="70128" y="22647"/>
                  <a:pt x="69990" y="22460"/>
                </a:cubicBezTo>
                <a:cubicBezTo>
                  <a:pt x="69542" y="21851"/>
                  <a:pt x="69482" y="21077"/>
                  <a:pt x="69123" y="20415"/>
                </a:cubicBezTo>
                <a:cubicBezTo>
                  <a:pt x="68886" y="19978"/>
                  <a:pt x="68848" y="19415"/>
                  <a:pt x="68591" y="18940"/>
                </a:cubicBezTo>
                <a:cubicBezTo>
                  <a:pt x="68373" y="18532"/>
                  <a:pt x="68287" y="18053"/>
                  <a:pt x="68077" y="17638"/>
                </a:cubicBezTo>
                <a:cubicBezTo>
                  <a:pt x="67855" y="17197"/>
                  <a:pt x="67679" y="16743"/>
                  <a:pt x="67496" y="16286"/>
                </a:cubicBezTo>
                <a:cubicBezTo>
                  <a:pt x="67340" y="15896"/>
                  <a:pt x="67187" y="15464"/>
                  <a:pt x="66929" y="15150"/>
                </a:cubicBezTo>
                <a:cubicBezTo>
                  <a:pt x="66611" y="14761"/>
                  <a:pt x="66497" y="14312"/>
                  <a:pt x="66317" y="13880"/>
                </a:cubicBezTo>
                <a:cubicBezTo>
                  <a:pt x="66252" y="13723"/>
                  <a:pt x="66271" y="13547"/>
                  <a:pt x="66411" y="13404"/>
                </a:cubicBezTo>
                <a:cubicBezTo>
                  <a:pt x="66703" y="13107"/>
                  <a:pt x="66996" y="12813"/>
                  <a:pt x="67268" y="12498"/>
                </a:cubicBezTo>
                <a:cubicBezTo>
                  <a:pt x="67567" y="12150"/>
                  <a:pt x="67900" y="11842"/>
                  <a:pt x="68229" y="11523"/>
                </a:cubicBezTo>
                <a:cubicBezTo>
                  <a:pt x="68562" y="11201"/>
                  <a:pt x="68808" y="10787"/>
                  <a:pt x="69141" y="10462"/>
                </a:cubicBezTo>
                <a:cubicBezTo>
                  <a:pt x="69742" y="9874"/>
                  <a:pt x="70341" y="9296"/>
                  <a:pt x="70865" y="8628"/>
                </a:cubicBezTo>
                <a:cubicBezTo>
                  <a:pt x="71055" y="8387"/>
                  <a:pt x="71183" y="8090"/>
                  <a:pt x="71403" y="7897"/>
                </a:cubicBezTo>
                <a:cubicBezTo>
                  <a:pt x="71728" y="7613"/>
                  <a:pt x="71878" y="7250"/>
                  <a:pt x="72010" y="6875"/>
                </a:cubicBezTo>
                <a:cubicBezTo>
                  <a:pt x="72132" y="6531"/>
                  <a:pt x="71916" y="5855"/>
                  <a:pt x="71665" y="5721"/>
                </a:cubicBezTo>
                <a:cubicBezTo>
                  <a:pt x="71329" y="5543"/>
                  <a:pt x="70978" y="5389"/>
                  <a:pt x="70642" y="5207"/>
                </a:cubicBezTo>
                <a:cubicBezTo>
                  <a:pt x="70301" y="5022"/>
                  <a:pt x="69986" y="4844"/>
                  <a:pt x="69567" y="4801"/>
                </a:cubicBezTo>
                <a:cubicBezTo>
                  <a:pt x="69131" y="4756"/>
                  <a:pt x="68718" y="4492"/>
                  <a:pt x="68291" y="4336"/>
                </a:cubicBezTo>
                <a:cubicBezTo>
                  <a:pt x="67820" y="4161"/>
                  <a:pt x="67286" y="4117"/>
                  <a:pt x="66852" y="3909"/>
                </a:cubicBezTo>
                <a:cubicBezTo>
                  <a:pt x="66145" y="3568"/>
                  <a:pt x="65366" y="3554"/>
                  <a:pt x="64639" y="3305"/>
                </a:cubicBezTo>
                <a:cubicBezTo>
                  <a:pt x="64144" y="3134"/>
                  <a:pt x="63540" y="3018"/>
                  <a:pt x="62960" y="2970"/>
                </a:cubicBezTo>
                <a:cubicBezTo>
                  <a:pt x="62285" y="2912"/>
                  <a:pt x="61646" y="2586"/>
                  <a:pt x="60951" y="2510"/>
                </a:cubicBezTo>
                <a:cubicBezTo>
                  <a:pt x="59888" y="2392"/>
                  <a:pt x="58824" y="2248"/>
                  <a:pt x="57771" y="2052"/>
                </a:cubicBezTo>
                <a:cubicBezTo>
                  <a:pt x="57139" y="1935"/>
                  <a:pt x="56489" y="1953"/>
                  <a:pt x="55866" y="1767"/>
                </a:cubicBezTo>
                <a:cubicBezTo>
                  <a:pt x="55597" y="1688"/>
                  <a:pt x="55321" y="1641"/>
                  <a:pt x="55042" y="1627"/>
                </a:cubicBezTo>
                <a:cubicBezTo>
                  <a:pt x="54460" y="1594"/>
                  <a:pt x="53885" y="1470"/>
                  <a:pt x="53302" y="1406"/>
                </a:cubicBezTo>
                <a:cubicBezTo>
                  <a:pt x="52746" y="1344"/>
                  <a:pt x="52193" y="1211"/>
                  <a:pt x="51631" y="1156"/>
                </a:cubicBezTo>
                <a:cubicBezTo>
                  <a:pt x="51606" y="1153"/>
                  <a:pt x="51582" y="1153"/>
                  <a:pt x="51557" y="1153"/>
                </a:cubicBezTo>
                <a:cubicBezTo>
                  <a:pt x="51493" y="1153"/>
                  <a:pt x="51430" y="1159"/>
                  <a:pt x="51363" y="1159"/>
                </a:cubicBezTo>
                <a:cubicBezTo>
                  <a:pt x="51322" y="1159"/>
                  <a:pt x="51280" y="1157"/>
                  <a:pt x="51236" y="1149"/>
                </a:cubicBezTo>
                <a:cubicBezTo>
                  <a:pt x="50673" y="1051"/>
                  <a:pt x="50099" y="917"/>
                  <a:pt x="49540" y="917"/>
                </a:cubicBezTo>
                <a:cubicBezTo>
                  <a:pt x="48875" y="917"/>
                  <a:pt x="48220" y="831"/>
                  <a:pt x="47576" y="738"/>
                </a:cubicBezTo>
                <a:cubicBezTo>
                  <a:pt x="46464" y="577"/>
                  <a:pt x="45344" y="575"/>
                  <a:pt x="44229" y="476"/>
                </a:cubicBezTo>
                <a:cubicBezTo>
                  <a:pt x="43021" y="369"/>
                  <a:pt x="41793" y="431"/>
                  <a:pt x="40590" y="221"/>
                </a:cubicBezTo>
                <a:cubicBezTo>
                  <a:pt x="40555" y="214"/>
                  <a:pt x="40521" y="212"/>
                  <a:pt x="40488" y="212"/>
                </a:cubicBezTo>
                <a:cubicBezTo>
                  <a:pt x="40289" y="212"/>
                  <a:pt x="40111" y="304"/>
                  <a:pt x="39924" y="304"/>
                </a:cubicBezTo>
                <a:cubicBezTo>
                  <a:pt x="39884" y="304"/>
                  <a:pt x="39843" y="300"/>
                  <a:pt x="39802" y="290"/>
                </a:cubicBezTo>
                <a:cubicBezTo>
                  <a:pt x="39150" y="126"/>
                  <a:pt x="38478" y="223"/>
                  <a:pt x="37816" y="131"/>
                </a:cubicBezTo>
                <a:cubicBezTo>
                  <a:pt x="37455" y="81"/>
                  <a:pt x="37087" y="57"/>
                  <a:pt x="36720" y="57"/>
                </a:cubicBezTo>
                <a:cubicBezTo>
                  <a:pt x="36456" y="57"/>
                  <a:pt x="36194" y="69"/>
                  <a:pt x="35934" y="92"/>
                </a:cubicBezTo>
                <a:cubicBezTo>
                  <a:pt x="35897" y="96"/>
                  <a:pt x="35860" y="97"/>
                  <a:pt x="35823" y="97"/>
                </a:cubicBezTo>
                <a:cubicBezTo>
                  <a:pt x="35523" y="97"/>
                  <a:pt x="35228" y="1"/>
                  <a:pt x="34952" y="1"/>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0C2B3F"/>
              </a:solidFill>
            </a:endParaRPr>
          </a:p>
        </p:txBody>
      </p:sp>
      <p:sp>
        <p:nvSpPr>
          <p:cNvPr id="602" name="Google Shape;602;p25"/>
          <p:cNvSpPr txBox="1">
            <a:spLocks noGrp="1"/>
          </p:cNvSpPr>
          <p:nvPr>
            <p:ph type="title"/>
          </p:nvPr>
        </p:nvSpPr>
        <p:spPr>
          <a:xfrm>
            <a:off x="190376" y="1943165"/>
            <a:ext cx="934200" cy="577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sz="2800" b="1" dirty="0">
                <a:solidFill>
                  <a:schemeClr val="accent6">
                    <a:lumMod val="50000"/>
                  </a:schemeClr>
                </a:solidFill>
                <a:latin typeface="+mj-lt"/>
              </a:rPr>
              <a:t>1</a:t>
            </a:r>
            <a:endParaRPr sz="2800" b="1" dirty="0">
              <a:solidFill>
                <a:schemeClr val="accent6">
                  <a:lumMod val="50000"/>
                </a:schemeClr>
              </a:solidFill>
              <a:latin typeface="+mj-lt"/>
            </a:endParaRPr>
          </a:p>
        </p:txBody>
      </p:sp>
      <p:sp>
        <p:nvSpPr>
          <p:cNvPr id="606" name="Google Shape;606;p25"/>
          <p:cNvSpPr/>
          <p:nvPr/>
        </p:nvSpPr>
        <p:spPr>
          <a:xfrm>
            <a:off x="317775" y="1905631"/>
            <a:ext cx="679403" cy="660921"/>
          </a:xfrm>
          <a:custGeom>
            <a:avLst/>
            <a:gdLst/>
            <a:ahLst/>
            <a:cxnLst/>
            <a:rect l="l" t="t" r="r" b="b"/>
            <a:pathLst>
              <a:path w="21541" h="20955" extrusionOk="0">
                <a:moveTo>
                  <a:pt x="10380" y="1271"/>
                </a:moveTo>
                <a:cubicBezTo>
                  <a:pt x="10686" y="1271"/>
                  <a:pt x="10990" y="1334"/>
                  <a:pt x="11297" y="1350"/>
                </a:cubicBezTo>
                <a:cubicBezTo>
                  <a:pt x="12423" y="1411"/>
                  <a:pt x="13557" y="1522"/>
                  <a:pt x="14572" y="2027"/>
                </a:cubicBezTo>
                <a:cubicBezTo>
                  <a:pt x="15560" y="2518"/>
                  <a:pt x="16321" y="3332"/>
                  <a:pt x="17086" y="4124"/>
                </a:cubicBezTo>
                <a:cubicBezTo>
                  <a:pt x="17666" y="4726"/>
                  <a:pt x="18177" y="5369"/>
                  <a:pt x="18616" y="6078"/>
                </a:cubicBezTo>
                <a:cubicBezTo>
                  <a:pt x="19101" y="6865"/>
                  <a:pt x="19596" y="7620"/>
                  <a:pt x="19750" y="8581"/>
                </a:cubicBezTo>
                <a:cubicBezTo>
                  <a:pt x="19984" y="10037"/>
                  <a:pt x="19926" y="11472"/>
                  <a:pt x="19568" y="12875"/>
                </a:cubicBezTo>
                <a:cubicBezTo>
                  <a:pt x="19371" y="13651"/>
                  <a:pt x="18939" y="14348"/>
                  <a:pt x="18455" y="15033"/>
                </a:cubicBezTo>
                <a:cubicBezTo>
                  <a:pt x="18082" y="15557"/>
                  <a:pt x="17590" y="16027"/>
                  <a:pt x="17332" y="16647"/>
                </a:cubicBezTo>
                <a:cubicBezTo>
                  <a:pt x="17210" y="16943"/>
                  <a:pt x="16847" y="17036"/>
                  <a:pt x="16614" y="17250"/>
                </a:cubicBezTo>
                <a:cubicBezTo>
                  <a:pt x="15995" y="17816"/>
                  <a:pt x="15281" y="18277"/>
                  <a:pt x="14489" y="18633"/>
                </a:cubicBezTo>
                <a:cubicBezTo>
                  <a:pt x="13772" y="18956"/>
                  <a:pt x="13062" y="19125"/>
                  <a:pt x="12286" y="19223"/>
                </a:cubicBezTo>
                <a:cubicBezTo>
                  <a:pt x="11373" y="19339"/>
                  <a:pt x="10481" y="19499"/>
                  <a:pt x="9544" y="19499"/>
                </a:cubicBezTo>
                <a:cubicBezTo>
                  <a:pt x="9530" y="19499"/>
                  <a:pt x="9516" y="19499"/>
                  <a:pt x="9502" y="19499"/>
                </a:cubicBezTo>
                <a:cubicBezTo>
                  <a:pt x="8528" y="19495"/>
                  <a:pt x="7621" y="19191"/>
                  <a:pt x="6670" y="19111"/>
                </a:cubicBezTo>
                <a:cubicBezTo>
                  <a:pt x="6220" y="19073"/>
                  <a:pt x="5757" y="18589"/>
                  <a:pt x="5403" y="18213"/>
                </a:cubicBezTo>
                <a:cubicBezTo>
                  <a:pt x="4823" y="17598"/>
                  <a:pt x="4264" y="16952"/>
                  <a:pt x="3708" y="16314"/>
                </a:cubicBezTo>
                <a:cubicBezTo>
                  <a:pt x="3264" y="15802"/>
                  <a:pt x="2848" y="15294"/>
                  <a:pt x="2569" y="14698"/>
                </a:cubicBezTo>
                <a:cubicBezTo>
                  <a:pt x="2024" y="13538"/>
                  <a:pt x="1460" y="12373"/>
                  <a:pt x="1384" y="11032"/>
                </a:cubicBezTo>
                <a:cubicBezTo>
                  <a:pt x="1371" y="10207"/>
                  <a:pt x="1572" y="9394"/>
                  <a:pt x="1807" y="8604"/>
                </a:cubicBezTo>
                <a:cubicBezTo>
                  <a:pt x="2086" y="7660"/>
                  <a:pt x="2432" y="6700"/>
                  <a:pt x="3043" y="5933"/>
                </a:cubicBezTo>
                <a:cubicBezTo>
                  <a:pt x="3694" y="5116"/>
                  <a:pt x="4208" y="4176"/>
                  <a:pt x="5135" y="3562"/>
                </a:cubicBezTo>
                <a:cubicBezTo>
                  <a:pt x="5513" y="3311"/>
                  <a:pt x="5827" y="2918"/>
                  <a:pt x="6252" y="2686"/>
                </a:cubicBezTo>
                <a:cubicBezTo>
                  <a:pt x="6882" y="2342"/>
                  <a:pt x="7511" y="2007"/>
                  <a:pt x="8226" y="1848"/>
                </a:cubicBezTo>
                <a:cubicBezTo>
                  <a:pt x="8759" y="1732"/>
                  <a:pt x="9282" y="1574"/>
                  <a:pt x="9791" y="1375"/>
                </a:cubicBezTo>
                <a:cubicBezTo>
                  <a:pt x="9990" y="1296"/>
                  <a:pt x="10185" y="1271"/>
                  <a:pt x="10380" y="1271"/>
                </a:cubicBezTo>
                <a:close/>
                <a:moveTo>
                  <a:pt x="10799" y="1"/>
                </a:moveTo>
                <a:cubicBezTo>
                  <a:pt x="10727" y="1"/>
                  <a:pt x="10655" y="13"/>
                  <a:pt x="10584" y="42"/>
                </a:cubicBezTo>
                <a:cubicBezTo>
                  <a:pt x="10009" y="278"/>
                  <a:pt x="9375" y="91"/>
                  <a:pt x="8808" y="317"/>
                </a:cubicBezTo>
                <a:cubicBezTo>
                  <a:pt x="8754" y="261"/>
                  <a:pt x="8708" y="240"/>
                  <a:pt x="8667" y="240"/>
                </a:cubicBezTo>
                <a:cubicBezTo>
                  <a:pt x="8575" y="240"/>
                  <a:pt x="8504" y="341"/>
                  <a:pt x="8416" y="390"/>
                </a:cubicBezTo>
                <a:cubicBezTo>
                  <a:pt x="8052" y="594"/>
                  <a:pt x="7699" y="853"/>
                  <a:pt x="7306" y="961"/>
                </a:cubicBezTo>
                <a:cubicBezTo>
                  <a:pt x="6103" y="1289"/>
                  <a:pt x="5153" y="2041"/>
                  <a:pt x="4241" y="2808"/>
                </a:cubicBezTo>
                <a:cubicBezTo>
                  <a:pt x="3275" y="3620"/>
                  <a:pt x="2469" y="4600"/>
                  <a:pt x="1773" y="5672"/>
                </a:cubicBezTo>
                <a:cubicBezTo>
                  <a:pt x="1011" y="6846"/>
                  <a:pt x="733" y="8177"/>
                  <a:pt x="353" y="9481"/>
                </a:cubicBezTo>
                <a:cubicBezTo>
                  <a:pt x="1" y="10694"/>
                  <a:pt x="427" y="11817"/>
                  <a:pt x="670" y="12973"/>
                </a:cubicBezTo>
                <a:cubicBezTo>
                  <a:pt x="755" y="13377"/>
                  <a:pt x="957" y="13705"/>
                  <a:pt x="1085" y="14072"/>
                </a:cubicBezTo>
                <a:cubicBezTo>
                  <a:pt x="1301" y="14691"/>
                  <a:pt x="1405" y="15338"/>
                  <a:pt x="1968" y="15786"/>
                </a:cubicBezTo>
                <a:cubicBezTo>
                  <a:pt x="2086" y="15880"/>
                  <a:pt x="2254" y="16065"/>
                  <a:pt x="2223" y="16275"/>
                </a:cubicBezTo>
                <a:cubicBezTo>
                  <a:pt x="2188" y="16525"/>
                  <a:pt x="2279" y="16645"/>
                  <a:pt x="2528" y="16654"/>
                </a:cubicBezTo>
                <a:cubicBezTo>
                  <a:pt x="2795" y="16663"/>
                  <a:pt x="2823" y="16922"/>
                  <a:pt x="2885" y="17076"/>
                </a:cubicBezTo>
                <a:cubicBezTo>
                  <a:pt x="3254" y="17993"/>
                  <a:pt x="3963" y="18664"/>
                  <a:pt x="4684" y="19241"/>
                </a:cubicBezTo>
                <a:cubicBezTo>
                  <a:pt x="5224" y="19675"/>
                  <a:pt x="5899" y="20012"/>
                  <a:pt x="6632" y="20218"/>
                </a:cubicBezTo>
                <a:cubicBezTo>
                  <a:pt x="7431" y="20443"/>
                  <a:pt x="8204" y="20761"/>
                  <a:pt x="9041" y="20827"/>
                </a:cubicBezTo>
                <a:cubicBezTo>
                  <a:pt x="9525" y="20864"/>
                  <a:pt x="10024" y="20954"/>
                  <a:pt x="10505" y="20954"/>
                </a:cubicBezTo>
                <a:cubicBezTo>
                  <a:pt x="10680" y="20954"/>
                  <a:pt x="10852" y="20943"/>
                  <a:pt x="11021" y="20912"/>
                </a:cubicBezTo>
                <a:cubicBezTo>
                  <a:pt x="12688" y="20610"/>
                  <a:pt x="14399" y="20410"/>
                  <a:pt x="15888" y="19478"/>
                </a:cubicBezTo>
                <a:cubicBezTo>
                  <a:pt x="16547" y="19067"/>
                  <a:pt x="17225" y="18662"/>
                  <a:pt x="17756" y="18104"/>
                </a:cubicBezTo>
                <a:cubicBezTo>
                  <a:pt x="18284" y="17549"/>
                  <a:pt x="18700" y="16886"/>
                  <a:pt x="19148" y="16258"/>
                </a:cubicBezTo>
                <a:cubicBezTo>
                  <a:pt x="19286" y="16061"/>
                  <a:pt x="19312" y="15753"/>
                  <a:pt x="19485" y="15619"/>
                </a:cubicBezTo>
                <a:cubicBezTo>
                  <a:pt x="20144" y="15106"/>
                  <a:pt x="20516" y="14343"/>
                  <a:pt x="20738" y="13647"/>
                </a:cubicBezTo>
                <a:cubicBezTo>
                  <a:pt x="21268" y="11996"/>
                  <a:pt x="21541" y="10298"/>
                  <a:pt x="21107" y="8513"/>
                </a:cubicBezTo>
                <a:cubicBezTo>
                  <a:pt x="20928" y="7778"/>
                  <a:pt x="20725" y="7011"/>
                  <a:pt x="20499" y="6310"/>
                </a:cubicBezTo>
                <a:cubicBezTo>
                  <a:pt x="20254" y="5548"/>
                  <a:pt x="19604" y="4869"/>
                  <a:pt x="19087" y="4197"/>
                </a:cubicBezTo>
                <a:cubicBezTo>
                  <a:pt x="18280" y="3147"/>
                  <a:pt x="17121" y="2454"/>
                  <a:pt x="16070" y="1659"/>
                </a:cubicBezTo>
                <a:cubicBezTo>
                  <a:pt x="15430" y="1174"/>
                  <a:pt x="14692" y="917"/>
                  <a:pt x="13946" y="677"/>
                </a:cubicBezTo>
                <a:cubicBezTo>
                  <a:pt x="13430" y="511"/>
                  <a:pt x="12993" y="167"/>
                  <a:pt x="12399" y="156"/>
                </a:cubicBezTo>
                <a:cubicBezTo>
                  <a:pt x="12394" y="156"/>
                  <a:pt x="12390" y="156"/>
                  <a:pt x="12386" y="156"/>
                </a:cubicBezTo>
                <a:cubicBezTo>
                  <a:pt x="12166" y="156"/>
                  <a:pt x="11974" y="273"/>
                  <a:pt x="11741" y="273"/>
                </a:cubicBezTo>
                <a:cubicBezTo>
                  <a:pt x="11665" y="273"/>
                  <a:pt x="11585" y="260"/>
                  <a:pt x="11497" y="227"/>
                </a:cubicBezTo>
                <a:cubicBezTo>
                  <a:pt x="11300" y="151"/>
                  <a:pt x="11052" y="1"/>
                  <a:pt x="10799" y="1"/>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0C2B3F"/>
              </a:solidFill>
            </a:endParaRPr>
          </a:p>
        </p:txBody>
      </p:sp>
      <p:grpSp>
        <p:nvGrpSpPr>
          <p:cNvPr id="610" name="Google Shape;610;p25"/>
          <p:cNvGrpSpPr/>
          <p:nvPr/>
        </p:nvGrpSpPr>
        <p:grpSpPr>
          <a:xfrm rot="16536514">
            <a:off x="1347193" y="1944817"/>
            <a:ext cx="218918" cy="577215"/>
            <a:chOff x="3270375" y="3436275"/>
            <a:chExt cx="218918" cy="577215"/>
          </a:xfrm>
        </p:grpSpPr>
        <p:sp>
          <p:nvSpPr>
            <p:cNvPr id="611" name="Google Shape;611;p25"/>
            <p:cNvSpPr/>
            <p:nvPr/>
          </p:nvSpPr>
          <p:spPr>
            <a:xfrm>
              <a:off x="3270375" y="3436275"/>
              <a:ext cx="218918" cy="577215"/>
            </a:xfrm>
            <a:custGeom>
              <a:avLst/>
              <a:gdLst/>
              <a:ahLst/>
              <a:cxnLst/>
              <a:rect l="l" t="t" r="r" b="b"/>
              <a:pathLst>
                <a:path w="14956" h="39434" extrusionOk="0">
                  <a:moveTo>
                    <a:pt x="5006" y="1930"/>
                  </a:moveTo>
                  <a:lnTo>
                    <a:pt x="5006" y="1931"/>
                  </a:lnTo>
                  <a:cubicBezTo>
                    <a:pt x="5256" y="2638"/>
                    <a:pt x="5658" y="3258"/>
                    <a:pt x="5824" y="3950"/>
                  </a:cubicBezTo>
                  <a:cubicBezTo>
                    <a:pt x="5971" y="4557"/>
                    <a:pt x="6397" y="4810"/>
                    <a:pt x="6833" y="4810"/>
                  </a:cubicBezTo>
                  <a:cubicBezTo>
                    <a:pt x="7138" y="4810"/>
                    <a:pt x="7449" y="4686"/>
                    <a:pt x="7673" y="4472"/>
                  </a:cubicBezTo>
                  <a:cubicBezTo>
                    <a:pt x="8319" y="3855"/>
                    <a:pt x="9163" y="3816"/>
                    <a:pt x="9944" y="3626"/>
                  </a:cubicBezTo>
                  <a:cubicBezTo>
                    <a:pt x="10118" y="3583"/>
                    <a:pt x="10268" y="3421"/>
                    <a:pt x="10478" y="3421"/>
                  </a:cubicBezTo>
                  <a:cubicBezTo>
                    <a:pt x="10537" y="3421"/>
                    <a:pt x="10600" y="3433"/>
                    <a:pt x="10670" y="3465"/>
                  </a:cubicBezTo>
                  <a:cubicBezTo>
                    <a:pt x="10429" y="4028"/>
                    <a:pt x="10213" y="4615"/>
                    <a:pt x="9932" y="5172"/>
                  </a:cubicBezTo>
                  <a:cubicBezTo>
                    <a:pt x="9216" y="6594"/>
                    <a:pt x="8813" y="8123"/>
                    <a:pt x="8199" y="9577"/>
                  </a:cubicBezTo>
                  <a:cubicBezTo>
                    <a:pt x="7821" y="10469"/>
                    <a:pt x="7713" y="11424"/>
                    <a:pt x="7407" y="12335"/>
                  </a:cubicBezTo>
                  <a:cubicBezTo>
                    <a:pt x="7184" y="12992"/>
                    <a:pt x="7310" y="13746"/>
                    <a:pt x="7204" y="14446"/>
                  </a:cubicBezTo>
                  <a:cubicBezTo>
                    <a:pt x="7054" y="15437"/>
                    <a:pt x="7006" y="16439"/>
                    <a:pt x="7060" y="17439"/>
                  </a:cubicBezTo>
                  <a:cubicBezTo>
                    <a:pt x="7126" y="18636"/>
                    <a:pt x="6919" y="19837"/>
                    <a:pt x="7204" y="21038"/>
                  </a:cubicBezTo>
                  <a:cubicBezTo>
                    <a:pt x="7303" y="21458"/>
                    <a:pt x="7381" y="21930"/>
                    <a:pt x="7377" y="22373"/>
                  </a:cubicBezTo>
                  <a:cubicBezTo>
                    <a:pt x="7371" y="23073"/>
                    <a:pt x="7701" y="23695"/>
                    <a:pt x="7802" y="24372"/>
                  </a:cubicBezTo>
                  <a:cubicBezTo>
                    <a:pt x="7979" y="25565"/>
                    <a:pt x="8288" y="26757"/>
                    <a:pt x="8812" y="27877"/>
                  </a:cubicBezTo>
                  <a:cubicBezTo>
                    <a:pt x="9314" y="28948"/>
                    <a:pt x="9759" y="30045"/>
                    <a:pt x="10482" y="31015"/>
                  </a:cubicBezTo>
                  <a:cubicBezTo>
                    <a:pt x="10683" y="31286"/>
                    <a:pt x="10867" y="31428"/>
                    <a:pt x="11061" y="31428"/>
                  </a:cubicBezTo>
                  <a:cubicBezTo>
                    <a:pt x="11231" y="31428"/>
                    <a:pt x="11409" y="31318"/>
                    <a:pt x="11613" y="31093"/>
                  </a:cubicBezTo>
                  <a:cubicBezTo>
                    <a:pt x="11924" y="30747"/>
                    <a:pt x="12361" y="30632"/>
                    <a:pt x="12767" y="30494"/>
                  </a:cubicBezTo>
                  <a:cubicBezTo>
                    <a:pt x="12840" y="30469"/>
                    <a:pt x="12909" y="30458"/>
                    <a:pt x="12974" y="30458"/>
                  </a:cubicBezTo>
                  <a:cubicBezTo>
                    <a:pt x="13252" y="30458"/>
                    <a:pt x="13433" y="30678"/>
                    <a:pt x="13433" y="30998"/>
                  </a:cubicBezTo>
                  <a:cubicBezTo>
                    <a:pt x="13433" y="31950"/>
                    <a:pt x="13460" y="32906"/>
                    <a:pt x="13369" y="33853"/>
                  </a:cubicBezTo>
                  <a:cubicBezTo>
                    <a:pt x="13237" y="35219"/>
                    <a:pt x="12868" y="36543"/>
                    <a:pt x="12355" y="37828"/>
                  </a:cubicBezTo>
                  <a:cubicBezTo>
                    <a:pt x="12299" y="37970"/>
                    <a:pt x="12273" y="38090"/>
                    <a:pt x="12085" y="38104"/>
                  </a:cubicBezTo>
                  <a:cubicBezTo>
                    <a:pt x="11730" y="38131"/>
                    <a:pt x="11359" y="38229"/>
                    <a:pt x="11012" y="38229"/>
                  </a:cubicBezTo>
                  <a:cubicBezTo>
                    <a:pt x="10910" y="38229"/>
                    <a:pt x="10811" y="38220"/>
                    <a:pt x="10714" y="38199"/>
                  </a:cubicBezTo>
                  <a:cubicBezTo>
                    <a:pt x="9313" y="37891"/>
                    <a:pt x="7873" y="37706"/>
                    <a:pt x="6527" y="37217"/>
                  </a:cubicBezTo>
                  <a:cubicBezTo>
                    <a:pt x="5868" y="36978"/>
                    <a:pt x="5153" y="36791"/>
                    <a:pt x="4614" y="36306"/>
                  </a:cubicBezTo>
                  <a:cubicBezTo>
                    <a:pt x="4296" y="36022"/>
                    <a:pt x="4156" y="35784"/>
                    <a:pt x="4614" y="35462"/>
                  </a:cubicBezTo>
                  <a:cubicBezTo>
                    <a:pt x="5181" y="35063"/>
                    <a:pt x="5573" y="34467"/>
                    <a:pt x="6206" y="34131"/>
                  </a:cubicBezTo>
                  <a:cubicBezTo>
                    <a:pt x="6333" y="34063"/>
                    <a:pt x="6438" y="33998"/>
                    <a:pt x="6340" y="33863"/>
                  </a:cubicBezTo>
                  <a:cubicBezTo>
                    <a:pt x="6101" y="33524"/>
                    <a:pt x="6066" y="33127"/>
                    <a:pt x="5933" y="32767"/>
                  </a:cubicBezTo>
                  <a:cubicBezTo>
                    <a:pt x="5769" y="32323"/>
                    <a:pt x="5664" y="31818"/>
                    <a:pt x="5392" y="31436"/>
                  </a:cubicBezTo>
                  <a:cubicBezTo>
                    <a:pt x="4882" y="30720"/>
                    <a:pt x="4675" y="29901"/>
                    <a:pt x="4328" y="29133"/>
                  </a:cubicBezTo>
                  <a:cubicBezTo>
                    <a:pt x="3817" y="27997"/>
                    <a:pt x="3460" y="26803"/>
                    <a:pt x="3025" y="25638"/>
                  </a:cubicBezTo>
                  <a:cubicBezTo>
                    <a:pt x="2588" y="24465"/>
                    <a:pt x="2214" y="23281"/>
                    <a:pt x="1944" y="22069"/>
                  </a:cubicBezTo>
                  <a:cubicBezTo>
                    <a:pt x="1666" y="20820"/>
                    <a:pt x="1457" y="19561"/>
                    <a:pt x="1379" y="18278"/>
                  </a:cubicBezTo>
                  <a:cubicBezTo>
                    <a:pt x="1296" y="16911"/>
                    <a:pt x="1233" y="15546"/>
                    <a:pt x="1379" y="14187"/>
                  </a:cubicBezTo>
                  <a:cubicBezTo>
                    <a:pt x="1454" y="13484"/>
                    <a:pt x="1617" y="12782"/>
                    <a:pt x="1706" y="12083"/>
                  </a:cubicBezTo>
                  <a:cubicBezTo>
                    <a:pt x="1839" y="11030"/>
                    <a:pt x="2018" y="9989"/>
                    <a:pt x="2287" y="8969"/>
                  </a:cubicBezTo>
                  <a:cubicBezTo>
                    <a:pt x="2634" y="7649"/>
                    <a:pt x="3027" y="6344"/>
                    <a:pt x="3598" y="5078"/>
                  </a:cubicBezTo>
                  <a:cubicBezTo>
                    <a:pt x="4003" y="4180"/>
                    <a:pt x="4528" y="3317"/>
                    <a:pt x="4778" y="2353"/>
                  </a:cubicBezTo>
                  <a:cubicBezTo>
                    <a:pt x="4818" y="2204"/>
                    <a:pt x="4929" y="2071"/>
                    <a:pt x="5006" y="1930"/>
                  </a:cubicBezTo>
                  <a:close/>
                  <a:moveTo>
                    <a:pt x="5247" y="1"/>
                  </a:moveTo>
                  <a:cubicBezTo>
                    <a:pt x="5196" y="1"/>
                    <a:pt x="5141" y="18"/>
                    <a:pt x="5080" y="59"/>
                  </a:cubicBezTo>
                  <a:cubicBezTo>
                    <a:pt x="4765" y="270"/>
                    <a:pt x="4406" y="440"/>
                    <a:pt x="4248" y="822"/>
                  </a:cubicBezTo>
                  <a:cubicBezTo>
                    <a:pt x="4007" y="1412"/>
                    <a:pt x="3605" y="1925"/>
                    <a:pt x="3308" y="2493"/>
                  </a:cubicBezTo>
                  <a:cubicBezTo>
                    <a:pt x="2962" y="3155"/>
                    <a:pt x="2699" y="3847"/>
                    <a:pt x="2364" y="4513"/>
                  </a:cubicBezTo>
                  <a:cubicBezTo>
                    <a:pt x="1934" y="5365"/>
                    <a:pt x="1729" y="6281"/>
                    <a:pt x="1556" y="7214"/>
                  </a:cubicBezTo>
                  <a:cubicBezTo>
                    <a:pt x="1382" y="8142"/>
                    <a:pt x="1020" y="9023"/>
                    <a:pt x="883" y="9980"/>
                  </a:cubicBezTo>
                  <a:cubicBezTo>
                    <a:pt x="679" y="11392"/>
                    <a:pt x="327" y="12782"/>
                    <a:pt x="256" y="14219"/>
                  </a:cubicBezTo>
                  <a:cubicBezTo>
                    <a:pt x="207" y="15215"/>
                    <a:pt x="170" y="16213"/>
                    <a:pt x="124" y="17210"/>
                  </a:cubicBezTo>
                  <a:cubicBezTo>
                    <a:pt x="113" y="17475"/>
                    <a:pt x="309" y="17693"/>
                    <a:pt x="235" y="17973"/>
                  </a:cubicBezTo>
                  <a:cubicBezTo>
                    <a:pt x="1" y="18856"/>
                    <a:pt x="395" y="19707"/>
                    <a:pt x="442" y="20578"/>
                  </a:cubicBezTo>
                  <a:cubicBezTo>
                    <a:pt x="476" y="21233"/>
                    <a:pt x="635" y="21888"/>
                    <a:pt x="724" y="22532"/>
                  </a:cubicBezTo>
                  <a:cubicBezTo>
                    <a:pt x="819" y="23229"/>
                    <a:pt x="958" y="23935"/>
                    <a:pt x="1160" y="24582"/>
                  </a:cubicBezTo>
                  <a:cubicBezTo>
                    <a:pt x="1448" y="25511"/>
                    <a:pt x="1763" y="26439"/>
                    <a:pt x="2093" y="27359"/>
                  </a:cubicBezTo>
                  <a:cubicBezTo>
                    <a:pt x="2231" y="27745"/>
                    <a:pt x="2290" y="28162"/>
                    <a:pt x="2452" y="28520"/>
                  </a:cubicBezTo>
                  <a:cubicBezTo>
                    <a:pt x="2757" y="29190"/>
                    <a:pt x="2986" y="29890"/>
                    <a:pt x="3400" y="30529"/>
                  </a:cubicBezTo>
                  <a:cubicBezTo>
                    <a:pt x="3925" y="31338"/>
                    <a:pt x="4196" y="32309"/>
                    <a:pt x="4888" y="33006"/>
                  </a:cubicBezTo>
                  <a:cubicBezTo>
                    <a:pt x="5378" y="33499"/>
                    <a:pt x="5208" y="33681"/>
                    <a:pt x="4763" y="34014"/>
                  </a:cubicBezTo>
                  <a:cubicBezTo>
                    <a:pt x="4262" y="34389"/>
                    <a:pt x="3617" y="34645"/>
                    <a:pt x="3323" y="35216"/>
                  </a:cubicBezTo>
                  <a:cubicBezTo>
                    <a:pt x="2746" y="36333"/>
                    <a:pt x="3372" y="37232"/>
                    <a:pt x="4575" y="37692"/>
                  </a:cubicBezTo>
                  <a:cubicBezTo>
                    <a:pt x="5150" y="37912"/>
                    <a:pt x="5765" y="38066"/>
                    <a:pt x="6325" y="38291"/>
                  </a:cubicBezTo>
                  <a:cubicBezTo>
                    <a:pt x="7219" y="38649"/>
                    <a:pt x="9523" y="39433"/>
                    <a:pt x="11215" y="39433"/>
                  </a:cubicBezTo>
                  <a:cubicBezTo>
                    <a:pt x="11277" y="39433"/>
                    <a:pt x="11338" y="39432"/>
                    <a:pt x="11398" y="39430"/>
                  </a:cubicBezTo>
                  <a:cubicBezTo>
                    <a:pt x="11987" y="39408"/>
                    <a:pt x="12489" y="39280"/>
                    <a:pt x="12809" y="38988"/>
                  </a:cubicBezTo>
                  <a:cubicBezTo>
                    <a:pt x="13687" y="38186"/>
                    <a:pt x="14348" y="36173"/>
                    <a:pt x="14503" y="35024"/>
                  </a:cubicBezTo>
                  <a:cubicBezTo>
                    <a:pt x="14735" y="33320"/>
                    <a:pt x="14955" y="31600"/>
                    <a:pt x="14635" y="29867"/>
                  </a:cubicBezTo>
                  <a:cubicBezTo>
                    <a:pt x="14547" y="29393"/>
                    <a:pt x="14291" y="29052"/>
                    <a:pt x="13906" y="28907"/>
                  </a:cubicBezTo>
                  <a:cubicBezTo>
                    <a:pt x="13762" y="28852"/>
                    <a:pt x="13613" y="28827"/>
                    <a:pt x="13466" y="28827"/>
                  </a:cubicBezTo>
                  <a:cubicBezTo>
                    <a:pt x="13081" y="28827"/>
                    <a:pt x="12708" y="29003"/>
                    <a:pt x="12477" y="29299"/>
                  </a:cubicBezTo>
                  <a:cubicBezTo>
                    <a:pt x="12230" y="29615"/>
                    <a:pt x="11781" y="29587"/>
                    <a:pt x="11593" y="29944"/>
                  </a:cubicBezTo>
                  <a:cubicBezTo>
                    <a:pt x="11571" y="29986"/>
                    <a:pt x="11529" y="30003"/>
                    <a:pt x="11481" y="30003"/>
                  </a:cubicBezTo>
                  <a:cubicBezTo>
                    <a:pt x="11378" y="30003"/>
                    <a:pt x="11248" y="29922"/>
                    <a:pt x="11234" y="29840"/>
                  </a:cubicBezTo>
                  <a:cubicBezTo>
                    <a:pt x="11126" y="29207"/>
                    <a:pt x="10546" y="28826"/>
                    <a:pt x="10333" y="28244"/>
                  </a:cubicBezTo>
                  <a:cubicBezTo>
                    <a:pt x="9975" y="27270"/>
                    <a:pt x="9567" y="26321"/>
                    <a:pt x="9273" y="25318"/>
                  </a:cubicBezTo>
                  <a:cubicBezTo>
                    <a:pt x="8954" y="24225"/>
                    <a:pt x="8824" y="23110"/>
                    <a:pt x="8534" y="22020"/>
                  </a:cubicBezTo>
                  <a:cubicBezTo>
                    <a:pt x="8308" y="21170"/>
                    <a:pt x="8439" y="20280"/>
                    <a:pt x="8298" y="19443"/>
                  </a:cubicBezTo>
                  <a:cubicBezTo>
                    <a:pt x="8073" y="18105"/>
                    <a:pt x="8290" y="16802"/>
                    <a:pt x="8310" y="15487"/>
                  </a:cubicBezTo>
                  <a:cubicBezTo>
                    <a:pt x="8332" y="14114"/>
                    <a:pt x="8629" y="12763"/>
                    <a:pt x="8874" y="11414"/>
                  </a:cubicBezTo>
                  <a:cubicBezTo>
                    <a:pt x="9017" y="10627"/>
                    <a:pt x="9194" y="9820"/>
                    <a:pt x="9544" y="9103"/>
                  </a:cubicBezTo>
                  <a:cubicBezTo>
                    <a:pt x="9886" y="8399"/>
                    <a:pt x="10125" y="7667"/>
                    <a:pt x="10421" y="6951"/>
                  </a:cubicBezTo>
                  <a:cubicBezTo>
                    <a:pt x="10944" y="5686"/>
                    <a:pt x="11428" y="4405"/>
                    <a:pt x="11978" y="3151"/>
                  </a:cubicBezTo>
                  <a:cubicBezTo>
                    <a:pt x="12187" y="2673"/>
                    <a:pt x="11919" y="1970"/>
                    <a:pt x="11440" y="1970"/>
                  </a:cubicBezTo>
                  <a:cubicBezTo>
                    <a:pt x="11406" y="1970"/>
                    <a:pt x="11370" y="1973"/>
                    <a:pt x="11334" y="1981"/>
                  </a:cubicBezTo>
                  <a:cubicBezTo>
                    <a:pt x="10129" y="2230"/>
                    <a:pt x="8904" y="2522"/>
                    <a:pt x="7791" y="3008"/>
                  </a:cubicBezTo>
                  <a:cubicBezTo>
                    <a:pt x="7431" y="3165"/>
                    <a:pt x="7230" y="3268"/>
                    <a:pt x="7093" y="3268"/>
                  </a:cubicBezTo>
                  <a:cubicBezTo>
                    <a:pt x="6912" y="3268"/>
                    <a:pt x="6842" y="3090"/>
                    <a:pt x="6669" y="2622"/>
                  </a:cubicBezTo>
                  <a:cubicBezTo>
                    <a:pt x="6369" y="1812"/>
                    <a:pt x="6227" y="927"/>
                    <a:pt x="5599" y="236"/>
                  </a:cubicBezTo>
                  <a:cubicBezTo>
                    <a:pt x="5486" y="112"/>
                    <a:pt x="5378" y="1"/>
                    <a:pt x="5247" y="1"/>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2" name="Google Shape;612;p25"/>
            <p:cNvSpPr/>
            <p:nvPr/>
          </p:nvSpPr>
          <p:spPr>
            <a:xfrm>
              <a:off x="3288423" y="3464525"/>
              <a:ext cx="178987" cy="531341"/>
            </a:xfrm>
            <a:custGeom>
              <a:avLst/>
              <a:gdLst/>
              <a:ahLst/>
              <a:cxnLst/>
              <a:rect l="l" t="t" r="r" b="b"/>
              <a:pathLst>
                <a:path w="12228" h="36300" extrusionOk="0">
                  <a:moveTo>
                    <a:pt x="3773" y="1"/>
                  </a:moveTo>
                  <a:cubicBezTo>
                    <a:pt x="3696" y="141"/>
                    <a:pt x="3585" y="274"/>
                    <a:pt x="3545" y="425"/>
                  </a:cubicBezTo>
                  <a:cubicBezTo>
                    <a:pt x="3295" y="1387"/>
                    <a:pt x="2770" y="2250"/>
                    <a:pt x="2365" y="3148"/>
                  </a:cubicBezTo>
                  <a:cubicBezTo>
                    <a:pt x="1794" y="4416"/>
                    <a:pt x="1401" y="5720"/>
                    <a:pt x="1054" y="7039"/>
                  </a:cubicBezTo>
                  <a:cubicBezTo>
                    <a:pt x="785" y="8059"/>
                    <a:pt x="606" y="9100"/>
                    <a:pt x="473" y="10153"/>
                  </a:cubicBezTo>
                  <a:cubicBezTo>
                    <a:pt x="384" y="10853"/>
                    <a:pt x="221" y="11555"/>
                    <a:pt x="146" y="12257"/>
                  </a:cubicBezTo>
                  <a:cubicBezTo>
                    <a:pt x="0" y="13616"/>
                    <a:pt x="63" y="14981"/>
                    <a:pt x="146" y="16348"/>
                  </a:cubicBezTo>
                  <a:cubicBezTo>
                    <a:pt x="224" y="17632"/>
                    <a:pt x="433" y="18890"/>
                    <a:pt x="711" y="20140"/>
                  </a:cubicBezTo>
                  <a:cubicBezTo>
                    <a:pt x="981" y="21352"/>
                    <a:pt x="1355" y="22535"/>
                    <a:pt x="1792" y="23709"/>
                  </a:cubicBezTo>
                  <a:cubicBezTo>
                    <a:pt x="2227" y="24873"/>
                    <a:pt x="2584" y="26067"/>
                    <a:pt x="3095" y="27203"/>
                  </a:cubicBezTo>
                  <a:cubicBezTo>
                    <a:pt x="3442" y="27971"/>
                    <a:pt x="3649" y="28790"/>
                    <a:pt x="4159" y="29506"/>
                  </a:cubicBezTo>
                  <a:cubicBezTo>
                    <a:pt x="4431" y="29889"/>
                    <a:pt x="4536" y="30393"/>
                    <a:pt x="4700" y="30837"/>
                  </a:cubicBezTo>
                  <a:cubicBezTo>
                    <a:pt x="4833" y="31197"/>
                    <a:pt x="4868" y="31594"/>
                    <a:pt x="5107" y="31933"/>
                  </a:cubicBezTo>
                  <a:cubicBezTo>
                    <a:pt x="5205" y="32069"/>
                    <a:pt x="5100" y="32133"/>
                    <a:pt x="4973" y="32201"/>
                  </a:cubicBezTo>
                  <a:cubicBezTo>
                    <a:pt x="4340" y="32537"/>
                    <a:pt x="3948" y="33134"/>
                    <a:pt x="3381" y="33532"/>
                  </a:cubicBezTo>
                  <a:cubicBezTo>
                    <a:pt x="2923" y="33854"/>
                    <a:pt x="3063" y="34092"/>
                    <a:pt x="3381" y="34376"/>
                  </a:cubicBezTo>
                  <a:cubicBezTo>
                    <a:pt x="3920" y="34861"/>
                    <a:pt x="4635" y="35048"/>
                    <a:pt x="5294" y="35287"/>
                  </a:cubicBezTo>
                  <a:cubicBezTo>
                    <a:pt x="6640" y="35776"/>
                    <a:pt x="8080" y="35961"/>
                    <a:pt x="9481" y="36269"/>
                  </a:cubicBezTo>
                  <a:cubicBezTo>
                    <a:pt x="9578" y="36291"/>
                    <a:pt x="9678" y="36299"/>
                    <a:pt x="9781" y="36299"/>
                  </a:cubicBezTo>
                  <a:cubicBezTo>
                    <a:pt x="10127" y="36299"/>
                    <a:pt x="10498" y="36201"/>
                    <a:pt x="10852" y="36174"/>
                  </a:cubicBezTo>
                  <a:cubicBezTo>
                    <a:pt x="11040" y="36160"/>
                    <a:pt x="11066" y="36041"/>
                    <a:pt x="11122" y="35899"/>
                  </a:cubicBezTo>
                  <a:cubicBezTo>
                    <a:pt x="11635" y="34613"/>
                    <a:pt x="12004" y="33289"/>
                    <a:pt x="12136" y="31924"/>
                  </a:cubicBezTo>
                  <a:cubicBezTo>
                    <a:pt x="12227" y="30978"/>
                    <a:pt x="12200" y="30020"/>
                    <a:pt x="12200" y="29068"/>
                  </a:cubicBezTo>
                  <a:cubicBezTo>
                    <a:pt x="12200" y="28749"/>
                    <a:pt x="12020" y="28528"/>
                    <a:pt x="11742" y="28528"/>
                  </a:cubicBezTo>
                  <a:cubicBezTo>
                    <a:pt x="11677" y="28528"/>
                    <a:pt x="11608" y="28540"/>
                    <a:pt x="11534" y="28566"/>
                  </a:cubicBezTo>
                  <a:cubicBezTo>
                    <a:pt x="11128" y="28702"/>
                    <a:pt x="10691" y="28818"/>
                    <a:pt x="10380" y="29163"/>
                  </a:cubicBezTo>
                  <a:cubicBezTo>
                    <a:pt x="10175" y="29389"/>
                    <a:pt x="9998" y="29498"/>
                    <a:pt x="9827" y="29498"/>
                  </a:cubicBezTo>
                  <a:cubicBezTo>
                    <a:pt x="9634" y="29498"/>
                    <a:pt x="9450" y="29357"/>
                    <a:pt x="9249" y="29086"/>
                  </a:cubicBezTo>
                  <a:cubicBezTo>
                    <a:pt x="8526" y="28115"/>
                    <a:pt x="8081" y="27018"/>
                    <a:pt x="7579" y="25947"/>
                  </a:cubicBezTo>
                  <a:cubicBezTo>
                    <a:pt x="7055" y="24829"/>
                    <a:pt x="6746" y="23635"/>
                    <a:pt x="6569" y="22444"/>
                  </a:cubicBezTo>
                  <a:cubicBezTo>
                    <a:pt x="6468" y="21765"/>
                    <a:pt x="6138" y="21143"/>
                    <a:pt x="6144" y="20443"/>
                  </a:cubicBezTo>
                  <a:cubicBezTo>
                    <a:pt x="6148" y="20001"/>
                    <a:pt x="6070" y="19528"/>
                    <a:pt x="5971" y="19108"/>
                  </a:cubicBezTo>
                  <a:cubicBezTo>
                    <a:pt x="5686" y="17908"/>
                    <a:pt x="5893" y="16706"/>
                    <a:pt x="5827" y="15509"/>
                  </a:cubicBezTo>
                  <a:cubicBezTo>
                    <a:pt x="5773" y="14510"/>
                    <a:pt x="5821" y="13507"/>
                    <a:pt x="5971" y="12517"/>
                  </a:cubicBezTo>
                  <a:cubicBezTo>
                    <a:pt x="6077" y="11816"/>
                    <a:pt x="5951" y="11062"/>
                    <a:pt x="6174" y="10405"/>
                  </a:cubicBezTo>
                  <a:cubicBezTo>
                    <a:pt x="6480" y="9494"/>
                    <a:pt x="6588" y="8539"/>
                    <a:pt x="6966" y="7647"/>
                  </a:cubicBezTo>
                  <a:cubicBezTo>
                    <a:pt x="7580" y="6193"/>
                    <a:pt x="7983" y="4664"/>
                    <a:pt x="8699" y="3242"/>
                  </a:cubicBezTo>
                  <a:cubicBezTo>
                    <a:pt x="8980" y="2685"/>
                    <a:pt x="9196" y="2098"/>
                    <a:pt x="9437" y="1535"/>
                  </a:cubicBezTo>
                  <a:cubicBezTo>
                    <a:pt x="9367" y="1503"/>
                    <a:pt x="9304" y="1491"/>
                    <a:pt x="9245" y="1491"/>
                  </a:cubicBezTo>
                  <a:cubicBezTo>
                    <a:pt x="9035" y="1491"/>
                    <a:pt x="8885" y="1654"/>
                    <a:pt x="8711" y="1696"/>
                  </a:cubicBezTo>
                  <a:cubicBezTo>
                    <a:pt x="7930" y="1886"/>
                    <a:pt x="7086" y="1925"/>
                    <a:pt x="6440" y="2542"/>
                  </a:cubicBezTo>
                  <a:cubicBezTo>
                    <a:pt x="6216" y="2756"/>
                    <a:pt x="5905" y="2880"/>
                    <a:pt x="5600" y="2880"/>
                  </a:cubicBezTo>
                  <a:cubicBezTo>
                    <a:pt x="5164" y="2880"/>
                    <a:pt x="4738" y="2627"/>
                    <a:pt x="4591" y="2020"/>
                  </a:cubicBezTo>
                  <a:cubicBezTo>
                    <a:pt x="4425" y="1328"/>
                    <a:pt x="4023" y="708"/>
                    <a:pt x="3773" y="1"/>
                  </a:cubicBezTo>
                  <a:close/>
                </a:path>
              </a:pathLst>
            </a:custGeom>
            <a:solidFill>
              <a:srgbClr val="A6DF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16" name="Google Shape;616;p25"/>
          <p:cNvGrpSpPr/>
          <p:nvPr/>
        </p:nvGrpSpPr>
        <p:grpSpPr>
          <a:xfrm rot="17239176" flipH="1">
            <a:off x="1280702" y="3032884"/>
            <a:ext cx="323116" cy="617963"/>
            <a:chOff x="5349941" y="3093980"/>
            <a:chExt cx="233161" cy="539699"/>
          </a:xfrm>
        </p:grpSpPr>
        <p:sp>
          <p:nvSpPr>
            <p:cNvPr id="617" name="Google Shape;617;p25"/>
            <p:cNvSpPr/>
            <p:nvPr/>
          </p:nvSpPr>
          <p:spPr>
            <a:xfrm>
              <a:off x="5349941" y="3093980"/>
              <a:ext cx="233161" cy="539699"/>
            </a:xfrm>
            <a:custGeom>
              <a:avLst/>
              <a:gdLst/>
              <a:ahLst/>
              <a:cxnLst/>
              <a:rect l="l" t="t" r="r" b="b"/>
              <a:pathLst>
                <a:path w="15929" h="36871" extrusionOk="0">
                  <a:moveTo>
                    <a:pt x="12927" y="1310"/>
                  </a:moveTo>
                  <a:cubicBezTo>
                    <a:pt x="13059" y="1310"/>
                    <a:pt x="13190" y="1410"/>
                    <a:pt x="13270" y="1603"/>
                  </a:cubicBezTo>
                  <a:cubicBezTo>
                    <a:pt x="14037" y="3447"/>
                    <a:pt x="14481" y="5410"/>
                    <a:pt x="14579" y="7405"/>
                  </a:cubicBezTo>
                  <a:cubicBezTo>
                    <a:pt x="14631" y="8401"/>
                    <a:pt x="14727" y="9404"/>
                    <a:pt x="14650" y="10394"/>
                  </a:cubicBezTo>
                  <a:cubicBezTo>
                    <a:pt x="14570" y="11450"/>
                    <a:pt x="14306" y="12494"/>
                    <a:pt x="14131" y="13546"/>
                  </a:cubicBezTo>
                  <a:cubicBezTo>
                    <a:pt x="13982" y="14438"/>
                    <a:pt x="13803" y="15329"/>
                    <a:pt x="13656" y="16221"/>
                  </a:cubicBezTo>
                  <a:cubicBezTo>
                    <a:pt x="13593" y="16615"/>
                    <a:pt x="13280" y="17030"/>
                    <a:pt x="13228" y="17476"/>
                  </a:cubicBezTo>
                  <a:cubicBezTo>
                    <a:pt x="13137" y="18254"/>
                    <a:pt x="12729" y="18969"/>
                    <a:pt x="12744" y="19765"/>
                  </a:cubicBezTo>
                  <a:cubicBezTo>
                    <a:pt x="12748" y="19962"/>
                    <a:pt x="12605" y="20084"/>
                    <a:pt x="12506" y="20227"/>
                  </a:cubicBezTo>
                  <a:cubicBezTo>
                    <a:pt x="12152" y="20745"/>
                    <a:pt x="12117" y="21370"/>
                    <a:pt x="11878" y="21917"/>
                  </a:cubicBezTo>
                  <a:cubicBezTo>
                    <a:pt x="11669" y="22395"/>
                    <a:pt x="11403" y="22852"/>
                    <a:pt x="11197" y="23339"/>
                  </a:cubicBezTo>
                  <a:cubicBezTo>
                    <a:pt x="10774" y="24333"/>
                    <a:pt x="10336" y="25329"/>
                    <a:pt x="9801" y="26271"/>
                  </a:cubicBezTo>
                  <a:cubicBezTo>
                    <a:pt x="9476" y="26843"/>
                    <a:pt x="9152" y="27421"/>
                    <a:pt x="8703" y="27949"/>
                  </a:cubicBezTo>
                  <a:cubicBezTo>
                    <a:pt x="8295" y="28429"/>
                    <a:pt x="8018" y="29096"/>
                    <a:pt x="7980" y="29777"/>
                  </a:cubicBezTo>
                  <a:cubicBezTo>
                    <a:pt x="7976" y="29848"/>
                    <a:pt x="8039" y="29955"/>
                    <a:pt x="8103" y="29991"/>
                  </a:cubicBezTo>
                  <a:cubicBezTo>
                    <a:pt x="8653" y="30287"/>
                    <a:pt x="9265" y="30417"/>
                    <a:pt x="9863" y="30417"/>
                  </a:cubicBezTo>
                  <a:cubicBezTo>
                    <a:pt x="10029" y="30417"/>
                    <a:pt x="10194" y="30407"/>
                    <a:pt x="10356" y="30388"/>
                  </a:cubicBezTo>
                  <a:cubicBezTo>
                    <a:pt x="10403" y="30382"/>
                    <a:pt x="10446" y="30380"/>
                    <a:pt x="10486" y="30380"/>
                  </a:cubicBezTo>
                  <a:cubicBezTo>
                    <a:pt x="10845" y="30380"/>
                    <a:pt x="10963" y="30592"/>
                    <a:pt x="11120" y="30749"/>
                  </a:cubicBezTo>
                  <a:cubicBezTo>
                    <a:pt x="11379" y="31008"/>
                    <a:pt x="11197" y="31415"/>
                    <a:pt x="11012" y="31581"/>
                  </a:cubicBezTo>
                  <a:cubicBezTo>
                    <a:pt x="10601" y="31950"/>
                    <a:pt x="10266" y="32382"/>
                    <a:pt x="9933" y="32794"/>
                  </a:cubicBezTo>
                  <a:cubicBezTo>
                    <a:pt x="9462" y="33377"/>
                    <a:pt x="8653" y="33346"/>
                    <a:pt x="8173" y="33865"/>
                  </a:cubicBezTo>
                  <a:cubicBezTo>
                    <a:pt x="7504" y="34590"/>
                    <a:pt x="6473" y="34738"/>
                    <a:pt x="5638" y="35201"/>
                  </a:cubicBezTo>
                  <a:cubicBezTo>
                    <a:pt x="5236" y="35424"/>
                    <a:pt x="4663" y="35606"/>
                    <a:pt x="4139" y="35715"/>
                  </a:cubicBezTo>
                  <a:cubicBezTo>
                    <a:pt x="4051" y="35733"/>
                    <a:pt x="3965" y="35742"/>
                    <a:pt x="3882" y="35742"/>
                  </a:cubicBezTo>
                  <a:cubicBezTo>
                    <a:pt x="3305" y="35742"/>
                    <a:pt x="2864" y="35319"/>
                    <a:pt x="2635" y="34737"/>
                  </a:cubicBezTo>
                  <a:cubicBezTo>
                    <a:pt x="2359" y="34039"/>
                    <a:pt x="2036" y="33360"/>
                    <a:pt x="1840" y="32632"/>
                  </a:cubicBezTo>
                  <a:cubicBezTo>
                    <a:pt x="1529" y="31483"/>
                    <a:pt x="1307" y="30321"/>
                    <a:pt x="1148" y="29146"/>
                  </a:cubicBezTo>
                  <a:cubicBezTo>
                    <a:pt x="1174" y="28775"/>
                    <a:pt x="1008" y="28419"/>
                    <a:pt x="1097" y="28043"/>
                  </a:cubicBezTo>
                  <a:cubicBezTo>
                    <a:pt x="1157" y="27799"/>
                    <a:pt x="1142" y="27603"/>
                    <a:pt x="1483" y="27443"/>
                  </a:cubicBezTo>
                  <a:cubicBezTo>
                    <a:pt x="1591" y="27393"/>
                    <a:pt x="1677" y="27372"/>
                    <a:pt x="1749" y="27372"/>
                  </a:cubicBezTo>
                  <a:cubicBezTo>
                    <a:pt x="1929" y="27372"/>
                    <a:pt x="2027" y="27499"/>
                    <a:pt x="2173" y="27605"/>
                  </a:cubicBezTo>
                  <a:cubicBezTo>
                    <a:pt x="2562" y="27884"/>
                    <a:pt x="2989" y="28107"/>
                    <a:pt x="3305" y="28491"/>
                  </a:cubicBezTo>
                  <a:cubicBezTo>
                    <a:pt x="3370" y="28570"/>
                    <a:pt x="3467" y="28604"/>
                    <a:pt x="3578" y="28604"/>
                  </a:cubicBezTo>
                  <a:cubicBezTo>
                    <a:pt x="3907" y="28604"/>
                    <a:pt x="4366" y="28308"/>
                    <a:pt x="4536" y="27980"/>
                  </a:cubicBezTo>
                  <a:cubicBezTo>
                    <a:pt x="4977" y="27132"/>
                    <a:pt x="5231" y="26216"/>
                    <a:pt x="5696" y="25369"/>
                  </a:cubicBezTo>
                  <a:cubicBezTo>
                    <a:pt x="5998" y="24820"/>
                    <a:pt x="6213" y="24169"/>
                    <a:pt x="6373" y="23540"/>
                  </a:cubicBezTo>
                  <a:cubicBezTo>
                    <a:pt x="6578" y="22733"/>
                    <a:pt x="6987" y="21995"/>
                    <a:pt x="7202" y="21198"/>
                  </a:cubicBezTo>
                  <a:cubicBezTo>
                    <a:pt x="7513" y="20044"/>
                    <a:pt x="7832" y="18890"/>
                    <a:pt x="8063" y="17721"/>
                  </a:cubicBezTo>
                  <a:cubicBezTo>
                    <a:pt x="8290" y="16565"/>
                    <a:pt x="8346" y="15382"/>
                    <a:pt x="8548" y="14217"/>
                  </a:cubicBezTo>
                  <a:cubicBezTo>
                    <a:pt x="8669" y="13519"/>
                    <a:pt x="8479" y="12782"/>
                    <a:pt x="8636" y="12077"/>
                  </a:cubicBezTo>
                  <a:cubicBezTo>
                    <a:pt x="8845" y="11130"/>
                    <a:pt x="8470" y="10201"/>
                    <a:pt x="8591" y="9254"/>
                  </a:cubicBezTo>
                  <a:cubicBezTo>
                    <a:pt x="8628" y="8964"/>
                    <a:pt x="8495" y="8640"/>
                    <a:pt x="8393" y="8347"/>
                  </a:cubicBezTo>
                  <a:cubicBezTo>
                    <a:pt x="8063" y="7404"/>
                    <a:pt x="8069" y="6405"/>
                    <a:pt x="7855" y="5440"/>
                  </a:cubicBezTo>
                  <a:cubicBezTo>
                    <a:pt x="7688" y="4686"/>
                    <a:pt x="7361" y="3983"/>
                    <a:pt x="7190" y="3230"/>
                  </a:cubicBezTo>
                  <a:cubicBezTo>
                    <a:pt x="7114" y="2892"/>
                    <a:pt x="7181" y="2640"/>
                    <a:pt x="7353" y="2457"/>
                  </a:cubicBezTo>
                  <a:cubicBezTo>
                    <a:pt x="7403" y="2403"/>
                    <a:pt x="7456" y="2383"/>
                    <a:pt x="7508" y="2383"/>
                  </a:cubicBezTo>
                  <a:cubicBezTo>
                    <a:pt x="7677" y="2383"/>
                    <a:pt x="7848" y="2592"/>
                    <a:pt x="7955" y="2592"/>
                  </a:cubicBezTo>
                  <a:cubicBezTo>
                    <a:pt x="7956" y="2592"/>
                    <a:pt x="7956" y="2592"/>
                    <a:pt x="7957" y="2592"/>
                  </a:cubicBezTo>
                  <a:cubicBezTo>
                    <a:pt x="7962" y="2592"/>
                    <a:pt x="7967" y="2592"/>
                    <a:pt x="7972" y="2592"/>
                  </a:cubicBezTo>
                  <a:cubicBezTo>
                    <a:pt x="8540" y="2592"/>
                    <a:pt x="8708" y="3323"/>
                    <a:pt x="9238" y="3323"/>
                  </a:cubicBezTo>
                  <a:cubicBezTo>
                    <a:pt x="9303" y="3323"/>
                    <a:pt x="9374" y="3311"/>
                    <a:pt x="9453" y="3286"/>
                  </a:cubicBezTo>
                  <a:lnTo>
                    <a:pt x="9453" y="3286"/>
                  </a:lnTo>
                  <a:cubicBezTo>
                    <a:pt x="9313" y="3820"/>
                    <a:pt x="10190" y="3615"/>
                    <a:pt x="10117" y="4113"/>
                  </a:cubicBezTo>
                  <a:cubicBezTo>
                    <a:pt x="10115" y="4128"/>
                    <a:pt x="10277" y="4185"/>
                    <a:pt x="10364" y="4186"/>
                  </a:cubicBezTo>
                  <a:cubicBezTo>
                    <a:pt x="10367" y="4186"/>
                    <a:pt x="10369" y="4186"/>
                    <a:pt x="10372" y="4186"/>
                  </a:cubicBezTo>
                  <a:cubicBezTo>
                    <a:pt x="10862" y="4186"/>
                    <a:pt x="11564" y="3564"/>
                    <a:pt x="11752" y="3116"/>
                  </a:cubicBezTo>
                  <a:cubicBezTo>
                    <a:pt x="11995" y="2544"/>
                    <a:pt x="12296" y="1996"/>
                    <a:pt x="12647" y="1484"/>
                  </a:cubicBezTo>
                  <a:cubicBezTo>
                    <a:pt x="12727" y="1367"/>
                    <a:pt x="12827" y="1310"/>
                    <a:pt x="12927" y="1310"/>
                  </a:cubicBezTo>
                  <a:close/>
                  <a:moveTo>
                    <a:pt x="12887" y="1"/>
                  </a:moveTo>
                  <a:cubicBezTo>
                    <a:pt x="12771" y="1"/>
                    <a:pt x="12650" y="41"/>
                    <a:pt x="12523" y="140"/>
                  </a:cubicBezTo>
                  <a:cubicBezTo>
                    <a:pt x="11957" y="581"/>
                    <a:pt x="11346" y="1034"/>
                    <a:pt x="11223" y="1824"/>
                  </a:cubicBezTo>
                  <a:cubicBezTo>
                    <a:pt x="11154" y="2269"/>
                    <a:pt x="10693" y="2710"/>
                    <a:pt x="10406" y="2710"/>
                  </a:cubicBezTo>
                  <a:cubicBezTo>
                    <a:pt x="10348" y="2710"/>
                    <a:pt x="10297" y="2692"/>
                    <a:pt x="10257" y="2652"/>
                  </a:cubicBezTo>
                  <a:cubicBezTo>
                    <a:pt x="9907" y="2293"/>
                    <a:pt x="9388" y="2203"/>
                    <a:pt x="9062" y="1830"/>
                  </a:cubicBezTo>
                  <a:cubicBezTo>
                    <a:pt x="8642" y="1350"/>
                    <a:pt x="8099" y="1195"/>
                    <a:pt x="7526" y="1195"/>
                  </a:cubicBezTo>
                  <a:cubicBezTo>
                    <a:pt x="7343" y="1195"/>
                    <a:pt x="7156" y="1210"/>
                    <a:pt x="6970" y="1237"/>
                  </a:cubicBezTo>
                  <a:cubicBezTo>
                    <a:pt x="6277" y="1333"/>
                    <a:pt x="5810" y="2349"/>
                    <a:pt x="6088" y="3136"/>
                  </a:cubicBezTo>
                  <a:cubicBezTo>
                    <a:pt x="6742" y="4984"/>
                    <a:pt x="7086" y="6890"/>
                    <a:pt x="7331" y="8817"/>
                  </a:cubicBezTo>
                  <a:cubicBezTo>
                    <a:pt x="7603" y="10944"/>
                    <a:pt x="7501" y="13074"/>
                    <a:pt x="7295" y="15197"/>
                  </a:cubicBezTo>
                  <a:cubicBezTo>
                    <a:pt x="7024" y="17985"/>
                    <a:pt x="6143" y="20642"/>
                    <a:pt x="5214" y="23277"/>
                  </a:cubicBezTo>
                  <a:cubicBezTo>
                    <a:pt x="4791" y="24475"/>
                    <a:pt x="4192" y="25614"/>
                    <a:pt x="3739" y="26803"/>
                  </a:cubicBezTo>
                  <a:cubicBezTo>
                    <a:pt x="3651" y="27033"/>
                    <a:pt x="3591" y="27123"/>
                    <a:pt x="3515" y="27123"/>
                  </a:cubicBezTo>
                  <a:cubicBezTo>
                    <a:pt x="3439" y="27123"/>
                    <a:pt x="3348" y="27036"/>
                    <a:pt x="3198" y="26910"/>
                  </a:cubicBezTo>
                  <a:cubicBezTo>
                    <a:pt x="2859" y="26625"/>
                    <a:pt x="2448" y="26398"/>
                    <a:pt x="2030" y="26234"/>
                  </a:cubicBezTo>
                  <a:cubicBezTo>
                    <a:pt x="1831" y="26156"/>
                    <a:pt x="1632" y="26109"/>
                    <a:pt x="1439" y="26109"/>
                  </a:cubicBezTo>
                  <a:cubicBezTo>
                    <a:pt x="1143" y="26109"/>
                    <a:pt x="859" y="26220"/>
                    <a:pt x="605" y="26501"/>
                  </a:cubicBezTo>
                  <a:cubicBezTo>
                    <a:pt x="136" y="27020"/>
                    <a:pt x="108" y="27630"/>
                    <a:pt x="61" y="28260"/>
                  </a:cubicBezTo>
                  <a:cubicBezTo>
                    <a:pt x="0" y="29096"/>
                    <a:pt x="120" y="29893"/>
                    <a:pt x="335" y="30707"/>
                  </a:cubicBezTo>
                  <a:cubicBezTo>
                    <a:pt x="804" y="32483"/>
                    <a:pt x="983" y="34337"/>
                    <a:pt x="2140" y="35903"/>
                  </a:cubicBezTo>
                  <a:cubicBezTo>
                    <a:pt x="2602" y="36528"/>
                    <a:pt x="3179" y="36870"/>
                    <a:pt x="3835" y="36870"/>
                  </a:cubicBezTo>
                  <a:cubicBezTo>
                    <a:pt x="4087" y="36870"/>
                    <a:pt x="4351" y="36820"/>
                    <a:pt x="4625" y="36715"/>
                  </a:cubicBezTo>
                  <a:cubicBezTo>
                    <a:pt x="4713" y="36681"/>
                    <a:pt x="4821" y="36622"/>
                    <a:pt x="4903" y="36622"/>
                  </a:cubicBezTo>
                  <a:cubicBezTo>
                    <a:pt x="4918" y="36622"/>
                    <a:pt x="4933" y="36625"/>
                    <a:pt x="4946" y="36630"/>
                  </a:cubicBezTo>
                  <a:cubicBezTo>
                    <a:pt x="5045" y="36666"/>
                    <a:pt x="5141" y="36681"/>
                    <a:pt x="5234" y="36681"/>
                  </a:cubicBezTo>
                  <a:cubicBezTo>
                    <a:pt x="5533" y="36681"/>
                    <a:pt x="5801" y="36526"/>
                    <a:pt x="6052" y="36426"/>
                  </a:cubicBezTo>
                  <a:cubicBezTo>
                    <a:pt x="7247" y="35943"/>
                    <a:pt x="8409" y="35368"/>
                    <a:pt x="9415" y="34583"/>
                  </a:cubicBezTo>
                  <a:cubicBezTo>
                    <a:pt x="9843" y="34248"/>
                    <a:pt x="10371" y="34059"/>
                    <a:pt x="10742" y="33679"/>
                  </a:cubicBezTo>
                  <a:cubicBezTo>
                    <a:pt x="11260" y="33149"/>
                    <a:pt x="11734" y="32578"/>
                    <a:pt x="12221" y="32019"/>
                  </a:cubicBezTo>
                  <a:cubicBezTo>
                    <a:pt x="12704" y="31466"/>
                    <a:pt x="12594" y="30289"/>
                    <a:pt x="12125" y="29759"/>
                  </a:cubicBezTo>
                  <a:cubicBezTo>
                    <a:pt x="11458" y="29005"/>
                    <a:pt x="10487" y="29296"/>
                    <a:pt x="9674" y="28966"/>
                  </a:cubicBezTo>
                  <a:cubicBezTo>
                    <a:pt x="10067" y="28223"/>
                    <a:pt x="10499" y="27502"/>
                    <a:pt x="10969" y="26805"/>
                  </a:cubicBezTo>
                  <a:cubicBezTo>
                    <a:pt x="11890" y="25436"/>
                    <a:pt x="12447" y="23934"/>
                    <a:pt x="13058" y="22452"/>
                  </a:cubicBezTo>
                  <a:cubicBezTo>
                    <a:pt x="13312" y="21834"/>
                    <a:pt x="13390" y="21105"/>
                    <a:pt x="13682" y="20514"/>
                  </a:cubicBezTo>
                  <a:cubicBezTo>
                    <a:pt x="14169" y="19526"/>
                    <a:pt x="14222" y="18455"/>
                    <a:pt x="14564" y="17445"/>
                  </a:cubicBezTo>
                  <a:cubicBezTo>
                    <a:pt x="14800" y="16742"/>
                    <a:pt x="14681" y="15916"/>
                    <a:pt x="14969" y="15241"/>
                  </a:cubicBezTo>
                  <a:cubicBezTo>
                    <a:pt x="15522" y="13946"/>
                    <a:pt x="15189" y="12538"/>
                    <a:pt x="15697" y="11240"/>
                  </a:cubicBezTo>
                  <a:cubicBezTo>
                    <a:pt x="15929" y="10648"/>
                    <a:pt x="15914" y="9967"/>
                    <a:pt x="15738" y="9296"/>
                  </a:cubicBezTo>
                  <a:cubicBezTo>
                    <a:pt x="15592" y="8741"/>
                    <a:pt x="15753" y="8143"/>
                    <a:pt x="15712" y="7553"/>
                  </a:cubicBezTo>
                  <a:cubicBezTo>
                    <a:pt x="15649" y="6681"/>
                    <a:pt x="15621" y="5792"/>
                    <a:pt x="15477" y="4936"/>
                  </a:cubicBezTo>
                  <a:cubicBezTo>
                    <a:pt x="15338" y="4101"/>
                    <a:pt x="14989" y="3286"/>
                    <a:pt x="14650" y="2495"/>
                  </a:cubicBezTo>
                  <a:cubicBezTo>
                    <a:pt x="14362" y="1822"/>
                    <a:pt x="14323" y="1029"/>
                    <a:pt x="13715" y="503"/>
                  </a:cubicBezTo>
                  <a:cubicBezTo>
                    <a:pt x="13473" y="293"/>
                    <a:pt x="13200" y="1"/>
                    <a:pt x="12887" y="1"/>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8" name="Google Shape;618;p25"/>
            <p:cNvSpPr/>
            <p:nvPr/>
          </p:nvSpPr>
          <p:spPr>
            <a:xfrm>
              <a:off x="5364681" y="3113155"/>
              <a:ext cx="200841" cy="503998"/>
            </a:xfrm>
            <a:custGeom>
              <a:avLst/>
              <a:gdLst/>
              <a:ahLst/>
              <a:cxnLst/>
              <a:rect l="l" t="t" r="r" b="b"/>
              <a:pathLst>
                <a:path w="13721" h="34432" extrusionOk="0">
                  <a:moveTo>
                    <a:pt x="11920" y="0"/>
                  </a:moveTo>
                  <a:cubicBezTo>
                    <a:pt x="11820" y="0"/>
                    <a:pt x="11720" y="57"/>
                    <a:pt x="11640" y="174"/>
                  </a:cubicBezTo>
                  <a:cubicBezTo>
                    <a:pt x="11289" y="686"/>
                    <a:pt x="10988" y="1234"/>
                    <a:pt x="10745" y="1808"/>
                  </a:cubicBezTo>
                  <a:cubicBezTo>
                    <a:pt x="10557" y="2254"/>
                    <a:pt x="9855" y="2877"/>
                    <a:pt x="9365" y="2877"/>
                  </a:cubicBezTo>
                  <a:cubicBezTo>
                    <a:pt x="9362" y="2877"/>
                    <a:pt x="9360" y="2877"/>
                    <a:pt x="9357" y="2877"/>
                  </a:cubicBezTo>
                  <a:cubicBezTo>
                    <a:pt x="9270" y="2876"/>
                    <a:pt x="9108" y="2818"/>
                    <a:pt x="9110" y="2803"/>
                  </a:cubicBezTo>
                  <a:cubicBezTo>
                    <a:pt x="9183" y="2306"/>
                    <a:pt x="8306" y="2510"/>
                    <a:pt x="8446" y="1976"/>
                  </a:cubicBezTo>
                  <a:lnTo>
                    <a:pt x="8446" y="1976"/>
                  </a:lnTo>
                  <a:cubicBezTo>
                    <a:pt x="8367" y="2001"/>
                    <a:pt x="8296" y="2013"/>
                    <a:pt x="8231" y="2013"/>
                  </a:cubicBezTo>
                  <a:cubicBezTo>
                    <a:pt x="7701" y="2013"/>
                    <a:pt x="7533" y="1282"/>
                    <a:pt x="6965" y="1282"/>
                  </a:cubicBezTo>
                  <a:cubicBezTo>
                    <a:pt x="6960" y="1282"/>
                    <a:pt x="6955" y="1282"/>
                    <a:pt x="6950" y="1282"/>
                  </a:cubicBezTo>
                  <a:cubicBezTo>
                    <a:pt x="6949" y="1282"/>
                    <a:pt x="6949" y="1282"/>
                    <a:pt x="6948" y="1282"/>
                  </a:cubicBezTo>
                  <a:cubicBezTo>
                    <a:pt x="6841" y="1282"/>
                    <a:pt x="6670" y="1074"/>
                    <a:pt x="6502" y="1074"/>
                  </a:cubicBezTo>
                  <a:cubicBezTo>
                    <a:pt x="6449" y="1074"/>
                    <a:pt x="6397" y="1094"/>
                    <a:pt x="6346" y="1148"/>
                  </a:cubicBezTo>
                  <a:cubicBezTo>
                    <a:pt x="6174" y="1331"/>
                    <a:pt x="6107" y="1582"/>
                    <a:pt x="6183" y="1920"/>
                  </a:cubicBezTo>
                  <a:cubicBezTo>
                    <a:pt x="6354" y="2673"/>
                    <a:pt x="6681" y="3376"/>
                    <a:pt x="6848" y="4132"/>
                  </a:cubicBezTo>
                  <a:cubicBezTo>
                    <a:pt x="7062" y="5095"/>
                    <a:pt x="7056" y="6094"/>
                    <a:pt x="7386" y="7037"/>
                  </a:cubicBezTo>
                  <a:cubicBezTo>
                    <a:pt x="7488" y="7330"/>
                    <a:pt x="7621" y="7654"/>
                    <a:pt x="7584" y="7944"/>
                  </a:cubicBezTo>
                  <a:cubicBezTo>
                    <a:pt x="7463" y="8891"/>
                    <a:pt x="7838" y="9820"/>
                    <a:pt x="7629" y="10767"/>
                  </a:cubicBezTo>
                  <a:cubicBezTo>
                    <a:pt x="7472" y="11472"/>
                    <a:pt x="7662" y="12210"/>
                    <a:pt x="7541" y="12907"/>
                  </a:cubicBezTo>
                  <a:cubicBezTo>
                    <a:pt x="7339" y="14072"/>
                    <a:pt x="7283" y="15255"/>
                    <a:pt x="7056" y="16411"/>
                  </a:cubicBezTo>
                  <a:cubicBezTo>
                    <a:pt x="6825" y="17580"/>
                    <a:pt x="6506" y="18735"/>
                    <a:pt x="6195" y="19888"/>
                  </a:cubicBezTo>
                  <a:cubicBezTo>
                    <a:pt x="5980" y="20687"/>
                    <a:pt x="5571" y="21423"/>
                    <a:pt x="5366" y="22230"/>
                  </a:cubicBezTo>
                  <a:cubicBezTo>
                    <a:pt x="5206" y="22859"/>
                    <a:pt x="4991" y="23510"/>
                    <a:pt x="4689" y="24060"/>
                  </a:cubicBezTo>
                  <a:cubicBezTo>
                    <a:pt x="4224" y="24906"/>
                    <a:pt x="3970" y="25822"/>
                    <a:pt x="3529" y="26670"/>
                  </a:cubicBezTo>
                  <a:cubicBezTo>
                    <a:pt x="3359" y="26998"/>
                    <a:pt x="2900" y="27295"/>
                    <a:pt x="2571" y="27295"/>
                  </a:cubicBezTo>
                  <a:cubicBezTo>
                    <a:pt x="2460" y="27295"/>
                    <a:pt x="2363" y="27260"/>
                    <a:pt x="2298" y="27181"/>
                  </a:cubicBezTo>
                  <a:cubicBezTo>
                    <a:pt x="1982" y="26797"/>
                    <a:pt x="1555" y="26575"/>
                    <a:pt x="1166" y="26295"/>
                  </a:cubicBezTo>
                  <a:cubicBezTo>
                    <a:pt x="1020" y="26189"/>
                    <a:pt x="922" y="26062"/>
                    <a:pt x="742" y="26062"/>
                  </a:cubicBezTo>
                  <a:cubicBezTo>
                    <a:pt x="670" y="26062"/>
                    <a:pt x="584" y="26083"/>
                    <a:pt x="476" y="26133"/>
                  </a:cubicBezTo>
                  <a:cubicBezTo>
                    <a:pt x="135" y="26295"/>
                    <a:pt x="150" y="26489"/>
                    <a:pt x="90" y="26733"/>
                  </a:cubicBezTo>
                  <a:cubicBezTo>
                    <a:pt x="1" y="27109"/>
                    <a:pt x="167" y="27465"/>
                    <a:pt x="141" y="27836"/>
                  </a:cubicBezTo>
                  <a:cubicBezTo>
                    <a:pt x="300" y="29011"/>
                    <a:pt x="522" y="30173"/>
                    <a:pt x="833" y="31324"/>
                  </a:cubicBezTo>
                  <a:cubicBezTo>
                    <a:pt x="1029" y="32052"/>
                    <a:pt x="1352" y="32729"/>
                    <a:pt x="1628" y="33427"/>
                  </a:cubicBezTo>
                  <a:cubicBezTo>
                    <a:pt x="1857" y="34010"/>
                    <a:pt x="2297" y="34432"/>
                    <a:pt x="2875" y="34432"/>
                  </a:cubicBezTo>
                  <a:cubicBezTo>
                    <a:pt x="2958" y="34432"/>
                    <a:pt x="3044" y="34423"/>
                    <a:pt x="3132" y="34405"/>
                  </a:cubicBezTo>
                  <a:cubicBezTo>
                    <a:pt x="3656" y="34296"/>
                    <a:pt x="4229" y="34115"/>
                    <a:pt x="4631" y="33892"/>
                  </a:cubicBezTo>
                  <a:cubicBezTo>
                    <a:pt x="5466" y="33428"/>
                    <a:pt x="6497" y="33280"/>
                    <a:pt x="7166" y="32555"/>
                  </a:cubicBezTo>
                  <a:cubicBezTo>
                    <a:pt x="7646" y="32036"/>
                    <a:pt x="8455" y="32067"/>
                    <a:pt x="8927" y="31485"/>
                  </a:cubicBezTo>
                  <a:cubicBezTo>
                    <a:pt x="9259" y="31072"/>
                    <a:pt x="9594" y="30641"/>
                    <a:pt x="10005" y="30272"/>
                  </a:cubicBezTo>
                  <a:cubicBezTo>
                    <a:pt x="10191" y="30106"/>
                    <a:pt x="10372" y="29698"/>
                    <a:pt x="10114" y="29439"/>
                  </a:cubicBezTo>
                  <a:cubicBezTo>
                    <a:pt x="9955" y="29282"/>
                    <a:pt x="9838" y="29070"/>
                    <a:pt x="9478" y="29070"/>
                  </a:cubicBezTo>
                  <a:cubicBezTo>
                    <a:pt x="9438" y="29070"/>
                    <a:pt x="9396" y="29072"/>
                    <a:pt x="9351" y="29078"/>
                  </a:cubicBezTo>
                  <a:cubicBezTo>
                    <a:pt x="9188" y="29097"/>
                    <a:pt x="9023" y="29107"/>
                    <a:pt x="8856" y="29107"/>
                  </a:cubicBezTo>
                  <a:cubicBezTo>
                    <a:pt x="8258" y="29107"/>
                    <a:pt x="7646" y="28977"/>
                    <a:pt x="7096" y="28681"/>
                  </a:cubicBezTo>
                  <a:cubicBezTo>
                    <a:pt x="7032" y="28645"/>
                    <a:pt x="6969" y="28538"/>
                    <a:pt x="6973" y="28467"/>
                  </a:cubicBezTo>
                  <a:cubicBezTo>
                    <a:pt x="7011" y="27786"/>
                    <a:pt x="7288" y="27119"/>
                    <a:pt x="7696" y="26639"/>
                  </a:cubicBezTo>
                  <a:cubicBezTo>
                    <a:pt x="8145" y="26113"/>
                    <a:pt x="8469" y="25534"/>
                    <a:pt x="8794" y="24961"/>
                  </a:cubicBezTo>
                  <a:cubicBezTo>
                    <a:pt x="9329" y="24019"/>
                    <a:pt x="9767" y="23024"/>
                    <a:pt x="10190" y="22029"/>
                  </a:cubicBezTo>
                  <a:cubicBezTo>
                    <a:pt x="10396" y="21542"/>
                    <a:pt x="10662" y="21086"/>
                    <a:pt x="10871" y="20607"/>
                  </a:cubicBezTo>
                  <a:cubicBezTo>
                    <a:pt x="11110" y="20060"/>
                    <a:pt x="11145" y="19435"/>
                    <a:pt x="11499" y="18918"/>
                  </a:cubicBezTo>
                  <a:cubicBezTo>
                    <a:pt x="11598" y="18774"/>
                    <a:pt x="11741" y="18652"/>
                    <a:pt x="11737" y="18455"/>
                  </a:cubicBezTo>
                  <a:cubicBezTo>
                    <a:pt x="11722" y="17659"/>
                    <a:pt x="12130" y="16944"/>
                    <a:pt x="12221" y="16166"/>
                  </a:cubicBezTo>
                  <a:cubicBezTo>
                    <a:pt x="12273" y="15720"/>
                    <a:pt x="12586" y="15306"/>
                    <a:pt x="12649" y="14911"/>
                  </a:cubicBezTo>
                  <a:cubicBezTo>
                    <a:pt x="12796" y="14019"/>
                    <a:pt x="12975" y="13130"/>
                    <a:pt x="13124" y="12236"/>
                  </a:cubicBezTo>
                  <a:cubicBezTo>
                    <a:pt x="13299" y="11185"/>
                    <a:pt x="13563" y="10141"/>
                    <a:pt x="13643" y="9084"/>
                  </a:cubicBezTo>
                  <a:cubicBezTo>
                    <a:pt x="13720" y="8094"/>
                    <a:pt x="13624" y="7091"/>
                    <a:pt x="13572" y="6095"/>
                  </a:cubicBezTo>
                  <a:cubicBezTo>
                    <a:pt x="13474" y="4100"/>
                    <a:pt x="13030" y="2137"/>
                    <a:pt x="12263" y="293"/>
                  </a:cubicBezTo>
                  <a:cubicBezTo>
                    <a:pt x="12183" y="100"/>
                    <a:pt x="12052" y="0"/>
                    <a:pt x="11920" y="0"/>
                  </a:cubicBezTo>
                  <a:close/>
                </a:path>
              </a:pathLst>
            </a:custGeom>
            <a:solidFill>
              <a:srgbClr val="FED5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22" name="Google Shape;622;p25"/>
          <p:cNvSpPr txBox="1">
            <a:spLocks noGrp="1"/>
          </p:cNvSpPr>
          <p:nvPr>
            <p:ph type="subTitle" idx="1"/>
          </p:nvPr>
        </p:nvSpPr>
        <p:spPr>
          <a:xfrm>
            <a:off x="1784455" y="1777685"/>
            <a:ext cx="6922697" cy="539699"/>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r>
              <a:rPr lang="en-US" sz="2600" b="1" dirty="0">
                <a:solidFill>
                  <a:schemeClr val="accent6">
                    <a:lumMod val="50000"/>
                  </a:schemeClr>
                </a:solidFill>
                <a:latin typeface="+mj-lt"/>
              </a:rPr>
              <a:t>SỰ CẦN THIẾT TÁCH CÁC CHẤT RA KHỎI HỖN HỢP</a:t>
            </a:r>
            <a:endParaRPr sz="2600" b="1" dirty="0">
              <a:solidFill>
                <a:schemeClr val="accent6">
                  <a:lumMod val="50000"/>
                </a:schemeClr>
              </a:solidFill>
              <a:latin typeface="+mj-lt"/>
            </a:endParaRPr>
          </a:p>
        </p:txBody>
      </p:sp>
      <p:sp>
        <p:nvSpPr>
          <p:cNvPr id="40" name="Google Shape;606;p25">
            <a:extLst>
              <a:ext uri="{FF2B5EF4-FFF2-40B4-BE49-F238E27FC236}">
                <a16:creationId xmlns:a16="http://schemas.microsoft.com/office/drawing/2014/main" id="{A8594848-BC43-4868-B8CB-65A42104BBAE}"/>
              </a:ext>
            </a:extLst>
          </p:cNvPr>
          <p:cNvSpPr/>
          <p:nvPr/>
        </p:nvSpPr>
        <p:spPr>
          <a:xfrm>
            <a:off x="304544" y="2948953"/>
            <a:ext cx="679403" cy="660921"/>
          </a:xfrm>
          <a:custGeom>
            <a:avLst/>
            <a:gdLst/>
            <a:ahLst/>
            <a:cxnLst/>
            <a:rect l="l" t="t" r="r" b="b"/>
            <a:pathLst>
              <a:path w="21541" h="20955" extrusionOk="0">
                <a:moveTo>
                  <a:pt x="10380" y="1271"/>
                </a:moveTo>
                <a:cubicBezTo>
                  <a:pt x="10686" y="1271"/>
                  <a:pt x="10990" y="1334"/>
                  <a:pt x="11297" y="1350"/>
                </a:cubicBezTo>
                <a:cubicBezTo>
                  <a:pt x="12423" y="1411"/>
                  <a:pt x="13557" y="1522"/>
                  <a:pt x="14572" y="2027"/>
                </a:cubicBezTo>
                <a:cubicBezTo>
                  <a:pt x="15560" y="2518"/>
                  <a:pt x="16321" y="3332"/>
                  <a:pt x="17086" y="4124"/>
                </a:cubicBezTo>
                <a:cubicBezTo>
                  <a:pt x="17666" y="4726"/>
                  <a:pt x="18177" y="5369"/>
                  <a:pt x="18616" y="6078"/>
                </a:cubicBezTo>
                <a:cubicBezTo>
                  <a:pt x="19101" y="6865"/>
                  <a:pt x="19596" y="7620"/>
                  <a:pt x="19750" y="8581"/>
                </a:cubicBezTo>
                <a:cubicBezTo>
                  <a:pt x="19984" y="10037"/>
                  <a:pt x="19926" y="11472"/>
                  <a:pt x="19568" y="12875"/>
                </a:cubicBezTo>
                <a:cubicBezTo>
                  <a:pt x="19371" y="13651"/>
                  <a:pt x="18939" y="14348"/>
                  <a:pt x="18455" y="15033"/>
                </a:cubicBezTo>
                <a:cubicBezTo>
                  <a:pt x="18082" y="15557"/>
                  <a:pt x="17590" y="16027"/>
                  <a:pt x="17332" y="16647"/>
                </a:cubicBezTo>
                <a:cubicBezTo>
                  <a:pt x="17210" y="16943"/>
                  <a:pt x="16847" y="17036"/>
                  <a:pt x="16614" y="17250"/>
                </a:cubicBezTo>
                <a:cubicBezTo>
                  <a:pt x="15995" y="17816"/>
                  <a:pt x="15281" y="18277"/>
                  <a:pt x="14489" y="18633"/>
                </a:cubicBezTo>
                <a:cubicBezTo>
                  <a:pt x="13772" y="18956"/>
                  <a:pt x="13062" y="19125"/>
                  <a:pt x="12286" y="19223"/>
                </a:cubicBezTo>
                <a:cubicBezTo>
                  <a:pt x="11373" y="19339"/>
                  <a:pt x="10481" y="19499"/>
                  <a:pt x="9544" y="19499"/>
                </a:cubicBezTo>
                <a:cubicBezTo>
                  <a:pt x="9530" y="19499"/>
                  <a:pt x="9516" y="19499"/>
                  <a:pt x="9502" y="19499"/>
                </a:cubicBezTo>
                <a:cubicBezTo>
                  <a:pt x="8528" y="19495"/>
                  <a:pt x="7621" y="19191"/>
                  <a:pt x="6670" y="19111"/>
                </a:cubicBezTo>
                <a:cubicBezTo>
                  <a:pt x="6220" y="19073"/>
                  <a:pt x="5757" y="18589"/>
                  <a:pt x="5403" y="18213"/>
                </a:cubicBezTo>
                <a:cubicBezTo>
                  <a:pt x="4823" y="17598"/>
                  <a:pt x="4264" y="16952"/>
                  <a:pt x="3708" y="16314"/>
                </a:cubicBezTo>
                <a:cubicBezTo>
                  <a:pt x="3264" y="15802"/>
                  <a:pt x="2848" y="15294"/>
                  <a:pt x="2569" y="14698"/>
                </a:cubicBezTo>
                <a:cubicBezTo>
                  <a:pt x="2024" y="13538"/>
                  <a:pt x="1460" y="12373"/>
                  <a:pt x="1384" y="11032"/>
                </a:cubicBezTo>
                <a:cubicBezTo>
                  <a:pt x="1371" y="10207"/>
                  <a:pt x="1572" y="9394"/>
                  <a:pt x="1807" y="8604"/>
                </a:cubicBezTo>
                <a:cubicBezTo>
                  <a:pt x="2086" y="7660"/>
                  <a:pt x="2432" y="6700"/>
                  <a:pt x="3043" y="5933"/>
                </a:cubicBezTo>
                <a:cubicBezTo>
                  <a:pt x="3694" y="5116"/>
                  <a:pt x="4208" y="4176"/>
                  <a:pt x="5135" y="3562"/>
                </a:cubicBezTo>
                <a:cubicBezTo>
                  <a:pt x="5513" y="3311"/>
                  <a:pt x="5827" y="2918"/>
                  <a:pt x="6252" y="2686"/>
                </a:cubicBezTo>
                <a:cubicBezTo>
                  <a:pt x="6882" y="2342"/>
                  <a:pt x="7511" y="2007"/>
                  <a:pt x="8226" y="1848"/>
                </a:cubicBezTo>
                <a:cubicBezTo>
                  <a:pt x="8759" y="1732"/>
                  <a:pt x="9282" y="1574"/>
                  <a:pt x="9791" y="1375"/>
                </a:cubicBezTo>
                <a:cubicBezTo>
                  <a:pt x="9990" y="1296"/>
                  <a:pt x="10185" y="1271"/>
                  <a:pt x="10380" y="1271"/>
                </a:cubicBezTo>
                <a:close/>
                <a:moveTo>
                  <a:pt x="10799" y="1"/>
                </a:moveTo>
                <a:cubicBezTo>
                  <a:pt x="10727" y="1"/>
                  <a:pt x="10655" y="13"/>
                  <a:pt x="10584" y="42"/>
                </a:cubicBezTo>
                <a:cubicBezTo>
                  <a:pt x="10009" y="278"/>
                  <a:pt x="9375" y="91"/>
                  <a:pt x="8808" y="317"/>
                </a:cubicBezTo>
                <a:cubicBezTo>
                  <a:pt x="8754" y="261"/>
                  <a:pt x="8708" y="240"/>
                  <a:pt x="8667" y="240"/>
                </a:cubicBezTo>
                <a:cubicBezTo>
                  <a:pt x="8575" y="240"/>
                  <a:pt x="8504" y="341"/>
                  <a:pt x="8416" y="390"/>
                </a:cubicBezTo>
                <a:cubicBezTo>
                  <a:pt x="8052" y="594"/>
                  <a:pt x="7699" y="853"/>
                  <a:pt x="7306" y="961"/>
                </a:cubicBezTo>
                <a:cubicBezTo>
                  <a:pt x="6103" y="1289"/>
                  <a:pt x="5153" y="2041"/>
                  <a:pt x="4241" y="2808"/>
                </a:cubicBezTo>
                <a:cubicBezTo>
                  <a:pt x="3275" y="3620"/>
                  <a:pt x="2469" y="4600"/>
                  <a:pt x="1773" y="5672"/>
                </a:cubicBezTo>
                <a:cubicBezTo>
                  <a:pt x="1011" y="6846"/>
                  <a:pt x="733" y="8177"/>
                  <a:pt x="353" y="9481"/>
                </a:cubicBezTo>
                <a:cubicBezTo>
                  <a:pt x="1" y="10694"/>
                  <a:pt x="427" y="11817"/>
                  <a:pt x="670" y="12973"/>
                </a:cubicBezTo>
                <a:cubicBezTo>
                  <a:pt x="755" y="13377"/>
                  <a:pt x="957" y="13705"/>
                  <a:pt x="1085" y="14072"/>
                </a:cubicBezTo>
                <a:cubicBezTo>
                  <a:pt x="1301" y="14691"/>
                  <a:pt x="1405" y="15338"/>
                  <a:pt x="1968" y="15786"/>
                </a:cubicBezTo>
                <a:cubicBezTo>
                  <a:pt x="2086" y="15880"/>
                  <a:pt x="2254" y="16065"/>
                  <a:pt x="2223" y="16275"/>
                </a:cubicBezTo>
                <a:cubicBezTo>
                  <a:pt x="2188" y="16525"/>
                  <a:pt x="2279" y="16645"/>
                  <a:pt x="2528" y="16654"/>
                </a:cubicBezTo>
                <a:cubicBezTo>
                  <a:pt x="2795" y="16663"/>
                  <a:pt x="2823" y="16922"/>
                  <a:pt x="2885" y="17076"/>
                </a:cubicBezTo>
                <a:cubicBezTo>
                  <a:pt x="3254" y="17993"/>
                  <a:pt x="3963" y="18664"/>
                  <a:pt x="4684" y="19241"/>
                </a:cubicBezTo>
                <a:cubicBezTo>
                  <a:pt x="5224" y="19675"/>
                  <a:pt x="5899" y="20012"/>
                  <a:pt x="6632" y="20218"/>
                </a:cubicBezTo>
                <a:cubicBezTo>
                  <a:pt x="7431" y="20443"/>
                  <a:pt x="8204" y="20761"/>
                  <a:pt x="9041" y="20827"/>
                </a:cubicBezTo>
                <a:cubicBezTo>
                  <a:pt x="9525" y="20864"/>
                  <a:pt x="10024" y="20954"/>
                  <a:pt x="10505" y="20954"/>
                </a:cubicBezTo>
                <a:cubicBezTo>
                  <a:pt x="10680" y="20954"/>
                  <a:pt x="10852" y="20943"/>
                  <a:pt x="11021" y="20912"/>
                </a:cubicBezTo>
                <a:cubicBezTo>
                  <a:pt x="12688" y="20610"/>
                  <a:pt x="14399" y="20410"/>
                  <a:pt x="15888" y="19478"/>
                </a:cubicBezTo>
                <a:cubicBezTo>
                  <a:pt x="16547" y="19067"/>
                  <a:pt x="17225" y="18662"/>
                  <a:pt x="17756" y="18104"/>
                </a:cubicBezTo>
                <a:cubicBezTo>
                  <a:pt x="18284" y="17549"/>
                  <a:pt x="18700" y="16886"/>
                  <a:pt x="19148" y="16258"/>
                </a:cubicBezTo>
                <a:cubicBezTo>
                  <a:pt x="19286" y="16061"/>
                  <a:pt x="19312" y="15753"/>
                  <a:pt x="19485" y="15619"/>
                </a:cubicBezTo>
                <a:cubicBezTo>
                  <a:pt x="20144" y="15106"/>
                  <a:pt x="20516" y="14343"/>
                  <a:pt x="20738" y="13647"/>
                </a:cubicBezTo>
                <a:cubicBezTo>
                  <a:pt x="21268" y="11996"/>
                  <a:pt x="21541" y="10298"/>
                  <a:pt x="21107" y="8513"/>
                </a:cubicBezTo>
                <a:cubicBezTo>
                  <a:pt x="20928" y="7778"/>
                  <a:pt x="20725" y="7011"/>
                  <a:pt x="20499" y="6310"/>
                </a:cubicBezTo>
                <a:cubicBezTo>
                  <a:pt x="20254" y="5548"/>
                  <a:pt x="19604" y="4869"/>
                  <a:pt x="19087" y="4197"/>
                </a:cubicBezTo>
                <a:cubicBezTo>
                  <a:pt x="18280" y="3147"/>
                  <a:pt x="17121" y="2454"/>
                  <a:pt x="16070" y="1659"/>
                </a:cubicBezTo>
                <a:cubicBezTo>
                  <a:pt x="15430" y="1174"/>
                  <a:pt x="14692" y="917"/>
                  <a:pt x="13946" y="677"/>
                </a:cubicBezTo>
                <a:cubicBezTo>
                  <a:pt x="13430" y="511"/>
                  <a:pt x="12993" y="167"/>
                  <a:pt x="12399" y="156"/>
                </a:cubicBezTo>
                <a:cubicBezTo>
                  <a:pt x="12394" y="156"/>
                  <a:pt x="12390" y="156"/>
                  <a:pt x="12386" y="156"/>
                </a:cubicBezTo>
                <a:cubicBezTo>
                  <a:pt x="12166" y="156"/>
                  <a:pt x="11974" y="273"/>
                  <a:pt x="11741" y="273"/>
                </a:cubicBezTo>
                <a:cubicBezTo>
                  <a:pt x="11665" y="273"/>
                  <a:pt x="11585" y="260"/>
                  <a:pt x="11497" y="227"/>
                </a:cubicBezTo>
                <a:cubicBezTo>
                  <a:pt x="11300" y="151"/>
                  <a:pt x="11052" y="1"/>
                  <a:pt x="10799" y="1"/>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0C2B3F"/>
              </a:solidFill>
            </a:endParaRPr>
          </a:p>
        </p:txBody>
      </p:sp>
      <p:sp>
        <p:nvSpPr>
          <p:cNvPr id="41" name="Google Shape;602;p25">
            <a:extLst>
              <a:ext uri="{FF2B5EF4-FFF2-40B4-BE49-F238E27FC236}">
                <a16:creationId xmlns:a16="http://schemas.microsoft.com/office/drawing/2014/main" id="{4744DFDA-F489-4630-AEA0-DA742330AE7F}"/>
              </a:ext>
            </a:extLst>
          </p:cNvPr>
          <p:cNvSpPr txBox="1">
            <a:spLocks/>
          </p:cNvSpPr>
          <p:nvPr/>
        </p:nvSpPr>
        <p:spPr>
          <a:xfrm>
            <a:off x="177146" y="2979728"/>
            <a:ext cx="934200" cy="5772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rgbClr val="000000"/>
              </a:buClr>
              <a:buSzPts val="2400"/>
              <a:buFont typeface="Permanent Marker"/>
              <a:buNone/>
              <a:defRPr sz="2400" b="0" i="0" u="none" strike="noStrike" cap="none">
                <a:solidFill>
                  <a:srgbClr val="000000"/>
                </a:solidFill>
                <a:latin typeface="Permanent Marker"/>
                <a:ea typeface="Permanent Marker"/>
                <a:cs typeface="Permanent Marker"/>
                <a:sym typeface="Permanent Marker"/>
              </a:defRPr>
            </a:lvl1pPr>
            <a:lvl2pPr marR="0" lvl="1" algn="ctr" rtl="0">
              <a:lnSpc>
                <a:spcPct val="100000"/>
              </a:lnSpc>
              <a:spcBef>
                <a:spcPts val="0"/>
              </a:spcBef>
              <a:spcAft>
                <a:spcPts val="0"/>
              </a:spcAft>
              <a:buClr>
                <a:srgbClr val="000000"/>
              </a:buClr>
              <a:buSzPts val="12000"/>
              <a:buFont typeface="Arial"/>
              <a:buNone/>
              <a:defRPr sz="12000" b="0" i="0" u="none" strike="noStrike" cap="none">
                <a:solidFill>
                  <a:srgbClr val="000000"/>
                </a:solidFill>
                <a:latin typeface="Arial"/>
                <a:ea typeface="Arial"/>
                <a:cs typeface="Arial"/>
                <a:sym typeface="Arial"/>
              </a:defRPr>
            </a:lvl2pPr>
            <a:lvl3pPr marR="0" lvl="2" algn="ctr" rtl="0">
              <a:lnSpc>
                <a:spcPct val="100000"/>
              </a:lnSpc>
              <a:spcBef>
                <a:spcPts val="0"/>
              </a:spcBef>
              <a:spcAft>
                <a:spcPts val="0"/>
              </a:spcAft>
              <a:buClr>
                <a:srgbClr val="000000"/>
              </a:buClr>
              <a:buSzPts val="12000"/>
              <a:buFont typeface="Arial"/>
              <a:buNone/>
              <a:defRPr sz="12000" b="0" i="0" u="none" strike="noStrike" cap="none">
                <a:solidFill>
                  <a:srgbClr val="000000"/>
                </a:solidFill>
                <a:latin typeface="Arial"/>
                <a:ea typeface="Arial"/>
                <a:cs typeface="Arial"/>
                <a:sym typeface="Arial"/>
              </a:defRPr>
            </a:lvl3pPr>
            <a:lvl4pPr marR="0" lvl="3" algn="ctr" rtl="0">
              <a:lnSpc>
                <a:spcPct val="100000"/>
              </a:lnSpc>
              <a:spcBef>
                <a:spcPts val="0"/>
              </a:spcBef>
              <a:spcAft>
                <a:spcPts val="0"/>
              </a:spcAft>
              <a:buClr>
                <a:srgbClr val="000000"/>
              </a:buClr>
              <a:buSzPts val="12000"/>
              <a:buFont typeface="Arial"/>
              <a:buNone/>
              <a:defRPr sz="12000" b="0" i="0" u="none" strike="noStrike" cap="none">
                <a:solidFill>
                  <a:srgbClr val="000000"/>
                </a:solidFill>
                <a:latin typeface="Arial"/>
                <a:ea typeface="Arial"/>
                <a:cs typeface="Arial"/>
                <a:sym typeface="Arial"/>
              </a:defRPr>
            </a:lvl4pPr>
            <a:lvl5pPr marR="0" lvl="4" algn="ctr" rtl="0">
              <a:lnSpc>
                <a:spcPct val="100000"/>
              </a:lnSpc>
              <a:spcBef>
                <a:spcPts val="0"/>
              </a:spcBef>
              <a:spcAft>
                <a:spcPts val="0"/>
              </a:spcAft>
              <a:buClr>
                <a:srgbClr val="000000"/>
              </a:buClr>
              <a:buSzPts val="12000"/>
              <a:buFont typeface="Arial"/>
              <a:buNone/>
              <a:defRPr sz="12000" b="0" i="0" u="none" strike="noStrike" cap="none">
                <a:solidFill>
                  <a:srgbClr val="000000"/>
                </a:solidFill>
                <a:latin typeface="Arial"/>
                <a:ea typeface="Arial"/>
                <a:cs typeface="Arial"/>
                <a:sym typeface="Arial"/>
              </a:defRPr>
            </a:lvl5pPr>
            <a:lvl6pPr marR="0" lvl="5" algn="ctr" rtl="0">
              <a:lnSpc>
                <a:spcPct val="100000"/>
              </a:lnSpc>
              <a:spcBef>
                <a:spcPts val="0"/>
              </a:spcBef>
              <a:spcAft>
                <a:spcPts val="0"/>
              </a:spcAft>
              <a:buClr>
                <a:srgbClr val="000000"/>
              </a:buClr>
              <a:buSzPts val="12000"/>
              <a:buFont typeface="Arial"/>
              <a:buNone/>
              <a:defRPr sz="12000" b="0" i="0" u="none" strike="noStrike" cap="none">
                <a:solidFill>
                  <a:srgbClr val="000000"/>
                </a:solidFill>
                <a:latin typeface="Arial"/>
                <a:ea typeface="Arial"/>
                <a:cs typeface="Arial"/>
                <a:sym typeface="Arial"/>
              </a:defRPr>
            </a:lvl6pPr>
            <a:lvl7pPr marR="0" lvl="6" algn="ctr" rtl="0">
              <a:lnSpc>
                <a:spcPct val="100000"/>
              </a:lnSpc>
              <a:spcBef>
                <a:spcPts val="0"/>
              </a:spcBef>
              <a:spcAft>
                <a:spcPts val="0"/>
              </a:spcAft>
              <a:buClr>
                <a:srgbClr val="000000"/>
              </a:buClr>
              <a:buSzPts val="12000"/>
              <a:buFont typeface="Arial"/>
              <a:buNone/>
              <a:defRPr sz="12000" b="0" i="0" u="none" strike="noStrike" cap="none">
                <a:solidFill>
                  <a:srgbClr val="000000"/>
                </a:solidFill>
                <a:latin typeface="Arial"/>
                <a:ea typeface="Arial"/>
                <a:cs typeface="Arial"/>
                <a:sym typeface="Arial"/>
              </a:defRPr>
            </a:lvl7pPr>
            <a:lvl8pPr marR="0" lvl="7" algn="ctr" rtl="0">
              <a:lnSpc>
                <a:spcPct val="100000"/>
              </a:lnSpc>
              <a:spcBef>
                <a:spcPts val="0"/>
              </a:spcBef>
              <a:spcAft>
                <a:spcPts val="0"/>
              </a:spcAft>
              <a:buClr>
                <a:srgbClr val="000000"/>
              </a:buClr>
              <a:buSzPts val="12000"/>
              <a:buFont typeface="Arial"/>
              <a:buNone/>
              <a:defRPr sz="12000" b="0" i="0" u="none" strike="noStrike" cap="none">
                <a:solidFill>
                  <a:srgbClr val="000000"/>
                </a:solidFill>
                <a:latin typeface="Arial"/>
                <a:ea typeface="Arial"/>
                <a:cs typeface="Arial"/>
                <a:sym typeface="Arial"/>
              </a:defRPr>
            </a:lvl8pPr>
            <a:lvl9pPr marR="0" lvl="8" algn="ctr" rtl="0">
              <a:lnSpc>
                <a:spcPct val="100000"/>
              </a:lnSpc>
              <a:spcBef>
                <a:spcPts val="0"/>
              </a:spcBef>
              <a:spcAft>
                <a:spcPts val="0"/>
              </a:spcAft>
              <a:buClr>
                <a:srgbClr val="000000"/>
              </a:buClr>
              <a:buSzPts val="12000"/>
              <a:buFont typeface="Arial"/>
              <a:buNone/>
              <a:defRPr sz="12000" b="0" i="0" u="none" strike="noStrike" cap="none">
                <a:solidFill>
                  <a:srgbClr val="000000"/>
                </a:solidFill>
                <a:latin typeface="Arial"/>
                <a:ea typeface="Arial"/>
                <a:cs typeface="Arial"/>
                <a:sym typeface="Arial"/>
              </a:defRPr>
            </a:lvl9pPr>
          </a:lstStyle>
          <a:p>
            <a:r>
              <a:rPr lang="en-US" sz="2800" b="1" dirty="0">
                <a:solidFill>
                  <a:schemeClr val="accent6">
                    <a:lumMod val="50000"/>
                  </a:schemeClr>
                </a:solidFill>
                <a:latin typeface="+mj-lt"/>
              </a:rPr>
              <a:t>2</a:t>
            </a:r>
          </a:p>
        </p:txBody>
      </p:sp>
      <p:sp>
        <p:nvSpPr>
          <p:cNvPr id="45" name="Google Shape;622;p25">
            <a:extLst>
              <a:ext uri="{FF2B5EF4-FFF2-40B4-BE49-F238E27FC236}">
                <a16:creationId xmlns:a16="http://schemas.microsoft.com/office/drawing/2014/main" id="{83626E15-C35C-44D5-8DA0-5FABBC88848D}"/>
              </a:ext>
            </a:extLst>
          </p:cNvPr>
          <p:cNvSpPr txBox="1">
            <a:spLocks/>
          </p:cNvSpPr>
          <p:nvPr/>
        </p:nvSpPr>
        <p:spPr>
          <a:xfrm>
            <a:off x="1784455" y="2885977"/>
            <a:ext cx="7178481" cy="908922"/>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298450" algn="ctr" rtl="0">
              <a:lnSpc>
                <a:spcPct val="100000"/>
              </a:lnSpc>
              <a:spcBef>
                <a:spcPts val="0"/>
              </a:spcBef>
              <a:spcAft>
                <a:spcPts val="0"/>
              </a:spcAft>
              <a:buClr>
                <a:srgbClr val="000000"/>
              </a:buClr>
              <a:buSzPts val="1400"/>
              <a:buFont typeface="Comfortaa"/>
              <a:buNone/>
              <a:defRPr sz="1400" b="0" i="0" u="none" strike="noStrike" cap="none">
                <a:solidFill>
                  <a:srgbClr val="000000"/>
                </a:solidFill>
                <a:latin typeface="Comfortaa"/>
                <a:ea typeface="Comfortaa"/>
                <a:cs typeface="Comfortaa"/>
                <a:sym typeface="Comfortaa"/>
              </a:defRPr>
            </a:lvl1pPr>
            <a:lvl2pPr marL="914400" marR="0" lvl="1" indent="-298450" algn="ctr" rtl="0">
              <a:lnSpc>
                <a:spcPct val="100000"/>
              </a:lnSpc>
              <a:spcBef>
                <a:spcPts val="0"/>
              </a:spcBef>
              <a:spcAft>
                <a:spcPts val="0"/>
              </a:spcAft>
              <a:buClr>
                <a:srgbClr val="000000"/>
              </a:buClr>
              <a:buSzPts val="1400"/>
              <a:buFont typeface="Comfortaa"/>
              <a:buNone/>
              <a:defRPr sz="1400" b="0" i="0" u="none" strike="noStrike" cap="none">
                <a:solidFill>
                  <a:srgbClr val="000000"/>
                </a:solidFill>
                <a:latin typeface="Comfortaa"/>
                <a:ea typeface="Comfortaa"/>
                <a:cs typeface="Comfortaa"/>
                <a:sym typeface="Comfortaa"/>
              </a:defRPr>
            </a:lvl2pPr>
            <a:lvl3pPr marL="1371600" marR="0" lvl="2" indent="-298450" algn="ctr" rtl="0">
              <a:lnSpc>
                <a:spcPct val="100000"/>
              </a:lnSpc>
              <a:spcBef>
                <a:spcPts val="0"/>
              </a:spcBef>
              <a:spcAft>
                <a:spcPts val="0"/>
              </a:spcAft>
              <a:buClr>
                <a:srgbClr val="000000"/>
              </a:buClr>
              <a:buSzPts val="1400"/>
              <a:buFont typeface="Comfortaa"/>
              <a:buNone/>
              <a:defRPr sz="1400" b="0" i="0" u="none" strike="noStrike" cap="none">
                <a:solidFill>
                  <a:srgbClr val="000000"/>
                </a:solidFill>
                <a:latin typeface="Comfortaa"/>
                <a:ea typeface="Comfortaa"/>
                <a:cs typeface="Comfortaa"/>
                <a:sym typeface="Comfortaa"/>
              </a:defRPr>
            </a:lvl3pPr>
            <a:lvl4pPr marL="1828800" marR="0" lvl="3" indent="-298450" algn="ctr" rtl="0">
              <a:lnSpc>
                <a:spcPct val="100000"/>
              </a:lnSpc>
              <a:spcBef>
                <a:spcPts val="0"/>
              </a:spcBef>
              <a:spcAft>
                <a:spcPts val="0"/>
              </a:spcAft>
              <a:buClr>
                <a:srgbClr val="000000"/>
              </a:buClr>
              <a:buSzPts val="1400"/>
              <a:buFont typeface="Comfortaa"/>
              <a:buNone/>
              <a:defRPr sz="1400" b="0" i="0" u="none" strike="noStrike" cap="none">
                <a:solidFill>
                  <a:srgbClr val="000000"/>
                </a:solidFill>
                <a:latin typeface="Comfortaa"/>
                <a:ea typeface="Comfortaa"/>
                <a:cs typeface="Comfortaa"/>
                <a:sym typeface="Comfortaa"/>
              </a:defRPr>
            </a:lvl4pPr>
            <a:lvl5pPr marL="2286000" marR="0" lvl="4" indent="-298450" algn="ctr" rtl="0">
              <a:lnSpc>
                <a:spcPct val="100000"/>
              </a:lnSpc>
              <a:spcBef>
                <a:spcPts val="0"/>
              </a:spcBef>
              <a:spcAft>
                <a:spcPts val="0"/>
              </a:spcAft>
              <a:buClr>
                <a:srgbClr val="000000"/>
              </a:buClr>
              <a:buSzPts val="1400"/>
              <a:buFont typeface="Comfortaa"/>
              <a:buNone/>
              <a:defRPr sz="1400" b="0" i="0" u="none" strike="noStrike" cap="none">
                <a:solidFill>
                  <a:srgbClr val="000000"/>
                </a:solidFill>
                <a:latin typeface="Comfortaa"/>
                <a:ea typeface="Comfortaa"/>
                <a:cs typeface="Comfortaa"/>
                <a:sym typeface="Comfortaa"/>
              </a:defRPr>
            </a:lvl5pPr>
            <a:lvl6pPr marL="2743200" marR="0" lvl="5" indent="-298450" algn="ctr" rtl="0">
              <a:lnSpc>
                <a:spcPct val="100000"/>
              </a:lnSpc>
              <a:spcBef>
                <a:spcPts val="0"/>
              </a:spcBef>
              <a:spcAft>
                <a:spcPts val="0"/>
              </a:spcAft>
              <a:buClr>
                <a:srgbClr val="000000"/>
              </a:buClr>
              <a:buSzPts val="1400"/>
              <a:buFont typeface="Comfortaa"/>
              <a:buNone/>
              <a:defRPr sz="1400" b="0" i="0" u="none" strike="noStrike" cap="none">
                <a:solidFill>
                  <a:srgbClr val="000000"/>
                </a:solidFill>
                <a:latin typeface="Comfortaa"/>
                <a:ea typeface="Comfortaa"/>
                <a:cs typeface="Comfortaa"/>
                <a:sym typeface="Comfortaa"/>
              </a:defRPr>
            </a:lvl6pPr>
            <a:lvl7pPr marL="3200400" marR="0" lvl="6" indent="-298450" algn="ctr" rtl="0">
              <a:lnSpc>
                <a:spcPct val="100000"/>
              </a:lnSpc>
              <a:spcBef>
                <a:spcPts val="0"/>
              </a:spcBef>
              <a:spcAft>
                <a:spcPts val="0"/>
              </a:spcAft>
              <a:buClr>
                <a:srgbClr val="000000"/>
              </a:buClr>
              <a:buSzPts val="1400"/>
              <a:buFont typeface="Comfortaa"/>
              <a:buNone/>
              <a:defRPr sz="1400" b="0" i="0" u="none" strike="noStrike" cap="none">
                <a:solidFill>
                  <a:srgbClr val="000000"/>
                </a:solidFill>
                <a:latin typeface="Comfortaa"/>
                <a:ea typeface="Comfortaa"/>
                <a:cs typeface="Comfortaa"/>
                <a:sym typeface="Comfortaa"/>
              </a:defRPr>
            </a:lvl7pPr>
            <a:lvl8pPr marL="3657600" marR="0" lvl="7" indent="-298450" algn="ctr" rtl="0">
              <a:lnSpc>
                <a:spcPct val="100000"/>
              </a:lnSpc>
              <a:spcBef>
                <a:spcPts val="0"/>
              </a:spcBef>
              <a:spcAft>
                <a:spcPts val="0"/>
              </a:spcAft>
              <a:buClr>
                <a:srgbClr val="000000"/>
              </a:buClr>
              <a:buSzPts val="1400"/>
              <a:buFont typeface="Comfortaa"/>
              <a:buNone/>
              <a:defRPr sz="1400" b="0" i="0" u="none" strike="noStrike" cap="none">
                <a:solidFill>
                  <a:srgbClr val="000000"/>
                </a:solidFill>
                <a:latin typeface="Comfortaa"/>
                <a:ea typeface="Comfortaa"/>
                <a:cs typeface="Comfortaa"/>
                <a:sym typeface="Comfortaa"/>
              </a:defRPr>
            </a:lvl8pPr>
            <a:lvl9pPr marL="4114800" marR="0" lvl="8" indent="-298450" algn="ctr" rtl="0">
              <a:lnSpc>
                <a:spcPct val="100000"/>
              </a:lnSpc>
              <a:spcBef>
                <a:spcPts val="0"/>
              </a:spcBef>
              <a:spcAft>
                <a:spcPts val="0"/>
              </a:spcAft>
              <a:buClr>
                <a:srgbClr val="000000"/>
              </a:buClr>
              <a:buSzPts val="1400"/>
              <a:buFont typeface="Comfortaa"/>
              <a:buNone/>
              <a:defRPr sz="1400" b="0" i="0" u="none" strike="noStrike" cap="none">
                <a:solidFill>
                  <a:srgbClr val="000000"/>
                </a:solidFill>
                <a:latin typeface="Comfortaa"/>
                <a:ea typeface="Comfortaa"/>
                <a:cs typeface="Comfortaa"/>
                <a:sym typeface="Comfortaa"/>
              </a:defRPr>
            </a:lvl9pPr>
          </a:lstStyle>
          <a:p>
            <a:pPr marL="0" indent="0" algn="just"/>
            <a:r>
              <a:rPr lang="en-US" sz="2600" b="1" dirty="0">
                <a:solidFill>
                  <a:schemeClr val="accent6">
                    <a:lumMod val="50000"/>
                  </a:schemeClr>
                </a:solidFill>
                <a:latin typeface="+mj-lt"/>
              </a:rPr>
              <a:t>MỘT SỐ PHƯƠNG PHÁP ĐƠN GIẢN TÁCH CÁC CHẤT RA KHỎI HỖN HỢP</a:t>
            </a:r>
          </a:p>
        </p:txBody>
      </p:sp>
      <p:sp>
        <p:nvSpPr>
          <p:cNvPr id="17" name="Google Shape;602;p25">
            <a:extLst>
              <a:ext uri="{FF2B5EF4-FFF2-40B4-BE49-F238E27FC236}">
                <a16:creationId xmlns:a16="http://schemas.microsoft.com/office/drawing/2014/main" id="{8B745DAE-792A-4781-B67F-0C285420723D}"/>
              </a:ext>
            </a:extLst>
          </p:cNvPr>
          <p:cNvSpPr txBox="1">
            <a:spLocks/>
          </p:cNvSpPr>
          <p:nvPr/>
        </p:nvSpPr>
        <p:spPr>
          <a:xfrm>
            <a:off x="177146" y="4052781"/>
            <a:ext cx="934200" cy="5772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rgbClr val="000000"/>
              </a:buClr>
              <a:buSzPts val="2400"/>
              <a:buFont typeface="Permanent Marker"/>
              <a:buNone/>
              <a:defRPr sz="2400" b="0" i="0" u="none" strike="noStrike" cap="none">
                <a:solidFill>
                  <a:srgbClr val="000000"/>
                </a:solidFill>
                <a:latin typeface="Permanent Marker"/>
                <a:ea typeface="Permanent Marker"/>
                <a:cs typeface="Permanent Marker"/>
                <a:sym typeface="Permanent Marker"/>
              </a:defRPr>
            </a:lvl1pPr>
            <a:lvl2pPr marR="0" lvl="1" algn="ctr" rtl="0">
              <a:lnSpc>
                <a:spcPct val="100000"/>
              </a:lnSpc>
              <a:spcBef>
                <a:spcPts val="0"/>
              </a:spcBef>
              <a:spcAft>
                <a:spcPts val="0"/>
              </a:spcAft>
              <a:buClr>
                <a:srgbClr val="000000"/>
              </a:buClr>
              <a:buSzPts val="12000"/>
              <a:buFont typeface="Arial"/>
              <a:buNone/>
              <a:defRPr sz="12000" b="0" i="0" u="none" strike="noStrike" cap="none">
                <a:solidFill>
                  <a:srgbClr val="000000"/>
                </a:solidFill>
                <a:latin typeface="Arial"/>
                <a:ea typeface="Arial"/>
                <a:cs typeface="Arial"/>
                <a:sym typeface="Arial"/>
              </a:defRPr>
            </a:lvl2pPr>
            <a:lvl3pPr marR="0" lvl="2" algn="ctr" rtl="0">
              <a:lnSpc>
                <a:spcPct val="100000"/>
              </a:lnSpc>
              <a:spcBef>
                <a:spcPts val="0"/>
              </a:spcBef>
              <a:spcAft>
                <a:spcPts val="0"/>
              </a:spcAft>
              <a:buClr>
                <a:srgbClr val="000000"/>
              </a:buClr>
              <a:buSzPts val="12000"/>
              <a:buFont typeface="Arial"/>
              <a:buNone/>
              <a:defRPr sz="12000" b="0" i="0" u="none" strike="noStrike" cap="none">
                <a:solidFill>
                  <a:srgbClr val="000000"/>
                </a:solidFill>
                <a:latin typeface="Arial"/>
                <a:ea typeface="Arial"/>
                <a:cs typeface="Arial"/>
                <a:sym typeface="Arial"/>
              </a:defRPr>
            </a:lvl3pPr>
            <a:lvl4pPr marR="0" lvl="3" algn="ctr" rtl="0">
              <a:lnSpc>
                <a:spcPct val="100000"/>
              </a:lnSpc>
              <a:spcBef>
                <a:spcPts val="0"/>
              </a:spcBef>
              <a:spcAft>
                <a:spcPts val="0"/>
              </a:spcAft>
              <a:buClr>
                <a:srgbClr val="000000"/>
              </a:buClr>
              <a:buSzPts val="12000"/>
              <a:buFont typeface="Arial"/>
              <a:buNone/>
              <a:defRPr sz="12000" b="0" i="0" u="none" strike="noStrike" cap="none">
                <a:solidFill>
                  <a:srgbClr val="000000"/>
                </a:solidFill>
                <a:latin typeface="Arial"/>
                <a:ea typeface="Arial"/>
                <a:cs typeface="Arial"/>
                <a:sym typeface="Arial"/>
              </a:defRPr>
            </a:lvl4pPr>
            <a:lvl5pPr marR="0" lvl="4" algn="ctr" rtl="0">
              <a:lnSpc>
                <a:spcPct val="100000"/>
              </a:lnSpc>
              <a:spcBef>
                <a:spcPts val="0"/>
              </a:spcBef>
              <a:spcAft>
                <a:spcPts val="0"/>
              </a:spcAft>
              <a:buClr>
                <a:srgbClr val="000000"/>
              </a:buClr>
              <a:buSzPts val="12000"/>
              <a:buFont typeface="Arial"/>
              <a:buNone/>
              <a:defRPr sz="12000" b="0" i="0" u="none" strike="noStrike" cap="none">
                <a:solidFill>
                  <a:srgbClr val="000000"/>
                </a:solidFill>
                <a:latin typeface="Arial"/>
                <a:ea typeface="Arial"/>
                <a:cs typeface="Arial"/>
                <a:sym typeface="Arial"/>
              </a:defRPr>
            </a:lvl5pPr>
            <a:lvl6pPr marR="0" lvl="5" algn="ctr" rtl="0">
              <a:lnSpc>
                <a:spcPct val="100000"/>
              </a:lnSpc>
              <a:spcBef>
                <a:spcPts val="0"/>
              </a:spcBef>
              <a:spcAft>
                <a:spcPts val="0"/>
              </a:spcAft>
              <a:buClr>
                <a:srgbClr val="000000"/>
              </a:buClr>
              <a:buSzPts val="12000"/>
              <a:buFont typeface="Arial"/>
              <a:buNone/>
              <a:defRPr sz="12000" b="0" i="0" u="none" strike="noStrike" cap="none">
                <a:solidFill>
                  <a:srgbClr val="000000"/>
                </a:solidFill>
                <a:latin typeface="Arial"/>
                <a:ea typeface="Arial"/>
                <a:cs typeface="Arial"/>
                <a:sym typeface="Arial"/>
              </a:defRPr>
            </a:lvl6pPr>
            <a:lvl7pPr marR="0" lvl="6" algn="ctr" rtl="0">
              <a:lnSpc>
                <a:spcPct val="100000"/>
              </a:lnSpc>
              <a:spcBef>
                <a:spcPts val="0"/>
              </a:spcBef>
              <a:spcAft>
                <a:spcPts val="0"/>
              </a:spcAft>
              <a:buClr>
                <a:srgbClr val="000000"/>
              </a:buClr>
              <a:buSzPts val="12000"/>
              <a:buFont typeface="Arial"/>
              <a:buNone/>
              <a:defRPr sz="12000" b="0" i="0" u="none" strike="noStrike" cap="none">
                <a:solidFill>
                  <a:srgbClr val="000000"/>
                </a:solidFill>
                <a:latin typeface="Arial"/>
                <a:ea typeface="Arial"/>
                <a:cs typeface="Arial"/>
                <a:sym typeface="Arial"/>
              </a:defRPr>
            </a:lvl7pPr>
            <a:lvl8pPr marR="0" lvl="7" algn="ctr" rtl="0">
              <a:lnSpc>
                <a:spcPct val="100000"/>
              </a:lnSpc>
              <a:spcBef>
                <a:spcPts val="0"/>
              </a:spcBef>
              <a:spcAft>
                <a:spcPts val="0"/>
              </a:spcAft>
              <a:buClr>
                <a:srgbClr val="000000"/>
              </a:buClr>
              <a:buSzPts val="12000"/>
              <a:buFont typeface="Arial"/>
              <a:buNone/>
              <a:defRPr sz="12000" b="0" i="0" u="none" strike="noStrike" cap="none">
                <a:solidFill>
                  <a:srgbClr val="000000"/>
                </a:solidFill>
                <a:latin typeface="Arial"/>
                <a:ea typeface="Arial"/>
                <a:cs typeface="Arial"/>
                <a:sym typeface="Arial"/>
              </a:defRPr>
            </a:lvl8pPr>
            <a:lvl9pPr marR="0" lvl="8" algn="ctr" rtl="0">
              <a:lnSpc>
                <a:spcPct val="100000"/>
              </a:lnSpc>
              <a:spcBef>
                <a:spcPts val="0"/>
              </a:spcBef>
              <a:spcAft>
                <a:spcPts val="0"/>
              </a:spcAft>
              <a:buClr>
                <a:srgbClr val="000000"/>
              </a:buClr>
              <a:buSzPts val="12000"/>
              <a:buFont typeface="Arial"/>
              <a:buNone/>
              <a:defRPr sz="12000" b="0" i="0" u="none" strike="noStrike" cap="none">
                <a:solidFill>
                  <a:srgbClr val="000000"/>
                </a:solidFill>
                <a:latin typeface="Arial"/>
                <a:ea typeface="Arial"/>
                <a:cs typeface="Arial"/>
                <a:sym typeface="Arial"/>
              </a:defRPr>
            </a:lvl9pPr>
          </a:lstStyle>
          <a:p>
            <a:r>
              <a:rPr lang="en-US" sz="2800" b="1" dirty="0">
                <a:solidFill>
                  <a:schemeClr val="accent6">
                    <a:lumMod val="50000"/>
                  </a:schemeClr>
                </a:solidFill>
                <a:latin typeface="+mj-lt"/>
              </a:rPr>
              <a:t>3</a:t>
            </a:r>
          </a:p>
        </p:txBody>
      </p:sp>
      <p:sp>
        <p:nvSpPr>
          <p:cNvPr id="18" name="Google Shape;606;p25">
            <a:extLst>
              <a:ext uri="{FF2B5EF4-FFF2-40B4-BE49-F238E27FC236}">
                <a16:creationId xmlns:a16="http://schemas.microsoft.com/office/drawing/2014/main" id="{115137AE-1A4B-4B70-AB86-F5E687E933C4}"/>
              </a:ext>
            </a:extLst>
          </p:cNvPr>
          <p:cNvSpPr/>
          <p:nvPr/>
        </p:nvSpPr>
        <p:spPr>
          <a:xfrm>
            <a:off x="317775" y="4016291"/>
            <a:ext cx="679403" cy="660921"/>
          </a:xfrm>
          <a:custGeom>
            <a:avLst/>
            <a:gdLst/>
            <a:ahLst/>
            <a:cxnLst/>
            <a:rect l="l" t="t" r="r" b="b"/>
            <a:pathLst>
              <a:path w="21541" h="20955" extrusionOk="0">
                <a:moveTo>
                  <a:pt x="10380" y="1271"/>
                </a:moveTo>
                <a:cubicBezTo>
                  <a:pt x="10686" y="1271"/>
                  <a:pt x="10990" y="1334"/>
                  <a:pt x="11297" y="1350"/>
                </a:cubicBezTo>
                <a:cubicBezTo>
                  <a:pt x="12423" y="1411"/>
                  <a:pt x="13557" y="1522"/>
                  <a:pt x="14572" y="2027"/>
                </a:cubicBezTo>
                <a:cubicBezTo>
                  <a:pt x="15560" y="2518"/>
                  <a:pt x="16321" y="3332"/>
                  <a:pt x="17086" y="4124"/>
                </a:cubicBezTo>
                <a:cubicBezTo>
                  <a:pt x="17666" y="4726"/>
                  <a:pt x="18177" y="5369"/>
                  <a:pt x="18616" y="6078"/>
                </a:cubicBezTo>
                <a:cubicBezTo>
                  <a:pt x="19101" y="6865"/>
                  <a:pt x="19596" y="7620"/>
                  <a:pt x="19750" y="8581"/>
                </a:cubicBezTo>
                <a:cubicBezTo>
                  <a:pt x="19984" y="10037"/>
                  <a:pt x="19926" y="11472"/>
                  <a:pt x="19568" y="12875"/>
                </a:cubicBezTo>
                <a:cubicBezTo>
                  <a:pt x="19371" y="13651"/>
                  <a:pt x="18939" y="14348"/>
                  <a:pt x="18455" y="15033"/>
                </a:cubicBezTo>
                <a:cubicBezTo>
                  <a:pt x="18082" y="15557"/>
                  <a:pt x="17590" y="16027"/>
                  <a:pt x="17332" y="16647"/>
                </a:cubicBezTo>
                <a:cubicBezTo>
                  <a:pt x="17210" y="16943"/>
                  <a:pt x="16847" y="17036"/>
                  <a:pt x="16614" y="17250"/>
                </a:cubicBezTo>
                <a:cubicBezTo>
                  <a:pt x="15995" y="17816"/>
                  <a:pt x="15281" y="18277"/>
                  <a:pt x="14489" y="18633"/>
                </a:cubicBezTo>
                <a:cubicBezTo>
                  <a:pt x="13772" y="18956"/>
                  <a:pt x="13062" y="19125"/>
                  <a:pt x="12286" y="19223"/>
                </a:cubicBezTo>
                <a:cubicBezTo>
                  <a:pt x="11373" y="19339"/>
                  <a:pt x="10481" y="19499"/>
                  <a:pt x="9544" y="19499"/>
                </a:cubicBezTo>
                <a:cubicBezTo>
                  <a:pt x="9530" y="19499"/>
                  <a:pt x="9516" y="19499"/>
                  <a:pt x="9502" y="19499"/>
                </a:cubicBezTo>
                <a:cubicBezTo>
                  <a:pt x="8528" y="19495"/>
                  <a:pt x="7621" y="19191"/>
                  <a:pt x="6670" y="19111"/>
                </a:cubicBezTo>
                <a:cubicBezTo>
                  <a:pt x="6220" y="19073"/>
                  <a:pt x="5757" y="18589"/>
                  <a:pt x="5403" y="18213"/>
                </a:cubicBezTo>
                <a:cubicBezTo>
                  <a:pt x="4823" y="17598"/>
                  <a:pt x="4264" y="16952"/>
                  <a:pt x="3708" y="16314"/>
                </a:cubicBezTo>
                <a:cubicBezTo>
                  <a:pt x="3264" y="15802"/>
                  <a:pt x="2848" y="15294"/>
                  <a:pt x="2569" y="14698"/>
                </a:cubicBezTo>
                <a:cubicBezTo>
                  <a:pt x="2024" y="13538"/>
                  <a:pt x="1460" y="12373"/>
                  <a:pt x="1384" y="11032"/>
                </a:cubicBezTo>
                <a:cubicBezTo>
                  <a:pt x="1371" y="10207"/>
                  <a:pt x="1572" y="9394"/>
                  <a:pt x="1807" y="8604"/>
                </a:cubicBezTo>
                <a:cubicBezTo>
                  <a:pt x="2086" y="7660"/>
                  <a:pt x="2432" y="6700"/>
                  <a:pt x="3043" y="5933"/>
                </a:cubicBezTo>
                <a:cubicBezTo>
                  <a:pt x="3694" y="5116"/>
                  <a:pt x="4208" y="4176"/>
                  <a:pt x="5135" y="3562"/>
                </a:cubicBezTo>
                <a:cubicBezTo>
                  <a:pt x="5513" y="3311"/>
                  <a:pt x="5827" y="2918"/>
                  <a:pt x="6252" y="2686"/>
                </a:cubicBezTo>
                <a:cubicBezTo>
                  <a:pt x="6882" y="2342"/>
                  <a:pt x="7511" y="2007"/>
                  <a:pt x="8226" y="1848"/>
                </a:cubicBezTo>
                <a:cubicBezTo>
                  <a:pt x="8759" y="1732"/>
                  <a:pt x="9282" y="1574"/>
                  <a:pt x="9791" y="1375"/>
                </a:cubicBezTo>
                <a:cubicBezTo>
                  <a:pt x="9990" y="1296"/>
                  <a:pt x="10185" y="1271"/>
                  <a:pt x="10380" y="1271"/>
                </a:cubicBezTo>
                <a:close/>
                <a:moveTo>
                  <a:pt x="10799" y="1"/>
                </a:moveTo>
                <a:cubicBezTo>
                  <a:pt x="10727" y="1"/>
                  <a:pt x="10655" y="13"/>
                  <a:pt x="10584" y="42"/>
                </a:cubicBezTo>
                <a:cubicBezTo>
                  <a:pt x="10009" y="278"/>
                  <a:pt x="9375" y="91"/>
                  <a:pt x="8808" y="317"/>
                </a:cubicBezTo>
                <a:cubicBezTo>
                  <a:pt x="8754" y="261"/>
                  <a:pt x="8708" y="240"/>
                  <a:pt x="8667" y="240"/>
                </a:cubicBezTo>
                <a:cubicBezTo>
                  <a:pt x="8575" y="240"/>
                  <a:pt x="8504" y="341"/>
                  <a:pt x="8416" y="390"/>
                </a:cubicBezTo>
                <a:cubicBezTo>
                  <a:pt x="8052" y="594"/>
                  <a:pt x="7699" y="853"/>
                  <a:pt x="7306" y="961"/>
                </a:cubicBezTo>
                <a:cubicBezTo>
                  <a:pt x="6103" y="1289"/>
                  <a:pt x="5153" y="2041"/>
                  <a:pt x="4241" y="2808"/>
                </a:cubicBezTo>
                <a:cubicBezTo>
                  <a:pt x="3275" y="3620"/>
                  <a:pt x="2469" y="4600"/>
                  <a:pt x="1773" y="5672"/>
                </a:cubicBezTo>
                <a:cubicBezTo>
                  <a:pt x="1011" y="6846"/>
                  <a:pt x="733" y="8177"/>
                  <a:pt x="353" y="9481"/>
                </a:cubicBezTo>
                <a:cubicBezTo>
                  <a:pt x="1" y="10694"/>
                  <a:pt x="427" y="11817"/>
                  <a:pt x="670" y="12973"/>
                </a:cubicBezTo>
                <a:cubicBezTo>
                  <a:pt x="755" y="13377"/>
                  <a:pt x="957" y="13705"/>
                  <a:pt x="1085" y="14072"/>
                </a:cubicBezTo>
                <a:cubicBezTo>
                  <a:pt x="1301" y="14691"/>
                  <a:pt x="1405" y="15338"/>
                  <a:pt x="1968" y="15786"/>
                </a:cubicBezTo>
                <a:cubicBezTo>
                  <a:pt x="2086" y="15880"/>
                  <a:pt x="2254" y="16065"/>
                  <a:pt x="2223" y="16275"/>
                </a:cubicBezTo>
                <a:cubicBezTo>
                  <a:pt x="2188" y="16525"/>
                  <a:pt x="2279" y="16645"/>
                  <a:pt x="2528" y="16654"/>
                </a:cubicBezTo>
                <a:cubicBezTo>
                  <a:pt x="2795" y="16663"/>
                  <a:pt x="2823" y="16922"/>
                  <a:pt x="2885" y="17076"/>
                </a:cubicBezTo>
                <a:cubicBezTo>
                  <a:pt x="3254" y="17993"/>
                  <a:pt x="3963" y="18664"/>
                  <a:pt x="4684" y="19241"/>
                </a:cubicBezTo>
                <a:cubicBezTo>
                  <a:pt x="5224" y="19675"/>
                  <a:pt x="5899" y="20012"/>
                  <a:pt x="6632" y="20218"/>
                </a:cubicBezTo>
                <a:cubicBezTo>
                  <a:pt x="7431" y="20443"/>
                  <a:pt x="8204" y="20761"/>
                  <a:pt x="9041" y="20827"/>
                </a:cubicBezTo>
                <a:cubicBezTo>
                  <a:pt x="9525" y="20864"/>
                  <a:pt x="10024" y="20954"/>
                  <a:pt x="10505" y="20954"/>
                </a:cubicBezTo>
                <a:cubicBezTo>
                  <a:pt x="10680" y="20954"/>
                  <a:pt x="10852" y="20943"/>
                  <a:pt x="11021" y="20912"/>
                </a:cubicBezTo>
                <a:cubicBezTo>
                  <a:pt x="12688" y="20610"/>
                  <a:pt x="14399" y="20410"/>
                  <a:pt x="15888" y="19478"/>
                </a:cubicBezTo>
                <a:cubicBezTo>
                  <a:pt x="16547" y="19067"/>
                  <a:pt x="17225" y="18662"/>
                  <a:pt x="17756" y="18104"/>
                </a:cubicBezTo>
                <a:cubicBezTo>
                  <a:pt x="18284" y="17549"/>
                  <a:pt x="18700" y="16886"/>
                  <a:pt x="19148" y="16258"/>
                </a:cubicBezTo>
                <a:cubicBezTo>
                  <a:pt x="19286" y="16061"/>
                  <a:pt x="19312" y="15753"/>
                  <a:pt x="19485" y="15619"/>
                </a:cubicBezTo>
                <a:cubicBezTo>
                  <a:pt x="20144" y="15106"/>
                  <a:pt x="20516" y="14343"/>
                  <a:pt x="20738" y="13647"/>
                </a:cubicBezTo>
                <a:cubicBezTo>
                  <a:pt x="21268" y="11996"/>
                  <a:pt x="21541" y="10298"/>
                  <a:pt x="21107" y="8513"/>
                </a:cubicBezTo>
                <a:cubicBezTo>
                  <a:pt x="20928" y="7778"/>
                  <a:pt x="20725" y="7011"/>
                  <a:pt x="20499" y="6310"/>
                </a:cubicBezTo>
                <a:cubicBezTo>
                  <a:pt x="20254" y="5548"/>
                  <a:pt x="19604" y="4869"/>
                  <a:pt x="19087" y="4197"/>
                </a:cubicBezTo>
                <a:cubicBezTo>
                  <a:pt x="18280" y="3147"/>
                  <a:pt x="17121" y="2454"/>
                  <a:pt x="16070" y="1659"/>
                </a:cubicBezTo>
                <a:cubicBezTo>
                  <a:pt x="15430" y="1174"/>
                  <a:pt x="14692" y="917"/>
                  <a:pt x="13946" y="677"/>
                </a:cubicBezTo>
                <a:cubicBezTo>
                  <a:pt x="13430" y="511"/>
                  <a:pt x="12993" y="167"/>
                  <a:pt x="12399" y="156"/>
                </a:cubicBezTo>
                <a:cubicBezTo>
                  <a:pt x="12394" y="156"/>
                  <a:pt x="12390" y="156"/>
                  <a:pt x="12386" y="156"/>
                </a:cubicBezTo>
                <a:cubicBezTo>
                  <a:pt x="12166" y="156"/>
                  <a:pt x="11974" y="273"/>
                  <a:pt x="11741" y="273"/>
                </a:cubicBezTo>
                <a:cubicBezTo>
                  <a:pt x="11665" y="273"/>
                  <a:pt x="11585" y="260"/>
                  <a:pt x="11497" y="227"/>
                </a:cubicBezTo>
                <a:cubicBezTo>
                  <a:pt x="11300" y="151"/>
                  <a:pt x="11052" y="1"/>
                  <a:pt x="10799" y="1"/>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0C2B3F"/>
              </a:solidFill>
            </a:endParaRPr>
          </a:p>
        </p:txBody>
      </p:sp>
      <p:grpSp>
        <p:nvGrpSpPr>
          <p:cNvPr id="19" name="Google Shape;610;p25">
            <a:extLst>
              <a:ext uri="{FF2B5EF4-FFF2-40B4-BE49-F238E27FC236}">
                <a16:creationId xmlns:a16="http://schemas.microsoft.com/office/drawing/2014/main" id="{BCCCB74E-FA5C-46EC-9CA3-EA4408E8B80D}"/>
              </a:ext>
            </a:extLst>
          </p:cNvPr>
          <p:cNvGrpSpPr/>
          <p:nvPr/>
        </p:nvGrpSpPr>
        <p:grpSpPr>
          <a:xfrm rot="16536514">
            <a:off x="1323820" y="4052606"/>
            <a:ext cx="218918" cy="577215"/>
            <a:chOff x="3270375" y="3436275"/>
            <a:chExt cx="218918" cy="577215"/>
          </a:xfrm>
        </p:grpSpPr>
        <p:sp>
          <p:nvSpPr>
            <p:cNvPr id="20" name="Google Shape;611;p25">
              <a:extLst>
                <a:ext uri="{FF2B5EF4-FFF2-40B4-BE49-F238E27FC236}">
                  <a16:creationId xmlns:a16="http://schemas.microsoft.com/office/drawing/2014/main" id="{FDD216AD-3447-4863-A720-C791FD7805E1}"/>
                </a:ext>
              </a:extLst>
            </p:cNvPr>
            <p:cNvSpPr/>
            <p:nvPr/>
          </p:nvSpPr>
          <p:spPr>
            <a:xfrm>
              <a:off x="3270375" y="3436275"/>
              <a:ext cx="218918" cy="577215"/>
            </a:xfrm>
            <a:custGeom>
              <a:avLst/>
              <a:gdLst/>
              <a:ahLst/>
              <a:cxnLst/>
              <a:rect l="l" t="t" r="r" b="b"/>
              <a:pathLst>
                <a:path w="14956" h="39434" extrusionOk="0">
                  <a:moveTo>
                    <a:pt x="5006" y="1930"/>
                  </a:moveTo>
                  <a:lnTo>
                    <a:pt x="5006" y="1931"/>
                  </a:lnTo>
                  <a:cubicBezTo>
                    <a:pt x="5256" y="2638"/>
                    <a:pt x="5658" y="3258"/>
                    <a:pt x="5824" y="3950"/>
                  </a:cubicBezTo>
                  <a:cubicBezTo>
                    <a:pt x="5971" y="4557"/>
                    <a:pt x="6397" y="4810"/>
                    <a:pt x="6833" y="4810"/>
                  </a:cubicBezTo>
                  <a:cubicBezTo>
                    <a:pt x="7138" y="4810"/>
                    <a:pt x="7449" y="4686"/>
                    <a:pt x="7673" y="4472"/>
                  </a:cubicBezTo>
                  <a:cubicBezTo>
                    <a:pt x="8319" y="3855"/>
                    <a:pt x="9163" y="3816"/>
                    <a:pt x="9944" y="3626"/>
                  </a:cubicBezTo>
                  <a:cubicBezTo>
                    <a:pt x="10118" y="3583"/>
                    <a:pt x="10268" y="3421"/>
                    <a:pt x="10478" y="3421"/>
                  </a:cubicBezTo>
                  <a:cubicBezTo>
                    <a:pt x="10537" y="3421"/>
                    <a:pt x="10600" y="3433"/>
                    <a:pt x="10670" y="3465"/>
                  </a:cubicBezTo>
                  <a:cubicBezTo>
                    <a:pt x="10429" y="4028"/>
                    <a:pt x="10213" y="4615"/>
                    <a:pt x="9932" y="5172"/>
                  </a:cubicBezTo>
                  <a:cubicBezTo>
                    <a:pt x="9216" y="6594"/>
                    <a:pt x="8813" y="8123"/>
                    <a:pt x="8199" y="9577"/>
                  </a:cubicBezTo>
                  <a:cubicBezTo>
                    <a:pt x="7821" y="10469"/>
                    <a:pt x="7713" y="11424"/>
                    <a:pt x="7407" y="12335"/>
                  </a:cubicBezTo>
                  <a:cubicBezTo>
                    <a:pt x="7184" y="12992"/>
                    <a:pt x="7310" y="13746"/>
                    <a:pt x="7204" y="14446"/>
                  </a:cubicBezTo>
                  <a:cubicBezTo>
                    <a:pt x="7054" y="15437"/>
                    <a:pt x="7006" y="16439"/>
                    <a:pt x="7060" y="17439"/>
                  </a:cubicBezTo>
                  <a:cubicBezTo>
                    <a:pt x="7126" y="18636"/>
                    <a:pt x="6919" y="19837"/>
                    <a:pt x="7204" y="21038"/>
                  </a:cubicBezTo>
                  <a:cubicBezTo>
                    <a:pt x="7303" y="21458"/>
                    <a:pt x="7381" y="21930"/>
                    <a:pt x="7377" y="22373"/>
                  </a:cubicBezTo>
                  <a:cubicBezTo>
                    <a:pt x="7371" y="23073"/>
                    <a:pt x="7701" y="23695"/>
                    <a:pt x="7802" y="24372"/>
                  </a:cubicBezTo>
                  <a:cubicBezTo>
                    <a:pt x="7979" y="25565"/>
                    <a:pt x="8288" y="26757"/>
                    <a:pt x="8812" y="27877"/>
                  </a:cubicBezTo>
                  <a:cubicBezTo>
                    <a:pt x="9314" y="28948"/>
                    <a:pt x="9759" y="30045"/>
                    <a:pt x="10482" y="31015"/>
                  </a:cubicBezTo>
                  <a:cubicBezTo>
                    <a:pt x="10683" y="31286"/>
                    <a:pt x="10867" y="31428"/>
                    <a:pt x="11061" y="31428"/>
                  </a:cubicBezTo>
                  <a:cubicBezTo>
                    <a:pt x="11231" y="31428"/>
                    <a:pt x="11409" y="31318"/>
                    <a:pt x="11613" y="31093"/>
                  </a:cubicBezTo>
                  <a:cubicBezTo>
                    <a:pt x="11924" y="30747"/>
                    <a:pt x="12361" y="30632"/>
                    <a:pt x="12767" y="30494"/>
                  </a:cubicBezTo>
                  <a:cubicBezTo>
                    <a:pt x="12840" y="30469"/>
                    <a:pt x="12909" y="30458"/>
                    <a:pt x="12974" y="30458"/>
                  </a:cubicBezTo>
                  <a:cubicBezTo>
                    <a:pt x="13252" y="30458"/>
                    <a:pt x="13433" y="30678"/>
                    <a:pt x="13433" y="30998"/>
                  </a:cubicBezTo>
                  <a:cubicBezTo>
                    <a:pt x="13433" y="31950"/>
                    <a:pt x="13460" y="32906"/>
                    <a:pt x="13369" y="33853"/>
                  </a:cubicBezTo>
                  <a:cubicBezTo>
                    <a:pt x="13237" y="35219"/>
                    <a:pt x="12868" y="36543"/>
                    <a:pt x="12355" y="37828"/>
                  </a:cubicBezTo>
                  <a:cubicBezTo>
                    <a:pt x="12299" y="37970"/>
                    <a:pt x="12273" y="38090"/>
                    <a:pt x="12085" y="38104"/>
                  </a:cubicBezTo>
                  <a:cubicBezTo>
                    <a:pt x="11730" y="38131"/>
                    <a:pt x="11359" y="38229"/>
                    <a:pt x="11012" y="38229"/>
                  </a:cubicBezTo>
                  <a:cubicBezTo>
                    <a:pt x="10910" y="38229"/>
                    <a:pt x="10811" y="38220"/>
                    <a:pt x="10714" y="38199"/>
                  </a:cubicBezTo>
                  <a:cubicBezTo>
                    <a:pt x="9313" y="37891"/>
                    <a:pt x="7873" y="37706"/>
                    <a:pt x="6527" y="37217"/>
                  </a:cubicBezTo>
                  <a:cubicBezTo>
                    <a:pt x="5868" y="36978"/>
                    <a:pt x="5153" y="36791"/>
                    <a:pt x="4614" y="36306"/>
                  </a:cubicBezTo>
                  <a:cubicBezTo>
                    <a:pt x="4296" y="36022"/>
                    <a:pt x="4156" y="35784"/>
                    <a:pt x="4614" y="35462"/>
                  </a:cubicBezTo>
                  <a:cubicBezTo>
                    <a:pt x="5181" y="35063"/>
                    <a:pt x="5573" y="34467"/>
                    <a:pt x="6206" y="34131"/>
                  </a:cubicBezTo>
                  <a:cubicBezTo>
                    <a:pt x="6333" y="34063"/>
                    <a:pt x="6438" y="33998"/>
                    <a:pt x="6340" y="33863"/>
                  </a:cubicBezTo>
                  <a:cubicBezTo>
                    <a:pt x="6101" y="33524"/>
                    <a:pt x="6066" y="33127"/>
                    <a:pt x="5933" y="32767"/>
                  </a:cubicBezTo>
                  <a:cubicBezTo>
                    <a:pt x="5769" y="32323"/>
                    <a:pt x="5664" y="31818"/>
                    <a:pt x="5392" y="31436"/>
                  </a:cubicBezTo>
                  <a:cubicBezTo>
                    <a:pt x="4882" y="30720"/>
                    <a:pt x="4675" y="29901"/>
                    <a:pt x="4328" y="29133"/>
                  </a:cubicBezTo>
                  <a:cubicBezTo>
                    <a:pt x="3817" y="27997"/>
                    <a:pt x="3460" y="26803"/>
                    <a:pt x="3025" y="25638"/>
                  </a:cubicBezTo>
                  <a:cubicBezTo>
                    <a:pt x="2588" y="24465"/>
                    <a:pt x="2214" y="23281"/>
                    <a:pt x="1944" y="22069"/>
                  </a:cubicBezTo>
                  <a:cubicBezTo>
                    <a:pt x="1666" y="20820"/>
                    <a:pt x="1457" y="19561"/>
                    <a:pt x="1379" y="18278"/>
                  </a:cubicBezTo>
                  <a:cubicBezTo>
                    <a:pt x="1296" y="16911"/>
                    <a:pt x="1233" y="15546"/>
                    <a:pt x="1379" y="14187"/>
                  </a:cubicBezTo>
                  <a:cubicBezTo>
                    <a:pt x="1454" y="13484"/>
                    <a:pt x="1617" y="12782"/>
                    <a:pt x="1706" y="12083"/>
                  </a:cubicBezTo>
                  <a:cubicBezTo>
                    <a:pt x="1839" y="11030"/>
                    <a:pt x="2018" y="9989"/>
                    <a:pt x="2287" y="8969"/>
                  </a:cubicBezTo>
                  <a:cubicBezTo>
                    <a:pt x="2634" y="7649"/>
                    <a:pt x="3027" y="6344"/>
                    <a:pt x="3598" y="5078"/>
                  </a:cubicBezTo>
                  <a:cubicBezTo>
                    <a:pt x="4003" y="4180"/>
                    <a:pt x="4528" y="3317"/>
                    <a:pt x="4778" y="2353"/>
                  </a:cubicBezTo>
                  <a:cubicBezTo>
                    <a:pt x="4818" y="2204"/>
                    <a:pt x="4929" y="2071"/>
                    <a:pt x="5006" y="1930"/>
                  </a:cubicBezTo>
                  <a:close/>
                  <a:moveTo>
                    <a:pt x="5247" y="1"/>
                  </a:moveTo>
                  <a:cubicBezTo>
                    <a:pt x="5196" y="1"/>
                    <a:pt x="5141" y="18"/>
                    <a:pt x="5080" y="59"/>
                  </a:cubicBezTo>
                  <a:cubicBezTo>
                    <a:pt x="4765" y="270"/>
                    <a:pt x="4406" y="440"/>
                    <a:pt x="4248" y="822"/>
                  </a:cubicBezTo>
                  <a:cubicBezTo>
                    <a:pt x="4007" y="1412"/>
                    <a:pt x="3605" y="1925"/>
                    <a:pt x="3308" y="2493"/>
                  </a:cubicBezTo>
                  <a:cubicBezTo>
                    <a:pt x="2962" y="3155"/>
                    <a:pt x="2699" y="3847"/>
                    <a:pt x="2364" y="4513"/>
                  </a:cubicBezTo>
                  <a:cubicBezTo>
                    <a:pt x="1934" y="5365"/>
                    <a:pt x="1729" y="6281"/>
                    <a:pt x="1556" y="7214"/>
                  </a:cubicBezTo>
                  <a:cubicBezTo>
                    <a:pt x="1382" y="8142"/>
                    <a:pt x="1020" y="9023"/>
                    <a:pt x="883" y="9980"/>
                  </a:cubicBezTo>
                  <a:cubicBezTo>
                    <a:pt x="679" y="11392"/>
                    <a:pt x="327" y="12782"/>
                    <a:pt x="256" y="14219"/>
                  </a:cubicBezTo>
                  <a:cubicBezTo>
                    <a:pt x="207" y="15215"/>
                    <a:pt x="170" y="16213"/>
                    <a:pt x="124" y="17210"/>
                  </a:cubicBezTo>
                  <a:cubicBezTo>
                    <a:pt x="113" y="17475"/>
                    <a:pt x="309" y="17693"/>
                    <a:pt x="235" y="17973"/>
                  </a:cubicBezTo>
                  <a:cubicBezTo>
                    <a:pt x="1" y="18856"/>
                    <a:pt x="395" y="19707"/>
                    <a:pt x="442" y="20578"/>
                  </a:cubicBezTo>
                  <a:cubicBezTo>
                    <a:pt x="476" y="21233"/>
                    <a:pt x="635" y="21888"/>
                    <a:pt x="724" y="22532"/>
                  </a:cubicBezTo>
                  <a:cubicBezTo>
                    <a:pt x="819" y="23229"/>
                    <a:pt x="958" y="23935"/>
                    <a:pt x="1160" y="24582"/>
                  </a:cubicBezTo>
                  <a:cubicBezTo>
                    <a:pt x="1448" y="25511"/>
                    <a:pt x="1763" y="26439"/>
                    <a:pt x="2093" y="27359"/>
                  </a:cubicBezTo>
                  <a:cubicBezTo>
                    <a:pt x="2231" y="27745"/>
                    <a:pt x="2290" y="28162"/>
                    <a:pt x="2452" y="28520"/>
                  </a:cubicBezTo>
                  <a:cubicBezTo>
                    <a:pt x="2757" y="29190"/>
                    <a:pt x="2986" y="29890"/>
                    <a:pt x="3400" y="30529"/>
                  </a:cubicBezTo>
                  <a:cubicBezTo>
                    <a:pt x="3925" y="31338"/>
                    <a:pt x="4196" y="32309"/>
                    <a:pt x="4888" y="33006"/>
                  </a:cubicBezTo>
                  <a:cubicBezTo>
                    <a:pt x="5378" y="33499"/>
                    <a:pt x="5208" y="33681"/>
                    <a:pt x="4763" y="34014"/>
                  </a:cubicBezTo>
                  <a:cubicBezTo>
                    <a:pt x="4262" y="34389"/>
                    <a:pt x="3617" y="34645"/>
                    <a:pt x="3323" y="35216"/>
                  </a:cubicBezTo>
                  <a:cubicBezTo>
                    <a:pt x="2746" y="36333"/>
                    <a:pt x="3372" y="37232"/>
                    <a:pt x="4575" y="37692"/>
                  </a:cubicBezTo>
                  <a:cubicBezTo>
                    <a:pt x="5150" y="37912"/>
                    <a:pt x="5765" y="38066"/>
                    <a:pt x="6325" y="38291"/>
                  </a:cubicBezTo>
                  <a:cubicBezTo>
                    <a:pt x="7219" y="38649"/>
                    <a:pt x="9523" y="39433"/>
                    <a:pt x="11215" y="39433"/>
                  </a:cubicBezTo>
                  <a:cubicBezTo>
                    <a:pt x="11277" y="39433"/>
                    <a:pt x="11338" y="39432"/>
                    <a:pt x="11398" y="39430"/>
                  </a:cubicBezTo>
                  <a:cubicBezTo>
                    <a:pt x="11987" y="39408"/>
                    <a:pt x="12489" y="39280"/>
                    <a:pt x="12809" y="38988"/>
                  </a:cubicBezTo>
                  <a:cubicBezTo>
                    <a:pt x="13687" y="38186"/>
                    <a:pt x="14348" y="36173"/>
                    <a:pt x="14503" y="35024"/>
                  </a:cubicBezTo>
                  <a:cubicBezTo>
                    <a:pt x="14735" y="33320"/>
                    <a:pt x="14955" y="31600"/>
                    <a:pt x="14635" y="29867"/>
                  </a:cubicBezTo>
                  <a:cubicBezTo>
                    <a:pt x="14547" y="29393"/>
                    <a:pt x="14291" y="29052"/>
                    <a:pt x="13906" y="28907"/>
                  </a:cubicBezTo>
                  <a:cubicBezTo>
                    <a:pt x="13762" y="28852"/>
                    <a:pt x="13613" y="28827"/>
                    <a:pt x="13466" y="28827"/>
                  </a:cubicBezTo>
                  <a:cubicBezTo>
                    <a:pt x="13081" y="28827"/>
                    <a:pt x="12708" y="29003"/>
                    <a:pt x="12477" y="29299"/>
                  </a:cubicBezTo>
                  <a:cubicBezTo>
                    <a:pt x="12230" y="29615"/>
                    <a:pt x="11781" y="29587"/>
                    <a:pt x="11593" y="29944"/>
                  </a:cubicBezTo>
                  <a:cubicBezTo>
                    <a:pt x="11571" y="29986"/>
                    <a:pt x="11529" y="30003"/>
                    <a:pt x="11481" y="30003"/>
                  </a:cubicBezTo>
                  <a:cubicBezTo>
                    <a:pt x="11378" y="30003"/>
                    <a:pt x="11248" y="29922"/>
                    <a:pt x="11234" y="29840"/>
                  </a:cubicBezTo>
                  <a:cubicBezTo>
                    <a:pt x="11126" y="29207"/>
                    <a:pt x="10546" y="28826"/>
                    <a:pt x="10333" y="28244"/>
                  </a:cubicBezTo>
                  <a:cubicBezTo>
                    <a:pt x="9975" y="27270"/>
                    <a:pt x="9567" y="26321"/>
                    <a:pt x="9273" y="25318"/>
                  </a:cubicBezTo>
                  <a:cubicBezTo>
                    <a:pt x="8954" y="24225"/>
                    <a:pt x="8824" y="23110"/>
                    <a:pt x="8534" y="22020"/>
                  </a:cubicBezTo>
                  <a:cubicBezTo>
                    <a:pt x="8308" y="21170"/>
                    <a:pt x="8439" y="20280"/>
                    <a:pt x="8298" y="19443"/>
                  </a:cubicBezTo>
                  <a:cubicBezTo>
                    <a:pt x="8073" y="18105"/>
                    <a:pt x="8290" y="16802"/>
                    <a:pt x="8310" y="15487"/>
                  </a:cubicBezTo>
                  <a:cubicBezTo>
                    <a:pt x="8332" y="14114"/>
                    <a:pt x="8629" y="12763"/>
                    <a:pt x="8874" y="11414"/>
                  </a:cubicBezTo>
                  <a:cubicBezTo>
                    <a:pt x="9017" y="10627"/>
                    <a:pt x="9194" y="9820"/>
                    <a:pt x="9544" y="9103"/>
                  </a:cubicBezTo>
                  <a:cubicBezTo>
                    <a:pt x="9886" y="8399"/>
                    <a:pt x="10125" y="7667"/>
                    <a:pt x="10421" y="6951"/>
                  </a:cubicBezTo>
                  <a:cubicBezTo>
                    <a:pt x="10944" y="5686"/>
                    <a:pt x="11428" y="4405"/>
                    <a:pt x="11978" y="3151"/>
                  </a:cubicBezTo>
                  <a:cubicBezTo>
                    <a:pt x="12187" y="2673"/>
                    <a:pt x="11919" y="1970"/>
                    <a:pt x="11440" y="1970"/>
                  </a:cubicBezTo>
                  <a:cubicBezTo>
                    <a:pt x="11406" y="1970"/>
                    <a:pt x="11370" y="1973"/>
                    <a:pt x="11334" y="1981"/>
                  </a:cubicBezTo>
                  <a:cubicBezTo>
                    <a:pt x="10129" y="2230"/>
                    <a:pt x="8904" y="2522"/>
                    <a:pt x="7791" y="3008"/>
                  </a:cubicBezTo>
                  <a:cubicBezTo>
                    <a:pt x="7431" y="3165"/>
                    <a:pt x="7230" y="3268"/>
                    <a:pt x="7093" y="3268"/>
                  </a:cubicBezTo>
                  <a:cubicBezTo>
                    <a:pt x="6912" y="3268"/>
                    <a:pt x="6842" y="3090"/>
                    <a:pt x="6669" y="2622"/>
                  </a:cubicBezTo>
                  <a:cubicBezTo>
                    <a:pt x="6369" y="1812"/>
                    <a:pt x="6227" y="927"/>
                    <a:pt x="5599" y="236"/>
                  </a:cubicBezTo>
                  <a:cubicBezTo>
                    <a:pt x="5486" y="112"/>
                    <a:pt x="5378" y="1"/>
                    <a:pt x="5247" y="1"/>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612;p25">
              <a:extLst>
                <a:ext uri="{FF2B5EF4-FFF2-40B4-BE49-F238E27FC236}">
                  <a16:creationId xmlns:a16="http://schemas.microsoft.com/office/drawing/2014/main" id="{CA2DE8DA-1C1F-4252-86DC-DBC8842BEF3D}"/>
                </a:ext>
              </a:extLst>
            </p:cNvPr>
            <p:cNvSpPr/>
            <p:nvPr/>
          </p:nvSpPr>
          <p:spPr>
            <a:xfrm>
              <a:off x="3288423" y="3464525"/>
              <a:ext cx="178987" cy="531341"/>
            </a:xfrm>
            <a:custGeom>
              <a:avLst/>
              <a:gdLst/>
              <a:ahLst/>
              <a:cxnLst/>
              <a:rect l="l" t="t" r="r" b="b"/>
              <a:pathLst>
                <a:path w="12228" h="36300" extrusionOk="0">
                  <a:moveTo>
                    <a:pt x="3773" y="1"/>
                  </a:moveTo>
                  <a:cubicBezTo>
                    <a:pt x="3696" y="141"/>
                    <a:pt x="3585" y="274"/>
                    <a:pt x="3545" y="425"/>
                  </a:cubicBezTo>
                  <a:cubicBezTo>
                    <a:pt x="3295" y="1387"/>
                    <a:pt x="2770" y="2250"/>
                    <a:pt x="2365" y="3148"/>
                  </a:cubicBezTo>
                  <a:cubicBezTo>
                    <a:pt x="1794" y="4416"/>
                    <a:pt x="1401" y="5720"/>
                    <a:pt x="1054" y="7039"/>
                  </a:cubicBezTo>
                  <a:cubicBezTo>
                    <a:pt x="785" y="8059"/>
                    <a:pt x="606" y="9100"/>
                    <a:pt x="473" y="10153"/>
                  </a:cubicBezTo>
                  <a:cubicBezTo>
                    <a:pt x="384" y="10853"/>
                    <a:pt x="221" y="11555"/>
                    <a:pt x="146" y="12257"/>
                  </a:cubicBezTo>
                  <a:cubicBezTo>
                    <a:pt x="0" y="13616"/>
                    <a:pt x="63" y="14981"/>
                    <a:pt x="146" y="16348"/>
                  </a:cubicBezTo>
                  <a:cubicBezTo>
                    <a:pt x="224" y="17632"/>
                    <a:pt x="433" y="18890"/>
                    <a:pt x="711" y="20140"/>
                  </a:cubicBezTo>
                  <a:cubicBezTo>
                    <a:pt x="981" y="21352"/>
                    <a:pt x="1355" y="22535"/>
                    <a:pt x="1792" y="23709"/>
                  </a:cubicBezTo>
                  <a:cubicBezTo>
                    <a:pt x="2227" y="24873"/>
                    <a:pt x="2584" y="26067"/>
                    <a:pt x="3095" y="27203"/>
                  </a:cubicBezTo>
                  <a:cubicBezTo>
                    <a:pt x="3442" y="27971"/>
                    <a:pt x="3649" y="28790"/>
                    <a:pt x="4159" y="29506"/>
                  </a:cubicBezTo>
                  <a:cubicBezTo>
                    <a:pt x="4431" y="29889"/>
                    <a:pt x="4536" y="30393"/>
                    <a:pt x="4700" y="30837"/>
                  </a:cubicBezTo>
                  <a:cubicBezTo>
                    <a:pt x="4833" y="31197"/>
                    <a:pt x="4868" y="31594"/>
                    <a:pt x="5107" y="31933"/>
                  </a:cubicBezTo>
                  <a:cubicBezTo>
                    <a:pt x="5205" y="32069"/>
                    <a:pt x="5100" y="32133"/>
                    <a:pt x="4973" y="32201"/>
                  </a:cubicBezTo>
                  <a:cubicBezTo>
                    <a:pt x="4340" y="32537"/>
                    <a:pt x="3948" y="33134"/>
                    <a:pt x="3381" y="33532"/>
                  </a:cubicBezTo>
                  <a:cubicBezTo>
                    <a:pt x="2923" y="33854"/>
                    <a:pt x="3063" y="34092"/>
                    <a:pt x="3381" y="34376"/>
                  </a:cubicBezTo>
                  <a:cubicBezTo>
                    <a:pt x="3920" y="34861"/>
                    <a:pt x="4635" y="35048"/>
                    <a:pt x="5294" y="35287"/>
                  </a:cubicBezTo>
                  <a:cubicBezTo>
                    <a:pt x="6640" y="35776"/>
                    <a:pt x="8080" y="35961"/>
                    <a:pt x="9481" y="36269"/>
                  </a:cubicBezTo>
                  <a:cubicBezTo>
                    <a:pt x="9578" y="36291"/>
                    <a:pt x="9678" y="36299"/>
                    <a:pt x="9781" y="36299"/>
                  </a:cubicBezTo>
                  <a:cubicBezTo>
                    <a:pt x="10127" y="36299"/>
                    <a:pt x="10498" y="36201"/>
                    <a:pt x="10852" y="36174"/>
                  </a:cubicBezTo>
                  <a:cubicBezTo>
                    <a:pt x="11040" y="36160"/>
                    <a:pt x="11066" y="36041"/>
                    <a:pt x="11122" y="35899"/>
                  </a:cubicBezTo>
                  <a:cubicBezTo>
                    <a:pt x="11635" y="34613"/>
                    <a:pt x="12004" y="33289"/>
                    <a:pt x="12136" y="31924"/>
                  </a:cubicBezTo>
                  <a:cubicBezTo>
                    <a:pt x="12227" y="30978"/>
                    <a:pt x="12200" y="30020"/>
                    <a:pt x="12200" y="29068"/>
                  </a:cubicBezTo>
                  <a:cubicBezTo>
                    <a:pt x="12200" y="28749"/>
                    <a:pt x="12020" y="28528"/>
                    <a:pt x="11742" y="28528"/>
                  </a:cubicBezTo>
                  <a:cubicBezTo>
                    <a:pt x="11677" y="28528"/>
                    <a:pt x="11608" y="28540"/>
                    <a:pt x="11534" y="28566"/>
                  </a:cubicBezTo>
                  <a:cubicBezTo>
                    <a:pt x="11128" y="28702"/>
                    <a:pt x="10691" y="28818"/>
                    <a:pt x="10380" y="29163"/>
                  </a:cubicBezTo>
                  <a:cubicBezTo>
                    <a:pt x="10175" y="29389"/>
                    <a:pt x="9998" y="29498"/>
                    <a:pt x="9827" y="29498"/>
                  </a:cubicBezTo>
                  <a:cubicBezTo>
                    <a:pt x="9634" y="29498"/>
                    <a:pt x="9450" y="29357"/>
                    <a:pt x="9249" y="29086"/>
                  </a:cubicBezTo>
                  <a:cubicBezTo>
                    <a:pt x="8526" y="28115"/>
                    <a:pt x="8081" y="27018"/>
                    <a:pt x="7579" y="25947"/>
                  </a:cubicBezTo>
                  <a:cubicBezTo>
                    <a:pt x="7055" y="24829"/>
                    <a:pt x="6746" y="23635"/>
                    <a:pt x="6569" y="22444"/>
                  </a:cubicBezTo>
                  <a:cubicBezTo>
                    <a:pt x="6468" y="21765"/>
                    <a:pt x="6138" y="21143"/>
                    <a:pt x="6144" y="20443"/>
                  </a:cubicBezTo>
                  <a:cubicBezTo>
                    <a:pt x="6148" y="20001"/>
                    <a:pt x="6070" y="19528"/>
                    <a:pt x="5971" y="19108"/>
                  </a:cubicBezTo>
                  <a:cubicBezTo>
                    <a:pt x="5686" y="17908"/>
                    <a:pt x="5893" y="16706"/>
                    <a:pt x="5827" y="15509"/>
                  </a:cubicBezTo>
                  <a:cubicBezTo>
                    <a:pt x="5773" y="14510"/>
                    <a:pt x="5821" y="13507"/>
                    <a:pt x="5971" y="12517"/>
                  </a:cubicBezTo>
                  <a:cubicBezTo>
                    <a:pt x="6077" y="11816"/>
                    <a:pt x="5951" y="11062"/>
                    <a:pt x="6174" y="10405"/>
                  </a:cubicBezTo>
                  <a:cubicBezTo>
                    <a:pt x="6480" y="9494"/>
                    <a:pt x="6588" y="8539"/>
                    <a:pt x="6966" y="7647"/>
                  </a:cubicBezTo>
                  <a:cubicBezTo>
                    <a:pt x="7580" y="6193"/>
                    <a:pt x="7983" y="4664"/>
                    <a:pt x="8699" y="3242"/>
                  </a:cubicBezTo>
                  <a:cubicBezTo>
                    <a:pt x="8980" y="2685"/>
                    <a:pt x="9196" y="2098"/>
                    <a:pt x="9437" y="1535"/>
                  </a:cubicBezTo>
                  <a:cubicBezTo>
                    <a:pt x="9367" y="1503"/>
                    <a:pt x="9304" y="1491"/>
                    <a:pt x="9245" y="1491"/>
                  </a:cubicBezTo>
                  <a:cubicBezTo>
                    <a:pt x="9035" y="1491"/>
                    <a:pt x="8885" y="1654"/>
                    <a:pt x="8711" y="1696"/>
                  </a:cubicBezTo>
                  <a:cubicBezTo>
                    <a:pt x="7930" y="1886"/>
                    <a:pt x="7086" y="1925"/>
                    <a:pt x="6440" y="2542"/>
                  </a:cubicBezTo>
                  <a:cubicBezTo>
                    <a:pt x="6216" y="2756"/>
                    <a:pt x="5905" y="2880"/>
                    <a:pt x="5600" y="2880"/>
                  </a:cubicBezTo>
                  <a:cubicBezTo>
                    <a:pt x="5164" y="2880"/>
                    <a:pt x="4738" y="2627"/>
                    <a:pt x="4591" y="2020"/>
                  </a:cubicBezTo>
                  <a:cubicBezTo>
                    <a:pt x="4425" y="1328"/>
                    <a:pt x="4023" y="708"/>
                    <a:pt x="3773" y="1"/>
                  </a:cubicBezTo>
                  <a:close/>
                </a:path>
              </a:pathLst>
            </a:custGeom>
            <a:solidFill>
              <a:srgbClr val="A6DF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2" name="Google Shape;622;p25">
            <a:extLst>
              <a:ext uri="{FF2B5EF4-FFF2-40B4-BE49-F238E27FC236}">
                <a16:creationId xmlns:a16="http://schemas.microsoft.com/office/drawing/2014/main" id="{ACA1C285-A412-4EC0-8431-CB0D65199983}"/>
              </a:ext>
            </a:extLst>
          </p:cNvPr>
          <p:cNvSpPr txBox="1">
            <a:spLocks/>
          </p:cNvSpPr>
          <p:nvPr/>
        </p:nvSpPr>
        <p:spPr>
          <a:xfrm>
            <a:off x="1784455" y="4016291"/>
            <a:ext cx="5746030" cy="539699"/>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298450" algn="ctr" rtl="0">
              <a:lnSpc>
                <a:spcPct val="100000"/>
              </a:lnSpc>
              <a:spcBef>
                <a:spcPts val="0"/>
              </a:spcBef>
              <a:spcAft>
                <a:spcPts val="0"/>
              </a:spcAft>
              <a:buClr>
                <a:srgbClr val="000000"/>
              </a:buClr>
              <a:buSzPts val="1400"/>
              <a:buFont typeface="Comfortaa"/>
              <a:buNone/>
              <a:defRPr sz="1400" b="0" i="0" u="none" strike="noStrike" cap="none">
                <a:solidFill>
                  <a:srgbClr val="000000"/>
                </a:solidFill>
                <a:latin typeface="Comfortaa"/>
                <a:ea typeface="Comfortaa"/>
                <a:cs typeface="Comfortaa"/>
                <a:sym typeface="Comfortaa"/>
              </a:defRPr>
            </a:lvl1pPr>
            <a:lvl2pPr marL="914400" marR="0" lvl="1" indent="-298450" algn="ctr" rtl="0">
              <a:lnSpc>
                <a:spcPct val="100000"/>
              </a:lnSpc>
              <a:spcBef>
                <a:spcPts val="0"/>
              </a:spcBef>
              <a:spcAft>
                <a:spcPts val="0"/>
              </a:spcAft>
              <a:buClr>
                <a:srgbClr val="000000"/>
              </a:buClr>
              <a:buSzPts val="1400"/>
              <a:buFont typeface="Comfortaa"/>
              <a:buNone/>
              <a:defRPr sz="1400" b="0" i="0" u="none" strike="noStrike" cap="none">
                <a:solidFill>
                  <a:srgbClr val="000000"/>
                </a:solidFill>
                <a:latin typeface="Comfortaa"/>
                <a:ea typeface="Comfortaa"/>
                <a:cs typeface="Comfortaa"/>
                <a:sym typeface="Comfortaa"/>
              </a:defRPr>
            </a:lvl2pPr>
            <a:lvl3pPr marL="1371600" marR="0" lvl="2" indent="-298450" algn="ctr" rtl="0">
              <a:lnSpc>
                <a:spcPct val="100000"/>
              </a:lnSpc>
              <a:spcBef>
                <a:spcPts val="0"/>
              </a:spcBef>
              <a:spcAft>
                <a:spcPts val="0"/>
              </a:spcAft>
              <a:buClr>
                <a:srgbClr val="000000"/>
              </a:buClr>
              <a:buSzPts val="1400"/>
              <a:buFont typeface="Comfortaa"/>
              <a:buNone/>
              <a:defRPr sz="1400" b="0" i="0" u="none" strike="noStrike" cap="none">
                <a:solidFill>
                  <a:srgbClr val="000000"/>
                </a:solidFill>
                <a:latin typeface="Comfortaa"/>
                <a:ea typeface="Comfortaa"/>
                <a:cs typeface="Comfortaa"/>
                <a:sym typeface="Comfortaa"/>
              </a:defRPr>
            </a:lvl3pPr>
            <a:lvl4pPr marL="1828800" marR="0" lvl="3" indent="-298450" algn="ctr" rtl="0">
              <a:lnSpc>
                <a:spcPct val="100000"/>
              </a:lnSpc>
              <a:spcBef>
                <a:spcPts val="0"/>
              </a:spcBef>
              <a:spcAft>
                <a:spcPts val="0"/>
              </a:spcAft>
              <a:buClr>
                <a:srgbClr val="000000"/>
              </a:buClr>
              <a:buSzPts val="1400"/>
              <a:buFont typeface="Comfortaa"/>
              <a:buNone/>
              <a:defRPr sz="1400" b="0" i="0" u="none" strike="noStrike" cap="none">
                <a:solidFill>
                  <a:srgbClr val="000000"/>
                </a:solidFill>
                <a:latin typeface="Comfortaa"/>
                <a:ea typeface="Comfortaa"/>
                <a:cs typeface="Comfortaa"/>
                <a:sym typeface="Comfortaa"/>
              </a:defRPr>
            </a:lvl4pPr>
            <a:lvl5pPr marL="2286000" marR="0" lvl="4" indent="-298450" algn="ctr" rtl="0">
              <a:lnSpc>
                <a:spcPct val="100000"/>
              </a:lnSpc>
              <a:spcBef>
                <a:spcPts val="0"/>
              </a:spcBef>
              <a:spcAft>
                <a:spcPts val="0"/>
              </a:spcAft>
              <a:buClr>
                <a:srgbClr val="000000"/>
              </a:buClr>
              <a:buSzPts val="1400"/>
              <a:buFont typeface="Comfortaa"/>
              <a:buNone/>
              <a:defRPr sz="1400" b="0" i="0" u="none" strike="noStrike" cap="none">
                <a:solidFill>
                  <a:srgbClr val="000000"/>
                </a:solidFill>
                <a:latin typeface="Comfortaa"/>
                <a:ea typeface="Comfortaa"/>
                <a:cs typeface="Comfortaa"/>
                <a:sym typeface="Comfortaa"/>
              </a:defRPr>
            </a:lvl5pPr>
            <a:lvl6pPr marL="2743200" marR="0" lvl="5" indent="-298450" algn="ctr" rtl="0">
              <a:lnSpc>
                <a:spcPct val="100000"/>
              </a:lnSpc>
              <a:spcBef>
                <a:spcPts val="0"/>
              </a:spcBef>
              <a:spcAft>
                <a:spcPts val="0"/>
              </a:spcAft>
              <a:buClr>
                <a:srgbClr val="000000"/>
              </a:buClr>
              <a:buSzPts val="1400"/>
              <a:buFont typeface="Comfortaa"/>
              <a:buNone/>
              <a:defRPr sz="1400" b="0" i="0" u="none" strike="noStrike" cap="none">
                <a:solidFill>
                  <a:srgbClr val="000000"/>
                </a:solidFill>
                <a:latin typeface="Comfortaa"/>
                <a:ea typeface="Comfortaa"/>
                <a:cs typeface="Comfortaa"/>
                <a:sym typeface="Comfortaa"/>
              </a:defRPr>
            </a:lvl6pPr>
            <a:lvl7pPr marL="3200400" marR="0" lvl="6" indent="-298450" algn="ctr" rtl="0">
              <a:lnSpc>
                <a:spcPct val="100000"/>
              </a:lnSpc>
              <a:spcBef>
                <a:spcPts val="0"/>
              </a:spcBef>
              <a:spcAft>
                <a:spcPts val="0"/>
              </a:spcAft>
              <a:buClr>
                <a:srgbClr val="000000"/>
              </a:buClr>
              <a:buSzPts val="1400"/>
              <a:buFont typeface="Comfortaa"/>
              <a:buNone/>
              <a:defRPr sz="1400" b="0" i="0" u="none" strike="noStrike" cap="none">
                <a:solidFill>
                  <a:srgbClr val="000000"/>
                </a:solidFill>
                <a:latin typeface="Comfortaa"/>
                <a:ea typeface="Comfortaa"/>
                <a:cs typeface="Comfortaa"/>
                <a:sym typeface="Comfortaa"/>
              </a:defRPr>
            </a:lvl7pPr>
            <a:lvl8pPr marL="3657600" marR="0" lvl="7" indent="-298450" algn="ctr" rtl="0">
              <a:lnSpc>
                <a:spcPct val="100000"/>
              </a:lnSpc>
              <a:spcBef>
                <a:spcPts val="0"/>
              </a:spcBef>
              <a:spcAft>
                <a:spcPts val="0"/>
              </a:spcAft>
              <a:buClr>
                <a:srgbClr val="000000"/>
              </a:buClr>
              <a:buSzPts val="1400"/>
              <a:buFont typeface="Comfortaa"/>
              <a:buNone/>
              <a:defRPr sz="1400" b="0" i="0" u="none" strike="noStrike" cap="none">
                <a:solidFill>
                  <a:srgbClr val="000000"/>
                </a:solidFill>
                <a:latin typeface="Comfortaa"/>
                <a:ea typeface="Comfortaa"/>
                <a:cs typeface="Comfortaa"/>
                <a:sym typeface="Comfortaa"/>
              </a:defRPr>
            </a:lvl8pPr>
            <a:lvl9pPr marL="4114800" marR="0" lvl="8" indent="-298450" algn="ctr" rtl="0">
              <a:lnSpc>
                <a:spcPct val="100000"/>
              </a:lnSpc>
              <a:spcBef>
                <a:spcPts val="0"/>
              </a:spcBef>
              <a:spcAft>
                <a:spcPts val="0"/>
              </a:spcAft>
              <a:buClr>
                <a:srgbClr val="000000"/>
              </a:buClr>
              <a:buSzPts val="1400"/>
              <a:buFont typeface="Comfortaa"/>
              <a:buNone/>
              <a:defRPr sz="1400" b="0" i="0" u="none" strike="noStrike" cap="none">
                <a:solidFill>
                  <a:srgbClr val="000000"/>
                </a:solidFill>
                <a:latin typeface="Comfortaa"/>
                <a:ea typeface="Comfortaa"/>
                <a:cs typeface="Comfortaa"/>
                <a:sym typeface="Comfortaa"/>
              </a:defRPr>
            </a:lvl9pPr>
          </a:lstStyle>
          <a:p>
            <a:pPr marL="0" indent="0" algn="just"/>
            <a:r>
              <a:rPr lang="fr-FR" sz="2600" b="1" dirty="0">
                <a:solidFill>
                  <a:schemeClr val="accent6">
                    <a:lumMod val="50000"/>
                  </a:schemeClr>
                </a:solidFill>
                <a:latin typeface="+mj-lt"/>
              </a:rPr>
              <a:t>THỰC HÀNH TÁCH CHẤT</a:t>
            </a:r>
          </a:p>
        </p:txBody>
      </p:sp>
      <p:pic>
        <p:nvPicPr>
          <p:cNvPr id="23" name="Picture 11">
            <a:extLst>
              <a:ext uri="{FF2B5EF4-FFF2-40B4-BE49-F238E27FC236}">
                <a16:creationId xmlns:a16="http://schemas.microsoft.com/office/drawing/2014/main" id="{B40C6BC8-6C0F-4D97-BC4D-8D168378050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a:off x="7001020" y="3572401"/>
            <a:ext cx="1826859" cy="1571099"/>
          </a:xfrm>
          <a:prstGeom prst="rect">
            <a:avLst/>
          </a:prstGeom>
        </p:spPr>
      </p:pic>
    </p:spTree>
  </p:cSld>
  <p:clrMapOvr>
    <a:masterClrMapping/>
  </p:clrMapOvr>
  <mc:AlternateContent xmlns:mc="http://schemas.openxmlformats.org/markup-compatibility/2006" xmlns:p14="http://schemas.microsoft.com/office/powerpoint/2010/main">
    <mc:Choice Requires="p14">
      <p:transition p14:dur="300">
        <p:split orient="vert"/>
      </p:transition>
    </mc:Choice>
    <mc:Fallback xmlns="">
      <p:transition>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299"/>
                                          </p:stCondLst>
                                        </p:cTn>
                                        <p:tgtEl>
                                          <p:spTgt spid="601"/>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299"/>
                                          </p:stCondLst>
                                        </p:cTn>
                                        <p:tgtEl>
                                          <p:spTgt spid="600"/>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606"/>
                                        </p:tgtEl>
                                        <p:attrNameLst>
                                          <p:attrName>style.visibility</p:attrName>
                                        </p:attrNameLst>
                                      </p:cBhvr>
                                      <p:to>
                                        <p:strVal val="visible"/>
                                      </p:to>
                                    </p:set>
                                    <p:animEffect transition="in" filter="barn(inVertical)">
                                      <p:cBhvr>
                                        <p:cTn id="13" dur="300"/>
                                        <p:tgtEl>
                                          <p:spTgt spid="606"/>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602"/>
                                        </p:tgtEl>
                                        <p:attrNameLst>
                                          <p:attrName>style.visibility</p:attrName>
                                        </p:attrNameLst>
                                      </p:cBhvr>
                                      <p:to>
                                        <p:strVal val="visible"/>
                                      </p:to>
                                    </p:set>
                                    <p:animEffect transition="in" filter="barn(inVertical)">
                                      <p:cBhvr>
                                        <p:cTn id="16" dur="300"/>
                                        <p:tgtEl>
                                          <p:spTgt spid="602"/>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8" fill="hold" nodeType="clickEffect">
                                  <p:stCondLst>
                                    <p:cond delay="0"/>
                                  </p:stCondLst>
                                  <p:childTnLst>
                                    <p:set>
                                      <p:cBhvr>
                                        <p:cTn id="20" dur="1" fill="hold">
                                          <p:stCondLst>
                                            <p:cond delay="0"/>
                                          </p:stCondLst>
                                        </p:cTn>
                                        <p:tgtEl>
                                          <p:spTgt spid="610"/>
                                        </p:tgtEl>
                                        <p:attrNameLst>
                                          <p:attrName>style.visibility</p:attrName>
                                        </p:attrNameLst>
                                      </p:cBhvr>
                                      <p:to>
                                        <p:strVal val="visible"/>
                                      </p:to>
                                    </p:set>
                                    <p:animEffect transition="in" filter="wipe(left)">
                                      <p:cBhvr>
                                        <p:cTn id="21" dur="300"/>
                                        <p:tgtEl>
                                          <p:spTgt spid="610"/>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622">
                                            <p:txEl>
                                              <p:pRg st="0" end="0"/>
                                            </p:txEl>
                                          </p:spTgt>
                                        </p:tgtEl>
                                        <p:attrNameLst>
                                          <p:attrName>style.visibility</p:attrName>
                                        </p:attrNameLst>
                                      </p:cBhvr>
                                      <p:to>
                                        <p:strVal val="visible"/>
                                      </p:to>
                                    </p:set>
                                    <p:animEffect transition="in" filter="fade">
                                      <p:cBhvr>
                                        <p:cTn id="26" dur="300"/>
                                        <p:tgtEl>
                                          <p:spTgt spid="622">
                                            <p:txEl>
                                              <p:pRg st="0" end="0"/>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6" presetClass="entr" presetSubtype="21" fill="hold" grpId="0" nodeType="clickEffect">
                                  <p:stCondLst>
                                    <p:cond delay="0"/>
                                  </p:stCondLst>
                                  <p:childTnLst>
                                    <p:set>
                                      <p:cBhvr>
                                        <p:cTn id="30" dur="1" fill="hold">
                                          <p:stCondLst>
                                            <p:cond delay="0"/>
                                          </p:stCondLst>
                                        </p:cTn>
                                        <p:tgtEl>
                                          <p:spTgt spid="41"/>
                                        </p:tgtEl>
                                        <p:attrNameLst>
                                          <p:attrName>style.visibility</p:attrName>
                                        </p:attrNameLst>
                                      </p:cBhvr>
                                      <p:to>
                                        <p:strVal val="visible"/>
                                      </p:to>
                                    </p:set>
                                    <p:animEffect transition="in" filter="barn(inVertical)">
                                      <p:cBhvr>
                                        <p:cTn id="31" dur="300"/>
                                        <p:tgtEl>
                                          <p:spTgt spid="41"/>
                                        </p:tgtEl>
                                      </p:cBhvr>
                                    </p:animEffect>
                                  </p:childTnLst>
                                </p:cTn>
                              </p:par>
                              <p:par>
                                <p:cTn id="32" presetID="16" presetClass="entr" presetSubtype="21" fill="hold" grpId="0" nodeType="withEffect">
                                  <p:stCondLst>
                                    <p:cond delay="0"/>
                                  </p:stCondLst>
                                  <p:childTnLst>
                                    <p:set>
                                      <p:cBhvr>
                                        <p:cTn id="33" dur="1" fill="hold">
                                          <p:stCondLst>
                                            <p:cond delay="0"/>
                                          </p:stCondLst>
                                        </p:cTn>
                                        <p:tgtEl>
                                          <p:spTgt spid="40"/>
                                        </p:tgtEl>
                                        <p:attrNameLst>
                                          <p:attrName>style.visibility</p:attrName>
                                        </p:attrNameLst>
                                      </p:cBhvr>
                                      <p:to>
                                        <p:strVal val="visible"/>
                                      </p:to>
                                    </p:set>
                                    <p:animEffect transition="in" filter="barn(inVertical)">
                                      <p:cBhvr>
                                        <p:cTn id="34" dur="300"/>
                                        <p:tgtEl>
                                          <p:spTgt spid="40"/>
                                        </p:tgtEl>
                                      </p:cBhvr>
                                    </p:animEffect>
                                  </p:childTnLst>
                                </p:cTn>
                              </p:par>
                            </p:childTnLst>
                          </p:cTn>
                        </p:par>
                      </p:childTnLst>
                    </p:cTn>
                  </p:par>
                  <p:par>
                    <p:cTn id="35" fill="hold">
                      <p:stCondLst>
                        <p:cond delay="indefinite"/>
                      </p:stCondLst>
                      <p:childTnLst>
                        <p:par>
                          <p:cTn id="36" fill="hold">
                            <p:stCondLst>
                              <p:cond delay="0"/>
                            </p:stCondLst>
                            <p:childTnLst>
                              <p:par>
                                <p:cTn id="37" presetID="22" presetClass="entr" presetSubtype="8" fill="hold" nodeType="clickEffect">
                                  <p:stCondLst>
                                    <p:cond delay="0"/>
                                  </p:stCondLst>
                                  <p:childTnLst>
                                    <p:set>
                                      <p:cBhvr>
                                        <p:cTn id="38" dur="1" fill="hold">
                                          <p:stCondLst>
                                            <p:cond delay="0"/>
                                          </p:stCondLst>
                                        </p:cTn>
                                        <p:tgtEl>
                                          <p:spTgt spid="616"/>
                                        </p:tgtEl>
                                        <p:attrNameLst>
                                          <p:attrName>style.visibility</p:attrName>
                                        </p:attrNameLst>
                                      </p:cBhvr>
                                      <p:to>
                                        <p:strVal val="visible"/>
                                      </p:to>
                                    </p:set>
                                    <p:animEffect transition="in" filter="wipe(left)">
                                      <p:cBhvr>
                                        <p:cTn id="39" dur="300"/>
                                        <p:tgtEl>
                                          <p:spTgt spid="616"/>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45"/>
                                        </p:tgtEl>
                                        <p:attrNameLst>
                                          <p:attrName>style.visibility</p:attrName>
                                        </p:attrNameLst>
                                      </p:cBhvr>
                                      <p:to>
                                        <p:strVal val="visible"/>
                                      </p:to>
                                    </p:set>
                                    <p:animEffect transition="in" filter="fade">
                                      <p:cBhvr>
                                        <p:cTn id="44" dur="300"/>
                                        <p:tgtEl>
                                          <p:spTgt spid="45"/>
                                        </p:tgtEl>
                                      </p:cBhvr>
                                    </p:animEffect>
                                  </p:childTnLst>
                                </p:cTn>
                              </p:par>
                            </p:childTnLst>
                          </p:cTn>
                        </p:par>
                      </p:childTnLst>
                    </p:cTn>
                  </p:par>
                  <p:par>
                    <p:cTn id="45" fill="hold">
                      <p:stCondLst>
                        <p:cond delay="indefinite"/>
                      </p:stCondLst>
                      <p:childTnLst>
                        <p:par>
                          <p:cTn id="46" fill="hold">
                            <p:stCondLst>
                              <p:cond delay="0"/>
                            </p:stCondLst>
                            <p:childTnLst>
                              <p:par>
                                <p:cTn id="47" presetID="16" presetClass="entr" presetSubtype="21" fill="hold" grpId="0" nodeType="clickEffect">
                                  <p:stCondLst>
                                    <p:cond delay="0"/>
                                  </p:stCondLst>
                                  <p:childTnLst>
                                    <p:set>
                                      <p:cBhvr>
                                        <p:cTn id="48" dur="1" fill="hold">
                                          <p:stCondLst>
                                            <p:cond delay="0"/>
                                          </p:stCondLst>
                                        </p:cTn>
                                        <p:tgtEl>
                                          <p:spTgt spid="18"/>
                                        </p:tgtEl>
                                        <p:attrNameLst>
                                          <p:attrName>style.visibility</p:attrName>
                                        </p:attrNameLst>
                                      </p:cBhvr>
                                      <p:to>
                                        <p:strVal val="visible"/>
                                      </p:to>
                                    </p:set>
                                    <p:animEffect transition="in" filter="barn(inVertical)">
                                      <p:cBhvr>
                                        <p:cTn id="49" dur="300"/>
                                        <p:tgtEl>
                                          <p:spTgt spid="18"/>
                                        </p:tgtEl>
                                      </p:cBhvr>
                                    </p:animEffect>
                                  </p:childTnLst>
                                </p:cTn>
                              </p:par>
                              <p:par>
                                <p:cTn id="50" presetID="16" presetClass="entr" presetSubtype="21" fill="hold" grpId="0" nodeType="withEffect">
                                  <p:stCondLst>
                                    <p:cond delay="0"/>
                                  </p:stCondLst>
                                  <p:childTnLst>
                                    <p:set>
                                      <p:cBhvr>
                                        <p:cTn id="51" dur="1" fill="hold">
                                          <p:stCondLst>
                                            <p:cond delay="0"/>
                                          </p:stCondLst>
                                        </p:cTn>
                                        <p:tgtEl>
                                          <p:spTgt spid="17"/>
                                        </p:tgtEl>
                                        <p:attrNameLst>
                                          <p:attrName>style.visibility</p:attrName>
                                        </p:attrNameLst>
                                      </p:cBhvr>
                                      <p:to>
                                        <p:strVal val="visible"/>
                                      </p:to>
                                    </p:set>
                                    <p:animEffect transition="in" filter="barn(inVertical)">
                                      <p:cBhvr>
                                        <p:cTn id="52" dur="300"/>
                                        <p:tgtEl>
                                          <p:spTgt spid="17"/>
                                        </p:tgtEl>
                                      </p:cBhvr>
                                    </p:animEffect>
                                  </p:childTnLst>
                                </p:cTn>
                              </p:par>
                            </p:childTnLst>
                          </p:cTn>
                        </p:par>
                      </p:childTnLst>
                    </p:cTn>
                  </p:par>
                  <p:par>
                    <p:cTn id="53" fill="hold">
                      <p:stCondLst>
                        <p:cond delay="indefinite"/>
                      </p:stCondLst>
                      <p:childTnLst>
                        <p:par>
                          <p:cTn id="54" fill="hold">
                            <p:stCondLst>
                              <p:cond delay="0"/>
                            </p:stCondLst>
                            <p:childTnLst>
                              <p:par>
                                <p:cTn id="55" presetID="22" presetClass="entr" presetSubtype="8" fill="hold" nodeType="clickEffect">
                                  <p:stCondLst>
                                    <p:cond delay="0"/>
                                  </p:stCondLst>
                                  <p:childTnLst>
                                    <p:set>
                                      <p:cBhvr>
                                        <p:cTn id="56" dur="1" fill="hold">
                                          <p:stCondLst>
                                            <p:cond delay="0"/>
                                          </p:stCondLst>
                                        </p:cTn>
                                        <p:tgtEl>
                                          <p:spTgt spid="19"/>
                                        </p:tgtEl>
                                        <p:attrNameLst>
                                          <p:attrName>style.visibility</p:attrName>
                                        </p:attrNameLst>
                                      </p:cBhvr>
                                      <p:to>
                                        <p:strVal val="visible"/>
                                      </p:to>
                                    </p:set>
                                    <p:animEffect transition="in" filter="wipe(left)">
                                      <p:cBhvr>
                                        <p:cTn id="57" dur="300"/>
                                        <p:tgtEl>
                                          <p:spTgt spid="19"/>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22">
                                            <p:txEl>
                                              <p:pRg st="0" end="0"/>
                                            </p:txEl>
                                          </p:spTgt>
                                        </p:tgtEl>
                                        <p:attrNameLst>
                                          <p:attrName>style.visibility</p:attrName>
                                        </p:attrNameLst>
                                      </p:cBhvr>
                                      <p:to>
                                        <p:strVal val="visible"/>
                                      </p:to>
                                    </p:set>
                                    <p:animEffect transition="in" filter="fade">
                                      <p:cBhvr>
                                        <p:cTn id="62" dur="300"/>
                                        <p:tgtEl>
                                          <p:spTgt spid="2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00" grpId="0"/>
      <p:bldP spid="601" grpId="0" animBg="1"/>
      <p:bldP spid="602" grpId="0"/>
      <p:bldP spid="606" grpId="0" animBg="1"/>
      <p:bldP spid="622" grpId="0" build="p"/>
      <p:bldP spid="40" grpId="0" animBg="1"/>
      <p:bldP spid="41" grpId="0"/>
      <p:bldP spid="45" grpId="0"/>
      <p:bldP spid="17" grpId="0"/>
      <p:bldP spid="18" grpId="0" animBg="1"/>
      <p:bldP spid="22"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420047"/>
            <a:ext cx="9140190" cy="830997"/>
          </a:xfrm>
          <a:prstGeom prst="rect">
            <a:avLst/>
          </a:prstGeom>
        </p:spPr>
        <p:txBody>
          <a:bodyPr wrap="square">
            <a:spAutoFit/>
          </a:bodyPr>
          <a:lstStyle/>
          <a:p>
            <a:pPr algn="just"/>
            <a:r>
              <a:rPr lang="en-US" sz="2400" b="1">
                <a:solidFill>
                  <a:srgbClr val="7030A0"/>
                </a:solidFill>
                <a:latin typeface="Times New Roman" pitchFamily="18" charset="0"/>
                <a:ea typeface="Roboto" panose="02000000000000000000" pitchFamily="2" charset="0"/>
                <a:cs typeface="Times New Roman" pitchFamily="18" charset="0"/>
              </a:rPr>
              <a:t>        Tìm </a:t>
            </a:r>
            <a:r>
              <a:rPr lang="en-US" sz="2400" b="1" dirty="0" err="1">
                <a:solidFill>
                  <a:srgbClr val="7030A0"/>
                </a:solidFill>
                <a:latin typeface="Times New Roman" pitchFamily="18" charset="0"/>
                <a:ea typeface="Roboto" panose="02000000000000000000" pitchFamily="2" charset="0"/>
                <a:cs typeface="Times New Roman" pitchFamily="18" charset="0"/>
              </a:rPr>
              <a:t>hiểu</a:t>
            </a:r>
            <a:r>
              <a:rPr lang="en-US" sz="2400" b="1" dirty="0">
                <a:solidFill>
                  <a:srgbClr val="7030A0"/>
                </a:solidFill>
                <a:latin typeface="Times New Roman" pitchFamily="18" charset="0"/>
                <a:ea typeface="Roboto" panose="02000000000000000000" pitchFamily="2" charset="0"/>
                <a:cs typeface="Times New Roman" pitchFamily="18" charset="0"/>
              </a:rPr>
              <a:t> </a:t>
            </a:r>
            <a:r>
              <a:rPr lang="en-US" sz="2400" b="1" err="1">
                <a:solidFill>
                  <a:srgbClr val="7030A0"/>
                </a:solidFill>
                <a:latin typeface="Times New Roman" pitchFamily="18" charset="0"/>
                <a:ea typeface="Roboto" panose="02000000000000000000" pitchFamily="2" charset="0"/>
                <a:cs typeface="Times New Roman" pitchFamily="18" charset="0"/>
              </a:rPr>
              <a:t>hệ</a:t>
            </a:r>
            <a:r>
              <a:rPr lang="en-US" sz="2400" b="1">
                <a:solidFill>
                  <a:srgbClr val="7030A0"/>
                </a:solidFill>
                <a:latin typeface="Times New Roman" pitchFamily="18" charset="0"/>
                <a:ea typeface="Roboto" panose="02000000000000000000" pitchFamily="2" charset="0"/>
                <a:cs typeface="Times New Roman" pitchFamily="18" charset="0"/>
              </a:rPr>
              <a:t> thống </a:t>
            </a:r>
            <a:r>
              <a:rPr lang="en-US" sz="2400" b="1" dirty="0" err="1">
                <a:solidFill>
                  <a:srgbClr val="7030A0"/>
                </a:solidFill>
                <a:latin typeface="Times New Roman" pitchFamily="18" charset="0"/>
                <a:ea typeface="Roboto" panose="02000000000000000000" pitchFamily="2" charset="0"/>
                <a:cs typeface="Times New Roman" pitchFamily="18" charset="0"/>
              </a:rPr>
              <a:t>lọc</a:t>
            </a:r>
            <a:r>
              <a:rPr lang="en-US" sz="2400" b="1" dirty="0">
                <a:solidFill>
                  <a:srgbClr val="7030A0"/>
                </a:solidFill>
                <a:latin typeface="Times New Roman" pitchFamily="18" charset="0"/>
                <a:ea typeface="Roboto" panose="02000000000000000000" pitchFamily="2" charset="0"/>
                <a:cs typeface="Times New Roman" pitchFamily="18" charset="0"/>
              </a:rPr>
              <a:t> </a:t>
            </a:r>
            <a:r>
              <a:rPr lang="en-US" sz="2400" b="1" dirty="0" err="1">
                <a:solidFill>
                  <a:srgbClr val="7030A0"/>
                </a:solidFill>
                <a:latin typeface="Times New Roman" pitchFamily="18" charset="0"/>
                <a:ea typeface="Roboto" panose="02000000000000000000" pitchFamily="2" charset="0"/>
                <a:cs typeface="Times New Roman" pitchFamily="18" charset="0"/>
              </a:rPr>
              <a:t>nước</a:t>
            </a:r>
            <a:r>
              <a:rPr lang="en-US" sz="2400" b="1" dirty="0">
                <a:solidFill>
                  <a:srgbClr val="7030A0"/>
                </a:solidFill>
                <a:latin typeface="Times New Roman" pitchFamily="18" charset="0"/>
                <a:ea typeface="Roboto" panose="02000000000000000000" pitchFamily="2" charset="0"/>
                <a:cs typeface="Times New Roman" pitchFamily="18" charset="0"/>
              </a:rPr>
              <a:t> </a:t>
            </a:r>
            <a:r>
              <a:rPr lang="en-US" sz="2400" b="1" dirty="0" err="1">
                <a:solidFill>
                  <a:srgbClr val="7030A0"/>
                </a:solidFill>
                <a:latin typeface="Times New Roman" pitchFamily="18" charset="0"/>
                <a:ea typeface="Roboto" panose="02000000000000000000" pitchFamily="2" charset="0"/>
                <a:cs typeface="Times New Roman" pitchFamily="18" charset="0"/>
              </a:rPr>
              <a:t>giếng</a:t>
            </a:r>
            <a:r>
              <a:rPr lang="en-US" sz="2400" b="1" dirty="0">
                <a:solidFill>
                  <a:srgbClr val="7030A0"/>
                </a:solidFill>
                <a:latin typeface="Times New Roman" pitchFamily="18" charset="0"/>
                <a:ea typeface="Roboto" panose="02000000000000000000" pitchFamily="2" charset="0"/>
                <a:cs typeface="Times New Roman" pitchFamily="18" charset="0"/>
              </a:rPr>
              <a:t> </a:t>
            </a:r>
            <a:r>
              <a:rPr lang="en-US" sz="2400" b="1" dirty="0" err="1">
                <a:solidFill>
                  <a:srgbClr val="7030A0"/>
                </a:solidFill>
                <a:latin typeface="Times New Roman" pitchFamily="18" charset="0"/>
                <a:ea typeface="Roboto" panose="02000000000000000000" pitchFamily="2" charset="0"/>
                <a:cs typeface="Times New Roman" pitchFamily="18" charset="0"/>
              </a:rPr>
              <a:t>bị</a:t>
            </a:r>
            <a:r>
              <a:rPr lang="en-US" sz="2400" b="1" dirty="0">
                <a:solidFill>
                  <a:srgbClr val="7030A0"/>
                </a:solidFill>
                <a:latin typeface="Times New Roman" pitchFamily="18" charset="0"/>
                <a:ea typeface="Roboto" panose="02000000000000000000" pitchFamily="2" charset="0"/>
                <a:cs typeface="Times New Roman" pitchFamily="18" charset="0"/>
              </a:rPr>
              <a:t> </a:t>
            </a:r>
            <a:r>
              <a:rPr lang="en-US" sz="2400" b="1" dirty="0" err="1">
                <a:solidFill>
                  <a:srgbClr val="7030A0"/>
                </a:solidFill>
                <a:latin typeface="Times New Roman" pitchFamily="18" charset="0"/>
                <a:ea typeface="Roboto" panose="02000000000000000000" pitchFamily="2" charset="0"/>
                <a:cs typeface="Times New Roman" pitchFamily="18" charset="0"/>
              </a:rPr>
              <a:t>nhiễm</a:t>
            </a:r>
            <a:r>
              <a:rPr lang="en-US" sz="2400" b="1" dirty="0">
                <a:solidFill>
                  <a:srgbClr val="7030A0"/>
                </a:solidFill>
                <a:latin typeface="Times New Roman" pitchFamily="18" charset="0"/>
                <a:ea typeface="Roboto" panose="02000000000000000000" pitchFamily="2" charset="0"/>
                <a:cs typeface="Times New Roman" pitchFamily="18" charset="0"/>
              </a:rPr>
              <a:t> </a:t>
            </a:r>
            <a:r>
              <a:rPr lang="en-US" sz="2400" b="1" dirty="0" err="1">
                <a:solidFill>
                  <a:srgbClr val="7030A0"/>
                </a:solidFill>
                <a:latin typeface="Times New Roman" pitchFamily="18" charset="0"/>
                <a:ea typeface="Roboto" panose="02000000000000000000" pitchFamily="2" charset="0"/>
                <a:cs typeface="Times New Roman" pitchFamily="18" charset="0"/>
              </a:rPr>
              <a:t>phèn</a:t>
            </a:r>
            <a:r>
              <a:rPr lang="en-US" sz="2400" b="1" dirty="0">
                <a:solidFill>
                  <a:srgbClr val="7030A0"/>
                </a:solidFill>
                <a:latin typeface="Times New Roman" pitchFamily="18" charset="0"/>
                <a:ea typeface="Roboto" panose="02000000000000000000" pitchFamily="2" charset="0"/>
                <a:cs typeface="Times New Roman" pitchFamily="18" charset="0"/>
              </a:rPr>
              <a:t> </a:t>
            </a:r>
            <a:r>
              <a:rPr lang="en-US" sz="2400" b="1" dirty="0" err="1">
                <a:solidFill>
                  <a:srgbClr val="7030A0"/>
                </a:solidFill>
                <a:latin typeface="Times New Roman" pitchFamily="18" charset="0"/>
                <a:ea typeface="Roboto" panose="02000000000000000000" pitchFamily="2" charset="0"/>
                <a:cs typeface="Times New Roman" pitchFamily="18" charset="0"/>
              </a:rPr>
              <a:t>và</a:t>
            </a:r>
            <a:r>
              <a:rPr lang="en-US" sz="2400" b="1" dirty="0">
                <a:solidFill>
                  <a:srgbClr val="7030A0"/>
                </a:solidFill>
                <a:latin typeface="Times New Roman" pitchFamily="18" charset="0"/>
                <a:ea typeface="Roboto" panose="02000000000000000000" pitchFamily="2" charset="0"/>
                <a:cs typeface="Times New Roman" pitchFamily="18" charset="0"/>
              </a:rPr>
              <a:t> </a:t>
            </a:r>
            <a:r>
              <a:rPr lang="en-US" sz="2400" b="1" dirty="0" err="1">
                <a:solidFill>
                  <a:srgbClr val="7030A0"/>
                </a:solidFill>
                <a:latin typeface="Times New Roman" pitchFamily="18" charset="0"/>
                <a:ea typeface="Roboto" panose="02000000000000000000" pitchFamily="2" charset="0"/>
                <a:cs typeface="Times New Roman" pitchFamily="18" charset="0"/>
              </a:rPr>
              <a:t>máy</a:t>
            </a:r>
            <a:r>
              <a:rPr lang="en-US" sz="2400" b="1" dirty="0">
                <a:solidFill>
                  <a:srgbClr val="7030A0"/>
                </a:solidFill>
                <a:latin typeface="Times New Roman" pitchFamily="18" charset="0"/>
                <a:ea typeface="Roboto" panose="02000000000000000000" pitchFamily="2" charset="0"/>
                <a:cs typeface="Times New Roman" pitchFamily="18" charset="0"/>
              </a:rPr>
              <a:t> </a:t>
            </a:r>
            <a:r>
              <a:rPr lang="en-US" sz="2400" b="1" dirty="0" err="1">
                <a:solidFill>
                  <a:srgbClr val="7030A0"/>
                </a:solidFill>
                <a:latin typeface="Times New Roman" pitchFamily="18" charset="0"/>
                <a:ea typeface="Roboto" panose="02000000000000000000" pitchFamily="2" charset="0"/>
                <a:cs typeface="Times New Roman" pitchFamily="18" charset="0"/>
              </a:rPr>
              <a:t>lọc</a:t>
            </a:r>
            <a:r>
              <a:rPr lang="en-US" sz="2400" b="1" dirty="0">
                <a:solidFill>
                  <a:srgbClr val="7030A0"/>
                </a:solidFill>
                <a:latin typeface="Times New Roman" pitchFamily="18" charset="0"/>
                <a:ea typeface="Roboto" panose="02000000000000000000" pitchFamily="2" charset="0"/>
                <a:cs typeface="Times New Roman" pitchFamily="18" charset="0"/>
              </a:rPr>
              <a:t> </a:t>
            </a:r>
            <a:r>
              <a:rPr lang="en-US" sz="2400" b="1" dirty="0" err="1">
                <a:solidFill>
                  <a:srgbClr val="7030A0"/>
                </a:solidFill>
                <a:latin typeface="Times New Roman" pitchFamily="18" charset="0"/>
                <a:ea typeface="Roboto" panose="02000000000000000000" pitchFamily="2" charset="0"/>
                <a:cs typeface="Times New Roman" pitchFamily="18" charset="0"/>
              </a:rPr>
              <a:t>nước</a:t>
            </a:r>
            <a:r>
              <a:rPr lang="en-US" sz="2400" b="1" dirty="0">
                <a:solidFill>
                  <a:srgbClr val="7030A0"/>
                </a:solidFill>
                <a:latin typeface="Times New Roman" pitchFamily="18" charset="0"/>
                <a:ea typeface="Roboto" panose="02000000000000000000" pitchFamily="2" charset="0"/>
                <a:cs typeface="Times New Roman" pitchFamily="18" charset="0"/>
              </a:rPr>
              <a:t> </a:t>
            </a:r>
            <a:r>
              <a:rPr lang="en-US" sz="2400" b="1" dirty="0" err="1">
                <a:solidFill>
                  <a:srgbClr val="7030A0"/>
                </a:solidFill>
                <a:latin typeface="Times New Roman" pitchFamily="18" charset="0"/>
                <a:ea typeface="Roboto" panose="02000000000000000000" pitchFamily="2" charset="0"/>
                <a:cs typeface="Times New Roman" pitchFamily="18" charset="0"/>
              </a:rPr>
              <a:t>uống</a:t>
            </a:r>
            <a:r>
              <a:rPr lang="en-US" sz="2400" b="1" dirty="0">
                <a:solidFill>
                  <a:srgbClr val="7030A0"/>
                </a:solidFill>
                <a:latin typeface="Times New Roman" pitchFamily="18" charset="0"/>
                <a:ea typeface="Roboto" panose="02000000000000000000" pitchFamily="2" charset="0"/>
                <a:cs typeface="Times New Roman" pitchFamily="18" charset="0"/>
              </a:rPr>
              <a:t> </a:t>
            </a:r>
            <a:r>
              <a:rPr lang="en-US" sz="2400" b="1" dirty="0" err="1">
                <a:solidFill>
                  <a:srgbClr val="7030A0"/>
                </a:solidFill>
                <a:latin typeface="Times New Roman" pitchFamily="18" charset="0"/>
                <a:ea typeface="Roboto" panose="02000000000000000000" pitchFamily="2" charset="0"/>
                <a:cs typeface="Times New Roman" pitchFamily="18" charset="0"/>
              </a:rPr>
              <a:t>gia</a:t>
            </a:r>
            <a:r>
              <a:rPr lang="en-US" sz="2400" b="1" dirty="0">
                <a:solidFill>
                  <a:srgbClr val="7030A0"/>
                </a:solidFill>
                <a:latin typeface="Times New Roman" pitchFamily="18" charset="0"/>
                <a:ea typeface="Roboto" panose="02000000000000000000" pitchFamily="2" charset="0"/>
                <a:cs typeface="Times New Roman" pitchFamily="18" charset="0"/>
              </a:rPr>
              <a:t> </a:t>
            </a:r>
            <a:r>
              <a:rPr lang="en-US" sz="2400" b="1" dirty="0" err="1">
                <a:solidFill>
                  <a:srgbClr val="7030A0"/>
                </a:solidFill>
                <a:latin typeface="Times New Roman" pitchFamily="18" charset="0"/>
                <a:ea typeface="Roboto" panose="02000000000000000000" pitchFamily="2" charset="0"/>
                <a:cs typeface="Times New Roman" pitchFamily="18" charset="0"/>
              </a:rPr>
              <a:t>đình</a:t>
            </a:r>
            <a:endParaRPr lang="en-US" sz="2400" b="1" dirty="0">
              <a:solidFill>
                <a:srgbClr val="7030A0"/>
              </a:solidFill>
              <a:latin typeface="Times New Roman" pitchFamily="18" charset="0"/>
              <a:ea typeface="Roboto" panose="02000000000000000000" pitchFamily="2" charset="0"/>
              <a:cs typeface="Times New Roman" pitchFamily="18" charset="0"/>
            </a:endParaRPr>
          </a:p>
        </p:txBody>
      </p:sp>
      <p:pic>
        <p:nvPicPr>
          <p:cNvPr id="4" name="Picture 2" descr="Thực trạng nguồn nước giếng khoan và nước sinh hoạt tại các vùng miền"/>
          <p:cNvPicPr>
            <a:picLocks noChangeAspect="1" noChangeArrowheads="1"/>
          </p:cNvPicPr>
          <p:nvPr/>
        </p:nvPicPr>
        <p:blipFill rotWithShape="1">
          <a:blip r:embed="rId2">
            <a:extLst>
              <a:ext uri="{28A0092B-C50C-407E-A947-70E740481C1C}">
                <a14:useLocalDpi xmlns:a14="http://schemas.microsoft.com/office/drawing/2010/main" val="0"/>
              </a:ext>
            </a:extLst>
          </a:blip>
          <a:srcRect l="2986" t="4256" r="3699" b="4146"/>
          <a:stretch/>
        </p:blipFill>
        <p:spPr bwMode="auto">
          <a:xfrm>
            <a:off x="802621" y="1251043"/>
            <a:ext cx="3111655" cy="2390516"/>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13459" y="1251043"/>
            <a:ext cx="2905125" cy="23905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TextBox 5"/>
          <p:cNvSpPr txBox="1"/>
          <p:nvPr/>
        </p:nvSpPr>
        <p:spPr>
          <a:xfrm>
            <a:off x="7392152" y="1226616"/>
            <a:ext cx="926432" cy="584775"/>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pPr algn="ctr"/>
            <a:r>
              <a:rPr lang="en-US" sz="1600" b="1">
                <a:solidFill>
                  <a:srgbClr val="C00000"/>
                </a:solidFill>
              </a:rPr>
              <a:t>Giếng khoan</a:t>
            </a:r>
          </a:p>
        </p:txBody>
      </p:sp>
      <p:sp>
        <p:nvSpPr>
          <p:cNvPr id="7" name="TextBox 6"/>
          <p:cNvSpPr txBox="1"/>
          <p:nvPr/>
        </p:nvSpPr>
        <p:spPr>
          <a:xfrm>
            <a:off x="802617" y="1251044"/>
            <a:ext cx="897846" cy="584775"/>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pPr algn="ctr"/>
            <a:r>
              <a:rPr lang="en-US" sz="1600" b="1">
                <a:solidFill>
                  <a:srgbClr val="C00000"/>
                </a:solidFill>
              </a:rPr>
              <a:t>Giếng đào</a:t>
            </a:r>
          </a:p>
        </p:txBody>
      </p:sp>
      <p:sp>
        <p:nvSpPr>
          <p:cNvPr id="8" name="Rounded Rectangle 7"/>
          <p:cNvSpPr/>
          <p:nvPr/>
        </p:nvSpPr>
        <p:spPr>
          <a:xfrm>
            <a:off x="3815" y="3769895"/>
            <a:ext cx="9140189" cy="1323339"/>
          </a:xfrm>
          <a:prstGeom prst="roundRect">
            <a:avLst/>
          </a:prstGeom>
          <a:solidFill>
            <a:schemeClr val="bg1"/>
          </a:solidFill>
          <a:ln w="19050">
            <a:no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09538" indent="109538" algn="just"/>
            <a:r>
              <a:rPr lang="en-US" sz="2400" dirty="0">
                <a:solidFill>
                  <a:schemeClr val="tx1"/>
                </a:solidFill>
                <a:latin typeface="Times New Roman" pitchFamily="18" charset="0"/>
                <a:cs typeface="Times New Roman" pitchFamily="18" charset="0"/>
              </a:rPr>
              <a:t>Ở </a:t>
            </a:r>
            <a:r>
              <a:rPr lang="en-US" sz="2400" dirty="0" err="1">
                <a:solidFill>
                  <a:schemeClr val="tx1"/>
                </a:solidFill>
                <a:latin typeface="Times New Roman" pitchFamily="18" charset="0"/>
                <a:cs typeface="Times New Roman" pitchFamily="18" charset="0"/>
              </a:rPr>
              <a:t>các</a:t>
            </a:r>
            <a:r>
              <a:rPr lang="en-US" sz="2400" dirty="0">
                <a:solidFill>
                  <a:schemeClr val="tx1"/>
                </a:solidFill>
                <a:latin typeface="Times New Roman" pitchFamily="18" charset="0"/>
                <a:cs typeface="Times New Roman" pitchFamily="18" charset="0"/>
              </a:rPr>
              <a:t> </a:t>
            </a:r>
            <a:r>
              <a:rPr lang="en-US" sz="2400" dirty="0" err="1">
                <a:solidFill>
                  <a:schemeClr val="tx1"/>
                </a:solidFill>
                <a:latin typeface="Times New Roman" pitchFamily="18" charset="0"/>
                <a:cs typeface="Times New Roman" pitchFamily="18" charset="0"/>
              </a:rPr>
              <a:t>vùng</a:t>
            </a:r>
            <a:r>
              <a:rPr lang="en-US" sz="2400" dirty="0">
                <a:solidFill>
                  <a:schemeClr val="tx1"/>
                </a:solidFill>
                <a:latin typeface="Times New Roman" pitchFamily="18" charset="0"/>
                <a:cs typeface="Times New Roman" pitchFamily="18" charset="0"/>
              </a:rPr>
              <a:t> </a:t>
            </a:r>
            <a:r>
              <a:rPr lang="en-US" sz="2400" dirty="0" err="1">
                <a:solidFill>
                  <a:schemeClr val="tx1"/>
                </a:solidFill>
                <a:latin typeface="Times New Roman" pitchFamily="18" charset="0"/>
                <a:cs typeface="Times New Roman" pitchFamily="18" charset="0"/>
              </a:rPr>
              <a:t>nông</a:t>
            </a:r>
            <a:r>
              <a:rPr lang="en-US" sz="2400" dirty="0">
                <a:solidFill>
                  <a:schemeClr val="tx1"/>
                </a:solidFill>
                <a:latin typeface="Times New Roman" pitchFamily="18" charset="0"/>
                <a:cs typeface="Times New Roman" pitchFamily="18" charset="0"/>
              </a:rPr>
              <a:t> </a:t>
            </a:r>
            <a:r>
              <a:rPr lang="en-US" sz="2400" dirty="0" err="1">
                <a:solidFill>
                  <a:schemeClr val="tx1"/>
                </a:solidFill>
                <a:latin typeface="Times New Roman" pitchFamily="18" charset="0"/>
                <a:cs typeface="Times New Roman" pitchFamily="18" charset="0"/>
              </a:rPr>
              <a:t>thôn</a:t>
            </a:r>
            <a:r>
              <a:rPr lang="en-US" sz="2400" dirty="0">
                <a:solidFill>
                  <a:schemeClr val="tx1"/>
                </a:solidFill>
                <a:latin typeface="Times New Roman" pitchFamily="18" charset="0"/>
                <a:cs typeface="Times New Roman" pitchFamily="18" charset="0"/>
              </a:rPr>
              <a:t> n</a:t>
            </a:r>
            <a:r>
              <a:rPr lang="vi-VN" sz="2400" dirty="0">
                <a:solidFill>
                  <a:schemeClr val="tx1"/>
                </a:solidFill>
                <a:latin typeface="Times New Roman" pitchFamily="18" charset="0"/>
                <a:cs typeface="Times New Roman" pitchFamily="18" charset="0"/>
              </a:rPr>
              <a:t>ước</a:t>
            </a:r>
            <a:r>
              <a:rPr lang="en-US" sz="2400" dirty="0">
                <a:solidFill>
                  <a:schemeClr val="tx1"/>
                </a:solidFill>
                <a:latin typeface="Times New Roman" pitchFamily="18" charset="0"/>
                <a:cs typeface="Times New Roman" pitchFamily="18" charset="0"/>
              </a:rPr>
              <a:t> ta, </a:t>
            </a:r>
            <a:r>
              <a:rPr lang="en-US" sz="2400" dirty="0" err="1">
                <a:solidFill>
                  <a:schemeClr val="tx1"/>
                </a:solidFill>
                <a:latin typeface="Times New Roman" pitchFamily="18" charset="0"/>
                <a:cs typeface="Times New Roman" pitchFamily="18" charset="0"/>
              </a:rPr>
              <a:t>ng</a:t>
            </a:r>
            <a:r>
              <a:rPr lang="vi-VN" sz="2400" dirty="0">
                <a:solidFill>
                  <a:schemeClr val="tx1"/>
                </a:solidFill>
                <a:latin typeface="Times New Roman" pitchFamily="18" charset="0"/>
                <a:cs typeface="Times New Roman" pitchFamily="18" charset="0"/>
              </a:rPr>
              <a:t>ười</a:t>
            </a:r>
            <a:r>
              <a:rPr lang="en-US" sz="2400" dirty="0">
                <a:solidFill>
                  <a:schemeClr val="tx1"/>
                </a:solidFill>
                <a:latin typeface="Times New Roman" pitchFamily="18" charset="0"/>
                <a:cs typeface="Times New Roman" pitchFamily="18" charset="0"/>
              </a:rPr>
              <a:t> </a:t>
            </a:r>
            <a:r>
              <a:rPr lang="en-US" sz="2400" dirty="0" err="1">
                <a:solidFill>
                  <a:schemeClr val="tx1"/>
                </a:solidFill>
                <a:latin typeface="Times New Roman" pitchFamily="18" charset="0"/>
                <a:cs typeface="Times New Roman" pitchFamily="18" charset="0"/>
              </a:rPr>
              <a:t>dân</a:t>
            </a:r>
            <a:r>
              <a:rPr lang="en-US" sz="2400" dirty="0">
                <a:solidFill>
                  <a:schemeClr val="tx1"/>
                </a:solidFill>
                <a:latin typeface="Times New Roman" pitchFamily="18" charset="0"/>
                <a:cs typeface="Times New Roman" pitchFamily="18" charset="0"/>
              </a:rPr>
              <a:t> </a:t>
            </a:r>
            <a:r>
              <a:rPr lang="en-US" sz="2400" dirty="0" err="1">
                <a:solidFill>
                  <a:schemeClr val="tx1"/>
                </a:solidFill>
                <a:latin typeface="Times New Roman" pitchFamily="18" charset="0"/>
                <a:cs typeface="Times New Roman" pitchFamily="18" charset="0"/>
              </a:rPr>
              <a:t>th</a:t>
            </a:r>
            <a:r>
              <a:rPr lang="vi-VN" sz="2400" dirty="0">
                <a:solidFill>
                  <a:schemeClr val="tx1"/>
                </a:solidFill>
                <a:latin typeface="Times New Roman" pitchFamily="18" charset="0"/>
                <a:cs typeface="Times New Roman" pitchFamily="18" charset="0"/>
              </a:rPr>
              <a:t>ường</a:t>
            </a:r>
            <a:r>
              <a:rPr lang="en-US" sz="2400" dirty="0">
                <a:solidFill>
                  <a:schemeClr val="tx1"/>
                </a:solidFill>
                <a:latin typeface="Times New Roman" pitchFamily="18" charset="0"/>
                <a:cs typeface="Times New Roman" pitchFamily="18" charset="0"/>
              </a:rPr>
              <a:t> </a:t>
            </a:r>
            <a:r>
              <a:rPr lang="en-US" sz="2400" dirty="0" err="1">
                <a:solidFill>
                  <a:schemeClr val="tx1"/>
                </a:solidFill>
                <a:latin typeface="Times New Roman" pitchFamily="18" charset="0"/>
                <a:cs typeface="Times New Roman" pitchFamily="18" charset="0"/>
              </a:rPr>
              <a:t>sử</a:t>
            </a:r>
            <a:r>
              <a:rPr lang="en-US" sz="2400" dirty="0">
                <a:solidFill>
                  <a:schemeClr val="tx1"/>
                </a:solidFill>
                <a:latin typeface="Times New Roman" pitchFamily="18" charset="0"/>
                <a:cs typeface="Times New Roman" pitchFamily="18" charset="0"/>
              </a:rPr>
              <a:t> </a:t>
            </a:r>
            <a:r>
              <a:rPr lang="en-US" sz="2400" dirty="0" err="1">
                <a:solidFill>
                  <a:schemeClr val="tx1"/>
                </a:solidFill>
                <a:latin typeface="Times New Roman" pitchFamily="18" charset="0"/>
                <a:cs typeface="Times New Roman" pitchFamily="18" charset="0"/>
              </a:rPr>
              <a:t>dụng</a:t>
            </a:r>
            <a:r>
              <a:rPr lang="en-US" sz="2400" dirty="0">
                <a:solidFill>
                  <a:schemeClr val="tx1"/>
                </a:solidFill>
                <a:latin typeface="Times New Roman" pitchFamily="18" charset="0"/>
                <a:cs typeface="Times New Roman" pitchFamily="18" charset="0"/>
              </a:rPr>
              <a:t> n</a:t>
            </a:r>
            <a:r>
              <a:rPr lang="vi-VN" sz="2400" dirty="0">
                <a:solidFill>
                  <a:schemeClr val="tx1"/>
                </a:solidFill>
                <a:latin typeface="Times New Roman" pitchFamily="18" charset="0"/>
                <a:cs typeface="Times New Roman" pitchFamily="18" charset="0"/>
              </a:rPr>
              <a:t>ước</a:t>
            </a:r>
            <a:r>
              <a:rPr lang="en-US" sz="2400" dirty="0">
                <a:solidFill>
                  <a:schemeClr val="tx1"/>
                </a:solidFill>
                <a:latin typeface="Times New Roman" pitchFamily="18" charset="0"/>
                <a:cs typeface="Times New Roman" pitchFamily="18" charset="0"/>
              </a:rPr>
              <a:t> </a:t>
            </a:r>
            <a:r>
              <a:rPr lang="en-US" sz="2400" dirty="0" err="1">
                <a:solidFill>
                  <a:schemeClr val="tx1"/>
                </a:solidFill>
                <a:latin typeface="Times New Roman" pitchFamily="18" charset="0"/>
                <a:cs typeface="Times New Roman" pitchFamily="18" charset="0"/>
              </a:rPr>
              <a:t>giếng</a:t>
            </a:r>
            <a:r>
              <a:rPr lang="en-US" sz="2400" dirty="0">
                <a:solidFill>
                  <a:schemeClr val="tx1"/>
                </a:solidFill>
                <a:latin typeface="Times New Roman" pitchFamily="18" charset="0"/>
                <a:cs typeface="Times New Roman" pitchFamily="18" charset="0"/>
              </a:rPr>
              <a:t> </a:t>
            </a:r>
            <a:r>
              <a:rPr lang="en-US" sz="2400" dirty="0" err="1">
                <a:solidFill>
                  <a:schemeClr val="tx1"/>
                </a:solidFill>
                <a:latin typeface="Times New Roman" pitchFamily="18" charset="0"/>
                <a:cs typeface="Times New Roman" pitchFamily="18" charset="0"/>
              </a:rPr>
              <a:t>khoan</a:t>
            </a:r>
            <a:r>
              <a:rPr lang="en-US" sz="2400" dirty="0">
                <a:solidFill>
                  <a:schemeClr val="tx1"/>
                </a:solidFill>
                <a:latin typeface="Times New Roman" pitchFamily="18" charset="0"/>
                <a:cs typeface="Times New Roman" pitchFamily="18" charset="0"/>
              </a:rPr>
              <a:t>, </a:t>
            </a:r>
            <a:r>
              <a:rPr lang="en-US" sz="2400" dirty="0" err="1">
                <a:solidFill>
                  <a:schemeClr val="tx1"/>
                </a:solidFill>
                <a:latin typeface="Times New Roman" pitchFamily="18" charset="0"/>
                <a:cs typeface="Times New Roman" pitchFamily="18" charset="0"/>
              </a:rPr>
              <a:t>giếng</a:t>
            </a:r>
            <a:r>
              <a:rPr lang="en-US" sz="2400" dirty="0">
                <a:solidFill>
                  <a:schemeClr val="tx1"/>
                </a:solidFill>
                <a:latin typeface="Times New Roman" pitchFamily="18" charset="0"/>
                <a:cs typeface="Times New Roman" pitchFamily="18" charset="0"/>
              </a:rPr>
              <a:t> </a:t>
            </a:r>
            <a:r>
              <a:rPr lang="en-US" sz="2400" dirty="0" err="1">
                <a:solidFill>
                  <a:schemeClr val="tx1"/>
                </a:solidFill>
                <a:latin typeface="Times New Roman" pitchFamily="18" charset="0"/>
                <a:cs typeface="Times New Roman" pitchFamily="18" charset="0"/>
              </a:rPr>
              <a:t>đào</a:t>
            </a:r>
            <a:r>
              <a:rPr lang="en-US" sz="2400" dirty="0">
                <a:solidFill>
                  <a:schemeClr val="tx1"/>
                </a:solidFill>
                <a:latin typeface="Times New Roman" pitchFamily="18" charset="0"/>
                <a:cs typeface="Times New Roman" pitchFamily="18" charset="0"/>
              </a:rPr>
              <a:t> </a:t>
            </a:r>
            <a:r>
              <a:rPr lang="en-US" sz="2400" dirty="0" err="1">
                <a:solidFill>
                  <a:schemeClr val="tx1"/>
                </a:solidFill>
                <a:latin typeface="Times New Roman" pitchFamily="18" charset="0"/>
                <a:cs typeface="Times New Roman" pitchFamily="18" charset="0"/>
              </a:rPr>
              <a:t>làm</a:t>
            </a:r>
            <a:r>
              <a:rPr lang="en-US" sz="2400" dirty="0">
                <a:solidFill>
                  <a:schemeClr val="tx1"/>
                </a:solidFill>
                <a:latin typeface="Times New Roman" pitchFamily="18" charset="0"/>
                <a:cs typeface="Times New Roman" pitchFamily="18" charset="0"/>
              </a:rPr>
              <a:t> n</a:t>
            </a:r>
            <a:r>
              <a:rPr lang="vi-VN" sz="2400" dirty="0">
                <a:solidFill>
                  <a:schemeClr val="tx1"/>
                </a:solidFill>
                <a:latin typeface="Times New Roman" pitchFamily="18" charset="0"/>
                <a:cs typeface="Times New Roman" pitchFamily="18" charset="0"/>
              </a:rPr>
              <a:t>ước</a:t>
            </a:r>
            <a:r>
              <a:rPr lang="en-US" sz="2400" dirty="0">
                <a:solidFill>
                  <a:schemeClr val="tx1"/>
                </a:solidFill>
                <a:latin typeface="Times New Roman" pitchFamily="18" charset="0"/>
                <a:cs typeface="Times New Roman" pitchFamily="18" charset="0"/>
              </a:rPr>
              <a:t> </a:t>
            </a:r>
            <a:r>
              <a:rPr lang="en-US" sz="2400" dirty="0" err="1">
                <a:solidFill>
                  <a:schemeClr val="tx1"/>
                </a:solidFill>
                <a:latin typeface="Times New Roman" pitchFamily="18" charset="0"/>
                <a:cs typeface="Times New Roman" pitchFamily="18" charset="0"/>
              </a:rPr>
              <a:t>sinh</a:t>
            </a:r>
            <a:r>
              <a:rPr lang="en-US" sz="2400" dirty="0">
                <a:solidFill>
                  <a:schemeClr val="tx1"/>
                </a:solidFill>
                <a:latin typeface="Times New Roman" pitchFamily="18" charset="0"/>
                <a:cs typeface="Times New Roman" pitchFamily="18" charset="0"/>
              </a:rPr>
              <a:t> </a:t>
            </a:r>
            <a:r>
              <a:rPr lang="en-US" sz="2400" dirty="0" err="1">
                <a:solidFill>
                  <a:schemeClr val="tx1"/>
                </a:solidFill>
                <a:latin typeface="Times New Roman" pitchFamily="18" charset="0"/>
                <a:cs typeface="Times New Roman" pitchFamily="18" charset="0"/>
              </a:rPr>
              <a:t>hoạt</a:t>
            </a:r>
            <a:r>
              <a:rPr lang="en-US" sz="2400" dirty="0">
                <a:solidFill>
                  <a:schemeClr val="tx1"/>
                </a:solidFill>
                <a:latin typeface="Times New Roman" pitchFamily="18" charset="0"/>
                <a:cs typeface="Times New Roman" pitchFamily="18" charset="0"/>
              </a:rPr>
              <a:t>. </a:t>
            </a:r>
            <a:r>
              <a:rPr lang="en-US" sz="2400" dirty="0" err="1">
                <a:solidFill>
                  <a:schemeClr val="tx1"/>
                </a:solidFill>
                <a:latin typeface="Times New Roman" pitchFamily="18" charset="0"/>
                <a:cs typeface="Times New Roman" pitchFamily="18" charset="0"/>
              </a:rPr>
              <a:t>Tuy</a:t>
            </a:r>
            <a:r>
              <a:rPr lang="en-US" sz="2400" dirty="0">
                <a:solidFill>
                  <a:schemeClr val="tx1"/>
                </a:solidFill>
                <a:latin typeface="Times New Roman" pitchFamily="18" charset="0"/>
                <a:cs typeface="Times New Roman" pitchFamily="18" charset="0"/>
              </a:rPr>
              <a:t> </a:t>
            </a:r>
            <a:r>
              <a:rPr lang="en-US" sz="2400" dirty="0" err="1">
                <a:solidFill>
                  <a:schemeClr val="tx1"/>
                </a:solidFill>
                <a:latin typeface="Times New Roman" pitchFamily="18" charset="0"/>
                <a:cs typeface="Times New Roman" pitchFamily="18" charset="0"/>
              </a:rPr>
              <a:t>nhiên</a:t>
            </a:r>
            <a:r>
              <a:rPr lang="en-US" sz="2400" dirty="0">
                <a:solidFill>
                  <a:schemeClr val="tx1"/>
                </a:solidFill>
                <a:latin typeface="Times New Roman" pitchFamily="18" charset="0"/>
                <a:cs typeface="Times New Roman" pitchFamily="18" charset="0"/>
              </a:rPr>
              <a:t>, </a:t>
            </a:r>
            <a:r>
              <a:rPr lang="en-US" sz="2400" dirty="0" err="1">
                <a:solidFill>
                  <a:schemeClr val="tx1"/>
                </a:solidFill>
                <a:latin typeface="Times New Roman" pitchFamily="18" charset="0"/>
                <a:cs typeface="Times New Roman" pitchFamily="18" charset="0"/>
              </a:rPr>
              <a:t>các</a:t>
            </a:r>
            <a:r>
              <a:rPr lang="en-US" sz="2400" dirty="0">
                <a:solidFill>
                  <a:schemeClr val="tx1"/>
                </a:solidFill>
                <a:latin typeface="Times New Roman" pitchFamily="18" charset="0"/>
                <a:cs typeface="Times New Roman" pitchFamily="18" charset="0"/>
              </a:rPr>
              <a:t> </a:t>
            </a:r>
            <a:r>
              <a:rPr lang="en-US" sz="2400" dirty="0" err="1">
                <a:solidFill>
                  <a:schemeClr val="tx1"/>
                </a:solidFill>
                <a:latin typeface="Times New Roman" pitchFamily="18" charset="0"/>
                <a:cs typeface="Times New Roman" pitchFamily="18" charset="0"/>
              </a:rPr>
              <a:t>nguồn</a:t>
            </a:r>
            <a:r>
              <a:rPr lang="en-US" sz="2400" dirty="0">
                <a:solidFill>
                  <a:schemeClr val="tx1"/>
                </a:solidFill>
                <a:latin typeface="Times New Roman" pitchFamily="18" charset="0"/>
                <a:cs typeface="Times New Roman" pitchFamily="18" charset="0"/>
              </a:rPr>
              <a:t> n</a:t>
            </a:r>
            <a:r>
              <a:rPr lang="vi-VN" sz="2400" dirty="0">
                <a:solidFill>
                  <a:schemeClr val="tx1"/>
                </a:solidFill>
                <a:latin typeface="Times New Roman" pitchFamily="18" charset="0"/>
                <a:cs typeface="Times New Roman" pitchFamily="18" charset="0"/>
              </a:rPr>
              <a:t>ước</a:t>
            </a:r>
            <a:r>
              <a:rPr lang="en-US" sz="2400" dirty="0">
                <a:solidFill>
                  <a:schemeClr val="tx1"/>
                </a:solidFill>
                <a:latin typeface="Times New Roman" pitchFamily="18" charset="0"/>
                <a:cs typeface="Times New Roman" pitchFamily="18" charset="0"/>
              </a:rPr>
              <a:t> </a:t>
            </a:r>
            <a:r>
              <a:rPr lang="en-US" sz="2400" dirty="0" err="1">
                <a:solidFill>
                  <a:schemeClr val="tx1"/>
                </a:solidFill>
                <a:latin typeface="Times New Roman" pitchFamily="18" charset="0"/>
                <a:cs typeface="Times New Roman" pitchFamily="18" charset="0"/>
              </a:rPr>
              <a:t>này</a:t>
            </a:r>
            <a:r>
              <a:rPr lang="en-US" sz="2400" dirty="0">
                <a:solidFill>
                  <a:schemeClr val="tx1"/>
                </a:solidFill>
                <a:latin typeface="Times New Roman" pitchFamily="18" charset="0"/>
                <a:cs typeface="Times New Roman" pitchFamily="18" charset="0"/>
              </a:rPr>
              <a:t> </a:t>
            </a:r>
            <a:r>
              <a:rPr lang="en-US" sz="2400" dirty="0" err="1">
                <a:solidFill>
                  <a:schemeClr val="tx1"/>
                </a:solidFill>
                <a:latin typeface="Times New Roman" pitchFamily="18" charset="0"/>
                <a:cs typeface="Times New Roman" pitchFamily="18" charset="0"/>
              </a:rPr>
              <a:t>th</a:t>
            </a:r>
            <a:r>
              <a:rPr lang="vi-VN" sz="2400" dirty="0">
                <a:solidFill>
                  <a:schemeClr val="tx1"/>
                </a:solidFill>
                <a:latin typeface="Times New Roman" pitchFamily="18" charset="0"/>
                <a:cs typeface="Times New Roman" pitchFamily="18" charset="0"/>
              </a:rPr>
              <a:t>ường</a:t>
            </a:r>
            <a:r>
              <a:rPr lang="en-US" sz="2400" dirty="0">
                <a:solidFill>
                  <a:schemeClr val="tx1"/>
                </a:solidFill>
                <a:latin typeface="Times New Roman" pitchFamily="18" charset="0"/>
                <a:cs typeface="Times New Roman" pitchFamily="18" charset="0"/>
              </a:rPr>
              <a:t> </a:t>
            </a:r>
            <a:r>
              <a:rPr lang="en-US" sz="2400" dirty="0" err="1">
                <a:solidFill>
                  <a:schemeClr val="tx1"/>
                </a:solidFill>
                <a:latin typeface="Times New Roman" pitchFamily="18" charset="0"/>
                <a:cs typeface="Times New Roman" pitchFamily="18" charset="0"/>
              </a:rPr>
              <a:t>bị</a:t>
            </a:r>
            <a:r>
              <a:rPr lang="en-US" sz="2400" dirty="0">
                <a:solidFill>
                  <a:schemeClr val="tx1"/>
                </a:solidFill>
                <a:latin typeface="Times New Roman" pitchFamily="18" charset="0"/>
                <a:cs typeface="Times New Roman" pitchFamily="18" charset="0"/>
              </a:rPr>
              <a:t> </a:t>
            </a:r>
            <a:r>
              <a:rPr lang="en-US" sz="2400" dirty="0" err="1">
                <a:solidFill>
                  <a:schemeClr val="tx1"/>
                </a:solidFill>
                <a:latin typeface="Times New Roman" pitchFamily="18" charset="0"/>
                <a:cs typeface="Times New Roman" pitchFamily="18" charset="0"/>
              </a:rPr>
              <a:t>nhiễm</a:t>
            </a:r>
            <a:r>
              <a:rPr lang="en-US" sz="2400" dirty="0">
                <a:solidFill>
                  <a:schemeClr val="tx1"/>
                </a:solidFill>
                <a:latin typeface="Times New Roman" pitchFamily="18" charset="0"/>
                <a:cs typeface="Times New Roman" pitchFamily="18" charset="0"/>
              </a:rPr>
              <a:t> </a:t>
            </a:r>
            <a:r>
              <a:rPr lang="en-US" sz="2400" dirty="0" err="1">
                <a:solidFill>
                  <a:schemeClr val="tx1"/>
                </a:solidFill>
                <a:latin typeface="Times New Roman" pitchFamily="18" charset="0"/>
                <a:cs typeface="Times New Roman" pitchFamily="18" charset="0"/>
              </a:rPr>
              <a:t>phèn</a:t>
            </a:r>
            <a:r>
              <a:rPr lang="en-US" sz="2400" dirty="0">
                <a:solidFill>
                  <a:schemeClr val="tx1"/>
                </a:solidFill>
                <a:latin typeface="Times New Roman" pitchFamily="18" charset="0"/>
                <a:cs typeface="Times New Roman" pitchFamily="18" charset="0"/>
              </a:rPr>
              <a:t> </a:t>
            </a:r>
            <a:r>
              <a:rPr lang="en-US" sz="2400" dirty="0" err="1">
                <a:solidFill>
                  <a:schemeClr val="tx1"/>
                </a:solidFill>
                <a:latin typeface="Times New Roman" pitchFamily="18" charset="0"/>
                <a:cs typeface="Times New Roman" pitchFamily="18" charset="0"/>
              </a:rPr>
              <a:t>và</a:t>
            </a:r>
            <a:r>
              <a:rPr lang="en-US" sz="2400" dirty="0">
                <a:solidFill>
                  <a:schemeClr val="tx1"/>
                </a:solidFill>
                <a:latin typeface="Times New Roman" pitchFamily="18" charset="0"/>
                <a:cs typeface="Times New Roman" pitchFamily="18" charset="0"/>
              </a:rPr>
              <a:t> </a:t>
            </a:r>
            <a:r>
              <a:rPr lang="en-US" sz="2400" dirty="0" err="1">
                <a:solidFill>
                  <a:schemeClr val="tx1"/>
                </a:solidFill>
                <a:latin typeface="Times New Roman" pitchFamily="18" charset="0"/>
                <a:cs typeface="Times New Roman" pitchFamily="18" charset="0"/>
              </a:rPr>
              <a:t>một</a:t>
            </a:r>
            <a:r>
              <a:rPr lang="en-US" sz="2400" dirty="0">
                <a:solidFill>
                  <a:schemeClr val="tx1"/>
                </a:solidFill>
                <a:latin typeface="Times New Roman" pitchFamily="18" charset="0"/>
                <a:cs typeface="Times New Roman" pitchFamily="18" charset="0"/>
              </a:rPr>
              <a:t> </a:t>
            </a:r>
            <a:r>
              <a:rPr lang="en-US" sz="2400" dirty="0" err="1">
                <a:solidFill>
                  <a:schemeClr val="tx1"/>
                </a:solidFill>
                <a:latin typeface="Times New Roman" pitchFamily="18" charset="0"/>
                <a:cs typeface="Times New Roman" pitchFamily="18" charset="0"/>
              </a:rPr>
              <a:t>số</a:t>
            </a:r>
            <a:r>
              <a:rPr lang="en-US" sz="2400" dirty="0">
                <a:solidFill>
                  <a:schemeClr val="tx1"/>
                </a:solidFill>
                <a:latin typeface="Times New Roman" pitchFamily="18" charset="0"/>
                <a:cs typeface="Times New Roman" pitchFamily="18" charset="0"/>
              </a:rPr>
              <a:t> </a:t>
            </a:r>
            <a:r>
              <a:rPr lang="en-US" sz="2400" err="1">
                <a:solidFill>
                  <a:schemeClr val="tx1"/>
                </a:solidFill>
                <a:latin typeface="Times New Roman" pitchFamily="18" charset="0"/>
                <a:cs typeface="Times New Roman" pitchFamily="18" charset="0"/>
              </a:rPr>
              <a:t>tạp</a:t>
            </a:r>
            <a:r>
              <a:rPr lang="en-US" sz="2400">
                <a:solidFill>
                  <a:schemeClr val="tx1"/>
                </a:solidFill>
                <a:latin typeface="Times New Roman" pitchFamily="18" charset="0"/>
                <a:cs typeface="Times New Roman" pitchFamily="18" charset="0"/>
              </a:rPr>
              <a:t> chất.</a:t>
            </a:r>
            <a:endParaRPr lang="en-US" sz="2400" dirty="0">
              <a:solidFill>
                <a:schemeClr val="tx1"/>
              </a:solidFill>
              <a:latin typeface="Times New Roman" pitchFamily="18" charset="0"/>
              <a:cs typeface="Times New Roman" pitchFamily="18" charset="0"/>
            </a:endParaRPr>
          </a:p>
        </p:txBody>
      </p:sp>
      <p:sp>
        <p:nvSpPr>
          <p:cNvPr id="9" name="Right Arrow 8"/>
          <p:cNvSpPr/>
          <p:nvPr/>
        </p:nvSpPr>
        <p:spPr>
          <a:xfrm>
            <a:off x="177800" y="510031"/>
            <a:ext cx="444500" cy="325512"/>
          </a:xfrm>
          <a:prstGeom prst="rightArrow">
            <a:avLst/>
          </a:prstGeom>
          <a:solidFill>
            <a:srgbClr val="AE78D6"/>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00"/>
          </a:p>
        </p:txBody>
      </p:sp>
      <p:sp>
        <p:nvSpPr>
          <p:cNvPr id="10" name="Google Shape;600;p25">
            <a:extLst>
              <a:ext uri="{FF2B5EF4-FFF2-40B4-BE49-F238E27FC236}">
                <a16:creationId xmlns:a16="http://schemas.microsoft.com/office/drawing/2014/main" id="{24A1C1EE-7CE7-4BDB-A9E7-A3A7F94C216C}"/>
              </a:ext>
            </a:extLst>
          </p:cNvPr>
          <p:cNvSpPr txBox="1">
            <a:spLocks/>
          </p:cNvSpPr>
          <p:nvPr/>
        </p:nvSpPr>
        <p:spPr>
          <a:xfrm>
            <a:off x="0" y="0"/>
            <a:ext cx="8797159" cy="525517"/>
          </a:xfrm>
          <a:prstGeom prst="rect">
            <a:avLst/>
          </a:prstGeom>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400" b="1" dirty="0">
                <a:solidFill>
                  <a:schemeClr val="accent6">
                    <a:lumMod val="50000"/>
                  </a:schemeClr>
                </a:solidFill>
                <a:latin typeface="+mj-lt"/>
              </a:rPr>
              <a:t>1. SỰ CẦN THIẾT TÁCH CÁC CHẤT RA KHỎI HỖN HỢP</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299"/>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6" presetClass="entr" presetSubtype="21"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barn(inVertical)">
                                      <p:cBhvr>
                                        <p:cTn id="11" dur="500"/>
                                        <p:tgtEl>
                                          <p:spTgt spid="2"/>
                                        </p:tgtEl>
                                      </p:cBhvr>
                                    </p:animEffect>
                                  </p:childTnLst>
                                </p:cTn>
                              </p:par>
                              <p:par>
                                <p:cTn id="12" presetID="1" presetClass="entr" presetSubtype="0" fill="hold" grpId="0" nodeType="withEffect">
                                  <p:stCondLst>
                                    <p:cond delay="0"/>
                                  </p:stCondLst>
                                  <p:childTnLst>
                                    <p:set>
                                      <p:cBhvr>
                                        <p:cTn id="13" dur="1" fill="hold">
                                          <p:stCondLst>
                                            <p:cond delay="0"/>
                                          </p:stCondLst>
                                        </p:cTn>
                                        <p:tgtEl>
                                          <p:spTgt spid="9"/>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grpId="0" nodeType="clickEffect">
                                  <p:stCondLst>
                                    <p:cond delay="0"/>
                                  </p:stCondLst>
                                  <p:childTnLst>
                                    <p:set>
                                      <p:cBhvr>
                                        <p:cTn id="17" dur="1" fill="hold">
                                          <p:stCondLst>
                                            <p:cond delay="0"/>
                                          </p:stCondLst>
                                        </p:cTn>
                                        <p:tgtEl>
                                          <p:spTgt spid="6"/>
                                        </p:tgtEl>
                                        <p:attrNameLst>
                                          <p:attrName>style.visibility</p:attrName>
                                        </p:attrNameLst>
                                      </p:cBhvr>
                                      <p:to>
                                        <p:strVal val="visible"/>
                                      </p:to>
                                    </p:set>
                                  </p:childTnLst>
                                </p:cTn>
                              </p:par>
                              <p:par>
                                <p:cTn id="18" presetID="1" presetClass="entr" presetSubtype="0" fill="hold" grpId="0" nodeType="withEffect">
                                  <p:stCondLst>
                                    <p:cond delay="0"/>
                                  </p:stCondLst>
                                  <p:childTnLst>
                                    <p:set>
                                      <p:cBhvr>
                                        <p:cTn id="19" dur="1" fill="hold">
                                          <p:stCondLst>
                                            <p:cond delay="0"/>
                                          </p:stCondLst>
                                        </p:cTn>
                                        <p:tgtEl>
                                          <p:spTgt spid="7"/>
                                        </p:tgtEl>
                                        <p:attrNameLst>
                                          <p:attrName>style.visibility</p:attrName>
                                        </p:attrNameLst>
                                      </p:cBhvr>
                                      <p:to>
                                        <p:strVal val="visible"/>
                                      </p:to>
                                    </p:set>
                                  </p:childTnLst>
                                </p:cTn>
                              </p:par>
                              <p:par>
                                <p:cTn id="20" presetID="1" presetClass="entr" presetSubtype="0" fill="hold" nodeType="withEffect">
                                  <p:stCondLst>
                                    <p:cond delay="0"/>
                                  </p:stCondLst>
                                  <p:childTnLst>
                                    <p:set>
                                      <p:cBhvr>
                                        <p:cTn id="21" dur="1" fill="hold">
                                          <p:stCondLst>
                                            <p:cond delay="0"/>
                                          </p:stCondLst>
                                        </p:cTn>
                                        <p:tgtEl>
                                          <p:spTgt spid="4"/>
                                        </p:tgtEl>
                                        <p:attrNameLst>
                                          <p:attrName>style.visibility</p:attrName>
                                        </p:attrNameLst>
                                      </p:cBhvr>
                                      <p:to>
                                        <p:strVal val="visible"/>
                                      </p:to>
                                    </p:set>
                                  </p:childTnLst>
                                </p:cTn>
                              </p:par>
                              <p:par>
                                <p:cTn id="22" presetID="1" presetClass="entr" presetSubtype="0" fill="hold" nodeType="withEffect">
                                  <p:stCondLst>
                                    <p:cond delay="0"/>
                                  </p:stCondLst>
                                  <p:childTnLst>
                                    <p:set>
                                      <p:cBhvr>
                                        <p:cTn id="23" dur="1" fill="hold">
                                          <p:stCondLst>
                                            <p:cond delay="0"/>
                                          </p:stCondLst>
                                        </p:cTn>
                                        <p:tgtEl>
                                          <p:spTgt spid="5"/>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animBg="1"/>
      <p:bldP spid="7" grpId="0" animBg="1"/>
      <p:bldP spid="8" grpId="0" animBg="1"/>
      <p:bldP spid="9" grpId="0" animBg="1"/>
      <p:bldP spid="10"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20641" y="180238"/>
            <a:ext cx="3872280" cy="2277823"/>
          </a:xfrm>
          <a:prstGeom prst="rect">
            <a:avLst/>
          </a:prstGeom>
        </p:spPr>
      </p:pic>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0540" y="153066"/>
            <a:ext cx="4294003" cy="4862214"/>
          </a:xfrm>
          <a:prstGeom prst="rect">
            <a:avLst/>
          </a:prstGeom>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120637" y="2568272"/>
            <a:ext cx="3872284" cy="2413212"/>
          </a:xfrm>
          <a:prstGeom prst="rect">
            <a:avLst/>
          </a:prstGeom>
        </p:spPr>
      </p:pic>
      <p:sp>
        <p:nvSpPr>
          <p:cNvPr id="5" name="Rounded Rectangle 4"/>
          <p:cNvSpPr/>
          <p:nvPr/>
        </p:nvSpPr>
        <p:spPr>
          <a:xfrm>
            <a:off x="5120637" y="2178658"/>
            <a:ext cx="3872284" cy="779228"/>
          </a:xfrm>
          <a:prstGeom prst="roundRect">
            <a:avLst/>
          </a:prstGeom>
          <a:ln>
            <a:no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sz="1800" b="1" dirty="0">
                <a:solidFill>
                  <a:srgbClr val="002060"/>
                </a:solidFill>
                <a:latin typeface="Times New Roman" pitchFamily="18" charset="0"/>
                <a:ea typeface="Roboto" panose="02000000000000000000" pitchFamily="2" charset="0"/>
                <a:cs typeface="Times New Roman" pitchFamily="18" charset="0"/>
              </a:rPr>
              <a:t>NƯỚC NHIỄM MỘT </a:t>
            </a:r>
            <a:r>
              <a:rPr lang="en-US" sz="1800" b="1">
                <a:solidFill>
                  <a:srgbClr val="002060"/>
                </a:solidFill>
                <a:latin typeface="Times New Roman" pitchFamily="18" charset="0"/>
                <a:ea typeface="Roboto" panose="02000000000000000000" pitchFamily="2" charset="0"/>
                <a:cs typeface="Times New Roman" pitchFamily="18" charset="0"/>
              </a:rPr>
              <a:t>SỐ </a:t>
            </a:r>
          </a:p>
          <a:p>
            <a:pPr algn="ctr"/>
            <a:r>
              <a:rPr lang="en-US" sz="1800" b="1">
                <a:solidFill>
                  <a:srgbClr val="002060"/>
                </a:solidFill>
                <a:latin typeface="Times New Roman" pitchFamily="18" charset="0"/>
                <a:ea typeface="Roboto" panose="02000000000000000000" pitchFamily="2" charset="0"/>
                <a:cs typeface="Times New Roman" pitchFamily="18" charset="0"/>
              </a:rPr>
              <a:t>TẠP </a:t>
            </a:r>
            <a:r>
              <a:rPr lang="en-US" sz="1800" b="1" dirty="0">
                <a:solidFill>
                  <a:srgbClr val="002060"/>
                </a:solidFill>
                <a:latin typeface="Times New Roman" pitchFamily="18" charset="0"/>
                <a:ea typeface="Roboto" panose="02000000000000000000" pitchFamily="2" charset="0"/>
                <a:cs typeface="Times New Roman" pitchFamily="18" charset="0"/>
              </a:rPr>
              <a:t>CHẤT</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4A849F8-BDAB-359D-1BB3-CB3C487BB8B8}"/>
              </a:ext>
            </a:extLst>
          </p:cNvPr>
          <p:cNvSpPr txBox="1"/>
          <p:nvPr/>
        </p:nvSpPr>
        <p:spPr>
          <a:xfrm>
            <a:off x="0" y="309592"/>
            <a:ext cx="4572000" cy="4339650"/>
          </a:xfrm>
          <a:prstGeom prst="rect">
            <a:avLst/>
          </a:prstGeom>
          <a:noFill/>
        </p:spPr>
        <p:txBody>
          <a:bodyPr wrap="square">
            <a:spAutoFit/>
          </a:bodyPr>
          <a:lstStyle/>
          <a:p>
            <a:pPr algn="just"/>
            <a:r>
              <a:rPr lang="vi-VN" sz="2300" b="0" i="0" dirty="0">
                <a:solidFill>
                  <a:schemeClr val="tx1"/>
                </a:solidFill>
                <a:effectLst/>
                <a:latin typeface="+mj-lt"/>
              </a:rPr>
              <a:t>Biểu hiện dễ nhận biết nguồn nước nhiễm phèn là nước có màu vàng đục, mùi tanh, nếm thử có vị hơi chua.</a:t>
            </a:r>
          </a:p>
          <a:p>
            <a:pPr algn="just"/>
            <a:r>
              <a:rPr lang="vi-VN" sz="2300" b="0" i="0" dirty="0">
                <a:solidFill>
                  <a:schemeClr val="tx1"/>
                </a:solidFill>
                <a:effectLst/>
                <a:latin typeface="+mj-lt"/>
              </a:rPr>
              <a:t>Bạn có thể kiểm tra nguồn nước nhiễm phèn bằng cách đổ nước vào xô, chậu, để lắng trong khoảng 10 - 15 phút và theo dõi nước có xảy ra hiện tượng kết tủa trên bề mặt hay không. Nếu có một lớp váng màu vàng gạch nổi lên trên mặt nước thì nguồn nước đã nhiễm phèn.</a:t>
            </a:r>
          </a:p>
        </p:txBody>
      </p:sp>
      <p:pic>
        <p:nvPicPr>
          <p:cNvPr id="3" name="Picture 2">
            <a:extLst>
              <a:ext uri="{FF2B5EF4-FFF2-40B4-BE49-F238E27FC236}">
                <a16:creationId xmlns:a16="http://schemas.microsoft.com/office/drawing/2014/main" id="{96EBBC29-FE18-EA25-001F-8B7BDB38F8C0}"/>
              </a:ext>
            </a:extLst>
          </p:cNvPr>
          <p:cNvPicPr>
            <a:picLocks noChangeAspect="1"/>
          </p:cNvPicPr>
          <p:nvPr/>
        </p:nvPicPr>
        <p:blipFill>
          <a:blip r:embed="rId2"/>
          <a:stretch>
            <a:fillRect/>
          </a:stretch>
        </p:blipFill>
        <p:spPr>
          <a:xfrm>
            <a:off x="4856671" y="0"/>
            <a:ext cx="4287327" cy="2389517"/>
          </a:xfrm>
          <a:prstGeom prst="rect">
            <a:avLst/>
          </a:prstGeom>
        </p:spPr>
      </p:pic>
      <p:pic>
        <p:nvPicPr>
          <p:cNvPr id="4" name="Picture 3">
            <a:extLst>
              <a:ext uri="{FF2B5EF4-FFF2-40B4-BE49-F238E27FC236}">
                <a16:creationId xmlns:a16="http://schemas.microsoft.com/office/drawing/2014/main" id="{D6126B46-CE71-004E-E64D-F515DEC59632}"/>
              </a:ext>
            </a:extLst>
          </p:cNvPr>
          <p:cNvPicPr>
            <a:picLocks noChangeAspect="1"/>
          </p:cNvPicPr>
          <p:nvPr/>
        </p:nvPicPr>
        <p:blipFill>
          <a:blip r:embed="rId3"/>
          <a:stretch>
            <a:fillRect/>
          </a:stretch>
        </p:blipFill>
        <p:spPr>
          <a:xfrm>
            <a:off x="4856672" y="2492074"/>
            <a:ext cx="4287328" cy="2651425"/>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1142B3A-3F78-1405-ABCE-EFCE8B2F5AA5}"/>
              </a:ext>
            </a:extLst>
          </p:cNvPr>
          <p:cNvPicPr>
            <a:picLocks noChangeAspect="1"/>
          </p:cNvPicPr>
          <p:nvPr/>
        </p:nvPicPr>
        <p:blipFill>
          <a:blip r:embed="rId2"/>
          <a:stretch>
            <a:fillRect/>
          </a:stretch>
        </p:blipFill>
        <p:spPr>
          <a:xfrm>
            <a:off x="0" y="438567"/>
            <a:ext cx="4632385" cy="4536948"/>
          </a:xfrm>
          <a:prstGeom prst="rect">
            <a:avLst/>
          </a:prstGeom>
        </p:spPr>
      </p:pic>
      <p:sp>
        <p:nvSpPr>
          <p:cNvPr id="3" name="TextBox 2">
            <a:extLst>
              <a:ext uri="{FF2B5EF4-FFF2-40B4-BE49-F238E27FC236}">
                <a16:creationId xmlns:a16="http://schemas.microsoft.com/office/drawing/2014/main" id="{67F234B2-E6CB-D3B1-F004-3BFE5A4E6A20}"/>
              </a:ext>
            </a:extLst>
          </p:cNvPr>
          <p:cNvSpPr txBox="1"/>
          <p:nvPr/>
        </p:nvSpPr>
        <p:spPr>
          <a:xfrm>
            <a:off x="4751863" y="449907"/>
            <a:ext cx="4392137" cy="4693593"/>
          </a:xfrm>
          <a:prstGeom prst="rect">
            <a:avLst/>
          </a:prstGeom>
          <a:noFill/>
        </p:spPr>
        <p:txBody>
          <a:bodyPr wrap="square">
            <a:spAutoFit/>
          </a:bodyPr>
          <a:lstStyle/>
          <a:p>
            <a:pPr algn="just">
              <a:buFont typeface="Arial" panose="020B0604020202020204" pitchFamily="34" charset="0"/>
              <a:buChar char="•"/>
            </a:pPr>
            <a:r>
              <a:rPr lang="vi-VN" sz="2300" b="1" i="0" dirty="0">
                <a:solidFill>
                  <a:srgbClr val="333333"/>
                </a:solidFill>
                <a:effectLst/>
                <a:latin typeface="+mj-lt"/>
              </a:rPr>
              <a:t>Cách 1: Kiểm tra nước nhiễm phèn bằng nhựa chuối: </a:t>
            </a:r>
            <a:r>
              <a:rPr lang="vi-VN" sz="2300" b="0" i="0" dirty="0">
                <a:solidFill>
                  <a:srgbClr val="333333"/>
                </a:solidFill>
                <a:effectLst/>
                <a:latin typeface="+mj-lt"/>
              </a:rPr>
              <a:t>Bạn lấy một ít mủ (nhựa) chuối nhỏ vào nước cần kiểm tra, nếu nước ngả sang màu đậm thì khả năng cao nguồn nước sinh hoạt đã bị nhiễm phèn.</a:t>
            </a:r>
          </a:p>
          <a:p>
            <a:pPr algn="just">
              <a:buFont typeface="Arial" panose="020B0604020202020204" pitchFamily="34" charset="0"/>
              <a:buChar char="•"/>
            </a:pPr>
            <a:r>
              <a:rPr lang="vi-VN" sz="2300" b="1" i="0" dirty="0">
                <a:solidFill>
                  <a:srgbClr val="333333"/>
                </a:solidFill>
                <a:effectLst/>
                <a:latin typeface="+mj-lt"/>
              </a:rPr>
              <a:t>Cách 2: Kiểm tra nước nhiễm phèn bằng nước chè xanh: </a:t>
            </a:r>
            <a:r>
              <a:rPr lang="vi-VN" sz="2300" b="0" i="0" dirty="0">
                <a:solidFill>
                  <a:srgbClr val="333333"/>
                </a:solidFill>
                <a:effectLst/>
                <a:latin typeface="+mj-lt"/>
              </a:rPr>
              <a:t>Bạn đổ nước chè vào nguồn nước cần kiểm tra, nếu nước chuyển sang màu tím thẫm thì nguồn nước sinh hoạt đã bị nhiễm phèn sắt ở mức độ cao.</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B8CFB7A-3453-92DE-CA41-DC77FA7D82CA}"/>
              </a:ext>
            </a:extLst>
          </p:cNvPr>
          <p:cNvPicPr>
            <a:picLocks noChangeAspect="1"/>
          </p:cNvPicPr>
          <p:nvPr/>
        </p:nvPicPr>
        <p:blipFill>
          <a:blip r:embed="rId2"/>
          <a:stretch>
            <a:fillRect/>
          </a:stretch>
        </p:blipFill>
        <p:spPr>
          <a:xfrm>
            <a:off x="258792" y="-1"/>
            <a:ext cx="8678174" cy="4835723"/>
          </a:xfrm>
          <a:prstGeom prst="rect">
            <a:avLst/>
          </a:prstGeom>
        </p:spPr>
      </p:pic>
      <p:sp>
        <p:nvSpPr>
          <p:cNvPr id="3" name="TextBox 2">
            <a:extLst>
              <a:ext uri="{FF2B5EF4-FFF2-40B4-BE49-F238E27FC236}">
                <a16:creationId xmlns:a16="http://schemas.microsoft.com/office/drawing/2014/main" id="{A4FF218D-FA4D-1E72-CDA5-F81B7FD127FE}"/>
              </a:ext>
            </a:extLst>
          </p:cNvPr>
          <p:cNvSpPr txBox="1"/>
          <p:nvPr/>
        </p:nvSpPr>
        <p:spPr>
          <a:xfrm>
            <a:off x="1460938" y="4835723"/>
            <a:ext cx="7083972" cy="400110"/>
          </a:xfrm>
          <a:prstGeom prst="rect">
            <a:avLst/>
          </a:prstGeom>
          <a:noFill/>
        </p:spPr>
        <p:txBody>
          <a:bodyPr wrap="square">
            <a:spAutoFit/>
          </a:bodyPr>
          <a:lstStyle/>
          <a:p>
            <a:r>
              <a:rPr lang="vi-VN" sz="2000" b="1" dirty="0">
                <a:solidFill>
                  <a:schemeClr val="tx1"/>
                </a:solidFill>
                <a:effectLst/>
                <a:latin typeface="Roboto" panose="02000000000000000000" pitchFamily="2" charset="0"/>
              </a:rPr>
              <a:t>Tác hại của nguồn nước nhiễm phèn đối với sức khỏe</a:t>
            </a:r>
            <a:endParaRPr lang="en-US" sz="2000" b="1" dirty="0">
              <a:solidFill>
                <a:schemeClr val="tx1"/>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4772818-A108-F6ED-1B14-4D180CE90483}"/>
              </a:ext>
            </a:extLst>
          </p:cNvPr>
          <p:cNvPicPr>
            <a:picLocks noChangeAspect="1"/>
          </p:cNvPicPr>
          <p:nvPr/>
        </p:nvPicPr>
        <p:blipFill>
          <a:blip r:embed="rId2"/>
          <a:stretch>
            <a:fillRect/>
          </a:stretch>
        </p:blipFill>
        <p:spPr>
          <a:xfrm>
            <a:off x="714375" y="0"/>
            <a:ext cx="7715250" cy="5143500"/>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885"/>
        <p:cNvGrpSpPr/>
        <p:nvPr/>
      </p:nvGrpSpPr>
      <p:grpSpPr>
        <a:xfrm>
          <a:off x="0" y="0"/>
          <a:ext cx="0" cy="0"/>
          <a:chOff x="0" y="0"/>
          <a:chExt cx="0" cy="0"/>
        </a:xfrm>
      </p:grpSpPr>
      <p:sp>
        <p:nvSpPr>
          <p:cNvPr id="20" name="Google Shape;600;p25">
            <a:extLst>
              <a:ext uri="{FF2B5EF4-FFF2-40B4-BE49-F238E27FC236}">
                <a16:creationId xmlns:a16="http://schemas.microsoft.com/office/drawing/2014/main" id="{24A1C1EE-7CE7-4BDB-A9E7-A3A7F94C216C}"/>
              </a:ext>
            </a:extLst>
          </p:cNvPr>
          <p:cNvSpPr txBox="1">
            <a:spLocks/>
          </p:cNvSpPr>
          <p:nvPr/>
        </p:nvSpPr>
        <p:spPr>
          <a:xfrm>
            <a:off x="557049" y="147146"/>
            <a:ext cx="7998372" cy="1019504"/>
          </a:xfrm>
          <a:prstGeom prst="rect">
            <a:avLst/>
          </a:prstGeom>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2600" b="1" dirty="0">
                <a:solidFill>
                  <a:schemeClr val="accent6">
                    <a:lumMod val="50000"/>
                  </a:schemeClr>
                </a:solidFill>
                <a:latin typeface="+mj-lt"/>
              </a:rPr>
              <a:t>1. SỰ CẦN THIẾT TÁCH CÁC CHẤT RA KHỎI HỖN HỢP</a:t>
            </a:r>
          </a:p>
        </p:txBody>
      </p:sp>
      <p:sp>
        <p:nvSpPr>
          <p:cNvPr id="2" name="Frame 1">
            <a:extLst>
              <a:ext uri="{FF2B5EF4-FFF2-40B4-BE49-F238E27FC236}">
                <a16:creationId xmlns:a16="http://schemas.microsoft.com/office/drawing/2014/main" id="{E2E0D9C6-74AC-406D-BB98-BF122779C714}"/>
              </a:ext>
            </a:extLst>
          </p:cNvPr>
          <p:cNvSpPr/>
          <p:nvPr/>
        </p:nvSpPr>
        <p:spPr>
          <a:xfrm>
            <a:off x="683172" y="1327313"/>
            <a:ext cx="6432331" cy="2488869"/>
          </a:xfrm>
          <a:prstGeom prst="frame">
            <a:avLst>
              <a:gd name="adj1" fmla="val 7090"/>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just"/>
            <a:r>
              <a:rPr lang="en-US" sz="1800">
                <a:effectLst/>
                <a:latin typeface="Times New Roman" panose="02020603050405020304" pitchFamily="18" charset="0"/>
                <a:ea typeface="Calibri" panose="020F0502020204030204" pitchFamily="34" charset="0"/>
              </a:rPr>
              <a:t>Ở các vùng nông thôn nước ta, người dân thường sử dụng nước giếng khoan, giếng đào làm nước sinh hoạt, Tuy nhiên, các nguồn nước này thường hay bị nhiễm phèn và một số tạp chất. Làm thế nào để tách các tạp chất này ra khỏi nguồn nước?</a:t>
            </a:r>
          </a:p>
        </p:txBody>
      </p:sp>
      <p:sp>
        <p:nvSpPr>
          <p:cNvPr id="7" name="TextBox 6">
            <a:extLst>
              <a:ext uri="{FF2B5EF4-FFF2-40B4-BE49-F238E27FC236}">
                <a16:creationId xmlns:a16="http://schemas.microsoft.com/office/drawing/2014/main" id="{5AC70120-A313-4C78-8AB3-F404B377D0FC}"/>
              </a:ext>
            </a:extLst>
          </p:cNvPr>
          <p:cNvSpPr txBox="1"/>
          <p:nvPr/>
        </p:nvSpPr>
        <p:spPr>
          <a:xfrm>
            <a:off x="861847" y="1462282"/>
            <a:ext cx="6085491" cy="2308324"/>
          </a:xfrm>
          <a:prstGeom prst="rect">
            <a:avLst/>
          </a:prstGeom>
          <a:noFill/>
        </p:spPr>
        <p:txBody>
          <a:bodyPr wrap="square">
            <a:spAutoFit/>
          </a:bodyPr>
          <a:lstStyle/>
          <a:p>
            <a:pPr algn="just">
              <a:lnSpc>
                <a:spcPct val="150000"/>
              </a:lnSpc>
            </a:pPr>
            <a:r>
              <a:rPr lang="en-US" sz="2400" b="1">
                <a:solidFill>
                  <a:schemeClr val="tx1"/>
                </a:solidFill>
                <a:latin typeface="+mn-lt"/>
                <a:ea typeface="Roboto" panose="02000000000000000000" pitchFamily="2" charset="0"/>
                <a:cs typeface="Times New Roman" panose="02020603050405020304" pitchFamily="18" charset="0"/>
              </a:rPr>
              <a:t>Các nguồn nước giếng thường bị nhiễm phèn và một số tạp chất. </a:t>
            </a:r>
            <a:r>
              <a:rPr lang="vi-VN" sz="2400" b="1">
                <a:solidFill>
                  <a:schemeClr val="tx1"/>
                </a:solidFill>
                <a:latin typeface="+mn-lt"/>
                <a:ea typeface="Roboto" panose="02000000000000000000" pitchFamily="2" charset="0"/>
                <a:cs typeface="Segoe UI" panose="020B0502040204020203" pitchFamily="34" charset="0"/>
              </a:rPr>
              <a:t>Làm thế nào để tách các tạp chất này ra khỏi nguồn nước?</a:t>
            </a:r>
            <a:endParaRPr lang="en-US" sz="2200" dirty="0">
              <a:solidFill>
                <a:schemeClr val="tx1"/>
              </a:solidFill>
              <a:effectLst/>
              <a:latin typeface="+mn-lt"/>
              <a:ea typeface="Calibri" panose="020F0502020204030204" pitchFamily="34" charset="0"/>
            </a:endParaRPr>
          </a:p>
        </p:txBody>
      </p:sp>
      <p:pic>
        <p:nvPicPr>
          <p:cNvPr id="8" name="Picture 3">
            <a:extLst>
              <a:ext uri="{FF2B5EF4-FFF2-40B4-BE49-F238E27FC236}">
                <a16:creationId xmlns:a16="http://schemas.microsoft.com/office/drawing/2014/main" id="{4F59D887-D456-4B0C-85CC-F6BDBF4162E9}"/>
              </a:ext>
            </a:extLst>
          </p:cNvPr>
          <p:cNvPicPr>
            <a:picLocks noChangeAspect="1"/>
          </p:cNvPicPr>
          <p:nvPr/>
        </p:nvPicPr>
        <p:blipFill rotWithShape="1">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b="49915"/>
          <a:stretch/>
        </p:blipFill>
        <p:spPr>
          <a:xfrm>
            <a:off x="7125283" y="3029963"/>
            <a:ext cx="1273650" cy="2113537"/>
          </a:xfrm>
          <a:prstGeom prst="rect">
            <a:avLst/>
          </a:prstGeom>
        </p:spPr>
      </p:pic>
      <p:pic>
        <p:nvPicPr>
          <p:cNvPr id="10" name="Picture 4">
            <a:extLst>
              <a:ext uri="{FF2B5EF4-FFF2-40B4-BE49-F238E27FC236}">
                <a16:creationId xmlns:a16="http://schemas.microsoft.com/office/drawing/2014/main" id="{C193C6C8-A163-4708-B5B2-38E86A5B0457}"/>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a:off x="569920" y="4230987"/>
            <a:ext cx="3437549" cy="912513"/>
          </a:xfrm>
          <a:prstGeom prst="rect">
            <a:avLst/>
          </a:prstGeom>
        </p:spPr>
      </p:pic>
    </p:spTree>
    <p:extLst>
      <p:ext uri="{BB962C8B-B14F-4D97-AF65-F5344CB8AC3E}">
        <p14:creationId xmlns:p14="http://schemas.microsoft.com/office/powerpoint/2010/main" val="2341327929"/>
      </p:ext>
    </p:extLst>
  </p:cSld>
  <p:clrMapOvr>
    <a:masterClrMapping/>
  </p:clrMapOvr>
  <mc:AlternateContent xmlns:mc="http://schemas.openxmlformats.org/markup-compatibility/2006" xmlns:p14="http://schemas.microsoft.com/office/powerpoint/2010/main">
    <mc:Choice Requires="p14">
      <p:transition p14:dur="300">
        <p:randomBar dir="vert"/>
      </p:transition>
    </mc:Choice>
    <mc:Fallback xmlns="">
      <p:transition>
        <p:randomBar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299"/>
                                          </p:stCondLst>
                                        </p:cTn>
                                        <p:tgtEl>
                                          <p:spTgt spid="2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6" presetClass="entr" presetSubtype="21"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barn(inVertical)">
                                      <p:cBhvr>
                                        <p:cTn id="11" dur="300"/>
                                        <p:tgtEl>
                                          <p:spTgt spid="2"/>
                                        </p:tgtEl>
                                      </p:cBhvr>
                                    </p:animEffect>
                                  </p:childTnLst>
                                </p:cTn>
                              </p:par>
                              <p:par>
                                <p:cTn id="12" presetID="10" presetClass="entr" presetSubtype="0" fill="hold" nodeType="with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fade">
                                      <p:cBhvr>
                                        <p:cTn id="14" dur="250"/>
                                        <p:tgtEl>
                                          <p:spTgt spid="8"/>
                                        </p:tgtEl>
                                      </p:cBhvr>
                                    </p:animEffect>
                                  </p:childTnLst>
                                </p:cTn>
                              </p:par>
                            </p:childTnLst>
                          </p:cTn>
                        </p:par>
                      </p:childTnLst>
                    </p:cTn>
                  </p:par>
                  <p:par>
                    <p:cTn id="15" fill="hold">
                      <p:stCondLst>
                        <p:cond delay="indefinite"/>
                      </p:stCondLst>
                      <p:childTnLst>
                        <p:par>
                          <p:cTn id="16" fill="hold">
                            <p:stCondLst>
                              <p:cond delay="0"/>
                            </p:stCondLst>
                            <p:childTnLst>
                              <p:par>
                                <p:cTn id="17" presetID="14" presetClass="entr" presetSubtype="10" fill="hold" nodeType="clickEffect">
                                  <p:stCondLst>
                                    <p:cond delay="0"/>
                                  </p:stCondLst>
                                  <p:childTnLst>
                                    <p:set>
                                      <p:cBhvr>
                                        <p:cTn id="18" dur="1" fill="hold">
                                          <p:stCondLst>
                                            <p:cond delay="0"/>
                                          </p:stCondLst>
                                        </p:cTn>
                                        <p:tgtEl>
                                          <p:spTgt spid="7">
                                            <p:txEl>
                                              <p:pRg st="0" end="0"/>
                                            </p:txEl>
                                          </p:spTgt>
                                        </p:tgtEl>
                                        <p:attrNameLst>
                                          <p:attrName>style.visibility</p:attrName>
                                        </p:attrNameLst>
                                      </p:cBhvr>
                                      <p:to>
                                        <p:strVal val="visible"/>
                                      </p:to>
                                    </p:set>
                                    <p:animEffect transition="in" filter="randombar(horizontal)">
                                      <p:cBhvr>
                                        <p:cTn id="19" dur="3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p:bldP spid="2"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013D682F-FBB8-4798-B9C0-56CD9B8AFDE2}"/>
              </a:ext>
            </a:extLst>
          </p:cNvPr>
          <p:cNvSpPr txBox="1"/>
          <p:nvPr/>
        </p:nvSpPr>
        <p:spPr>
          <a:xfrm>
            <a:off x="4540468" y="966719"/>
            <a:ext cx="4408714" cy="3477875"/>
          </a:xfrm>
          <a:prstGeom prst="rect">
            <a:avLst/>
          </a:prstGeom>
          <a:noFill/>
        </p:spPr>
        <p:txBody>
          <a:bodyPr wrap="square" rtlCol="0">
            <a:spAutoFit/>
          </a:bodyPr>
          <a:lstStyle/>
          <a:p>
            <a:pPr algn="just">
              <a:lnSpc>
                <a:spcPct val="150000"/>
              </a:lnSpc>
            </a:pPr>
            <a:r>
              <a:rPr lang="en-US" sz="2200" dirty="0"/>
              <a:t>- </a:t>
            </a:r>
            <a:r>
              <a:rPr lang="en-US" sz="2200" dirty="0" err="1"/>
              <a:t>Để</a:t>
            </a:r>
            <a:r>
              <a:rPr lang="en-US" sz="2200" dirty="0"/>
              <a:t> </a:t>
            </a:r>
            <a:r>
              <a:rPr lang="en-US" sz="2200" dirty="0" err="1"/>
              <a:t>loại</a:t>
            </a:r>
            <a:r>
              <a:rPr lang="en-US" sz="2200" dirty="0"/>
              <a:t> </a:t>
            </a:r>
            <a:r>
              <a:rPr lang="en-US" sz="2200" dirty="0" err="1"/>
              <a:t>bỏ</a:t>
            </a:r>
            <a:r>
              <a:rPr lang="en-US" sz="2200" dirty="0"/>
              <a:t> </a:t>
            </a:r>
            <a:r>
              <a:rPr lang="en-US" sz="2200" dirty="0" err="1"/>
              <a:t>các</a:t>
            </a:r>
            <a:r>
              <a:rPr lang="en-US" sz="2200" dirty="0"/>
              <a:t> </a:t>
            </a:r>
            <a:r>
              <a:rPr lang="en-US" sz="2200" dirty="0" err="1"/>
              <a:t>tạp</a:t>
            </a:r>
            <a:r>
              <a:rPr lang="en-US" sz="2200" dirty="0"/>
              <a:t> </a:t>
            </a:r>
            <a:r>
              <a:rPr lang="en-US" sz="2200" dirty="0" err="1"/>
              <a:t>chất</a:t>
            </a:r>
            <a:r>
              <a:rPr lang="en-US" sz="2200" dirty="0"/>
              <a:t> ra </a:t>
            </a:r>
            <a:r>
              <a:rPr lang="en-US" sz="2200" dirty="0" err="1"/>
              <a:t>khỏi</a:t>
            </a:r>
            <a:r>
              <a:rPr lang="en-US" sz="2200" dirty="0"/>
              <a:t> </a:t>
            </a:r>
            <a:r>
              <a:rPr lang="en-US" sz="2200" dirty="0" err="1"/>
              <a:t>nước</a:t>
            </a:r>
            <a:r>
              <a:rPr lang="en-US" sz="2200" dirty="0"/>
              <a:t> </a:t>
            </a:r>
            <a:r>
              <a:rPr lang="en-US" sz="2200" dirty="0" err="1"/>
              <a:t>giếng</a:t>
            </a:r>
            <a:r>
              <a:rPr lang="en-US" sz="2200" dirty="0"/>
              <a:t> </a:t>
            </a:r>
            <a:r>
              <a:rPr lang="en-US" sz="2200" dirty="0" err="1"/>
              <a:t>khoan</a:t>
            </a:r>
            <a:r>
              <a:rPr lang="en-US" sz="2200" dirty="0"/>
              <a:t>, </a:t>
            </a:r>
            <a:r>
              <a:rPr lang="en-US" sz="2200" dirty="0" err="1"/>
              <a:t>người</a:t>
            </a:r>
            <a:r>
              <a:rPr lang="en-US" sz="2200" dirty="0"/>
              <a:t> ta </a:t>
            </a:r>
            <a:r>
              <a:rPr lang="en-US" sz="2200" dirty="0" err="1"/>
              <a:t>thường</a:t>
            </a:r>
            <a:r>
              <a:rPr lang="en-US" sz="2200" dirty="0"/>
              <a:t> </a:t>
            </a:r>
            <a:r>
              <a:rPr lang="en-US" sz="2200" dirty="0" err="1"/>
              <a:t>sử</a:t>
            </a:r>
            <a:r>
              <a:rPr lang="en-US" sz="2200" dirty="0"/>
              <a:t> </a:t>
            </a:r>
            <a:r>
              <a:rPr lang="en-US" sz="2200" dirty="0" err="1"/>
              <a:t>dụng</a:t>
            </a:r>
            <a:r>
              <a:rPr lang="en-US" sz="2200" dirty="0"/>
              <a:t> </a:t>
            </a:r>
            <a:r>
              <a:rPr lang="en-US" sz="2200" dirty="0" err="1"/>
              <a:t>một</a:t>
            </a:r>
            <a:r>
              <a:rPr lang="en-US" sz="2200" dirty="0"/>
              <a:t> </a:t>
            </a:r>
            <a:r>
              <a:rPr lang="en-US" sz="2200" dirty="0" err="1"/>
              <a:t>hệ</a:t>
            </a:r>
            <a:r>
              <a:rPr lang="en-US" sz="2200" dirty="0"/>
              <a:t> </a:t>
            </a:r>
            <a:r>
              <a:rPr lang="en-US" sz="2200" dirty="0" err="1"/>
              <a:t>thống</a:t>
            </a:r>
            <a:r>
              <a:rPr lang="en-US" sz="2200" dirty="0"/>
              <a:t> </a:t>
            </a:r>
            <a:r>
              <a:rPr lang="en-US" sz="2200" dirty="0" err="1"/>
              <a:t>lọc</a:t>
            </a:r>
            <a:r>
              <a:rPr lang="en-US" sz="2200" dirty="0"/>
              <a:t> </a:t>
            </a:r>
            <a:r>
              <a:rPr lang="en-US" sz="2200" dirty="0" err="1"/>
              <a:t>gồm</a:t>
            </a:r>
            <a:r>
              <a:rPr lang="en-US" sz="2200" dirty="0"/>
              <a:t> </a:t>
            </a:r>
            <a:r>
              <a:rPr lang="en-US" sz="2200" dirty="0" err="1"/>
              <a:t>nhiều</a:t>
            </a:r>
            <a:r>
              <a:rPr lang="en-US" sz="2200" dirty="0"/>
              <a:t> </a:t>
            </a:r>
            <a:r>
              <a:rPr lang="en-US" sz="2200" dirty="0" err="1"/>
              <a:t>cột</a:t>
            </a:r>
            <a:r>
              <a:rPr lang="en-US" sz="2200" dirty="0"/>
              <a:t> </a:t>
            </a:r>
            <a:r>
              <a:rPr lang="en-US" sz="2200" dirty="0" err="1"/>
              <a:t>lọc</a:t>
            </a:r>
            <a:r>
              <a:rPr lang="en-US" sz="2200" dirty="0"/>
              <a:t>.</a:t>
            </a:r>
          </a:p>
          <a:p>
            <a:pPr algn="just">
              <a:lnSpc>
                <a:spcPct val="150000"/>
              </a:lnSpc>
            </a:pPr>
            <a:r>
              <a:rPr lang="en-US" sz="2200" dirty="0"/>
              <a:t>=&gt; </a:t>
            </a:r>
            <a:r>
              <a:rPr lang="en-US" sz="2200" dirty="0" err="1"/>
              <a:t>Có</a:t>
            </a:r>
            <a:r>
              <a:rPr lang="en-US" sz="2200" dirty="0"/>
              <a:t> </a:t>
            </a:r>
            <a:r>
              <a:rPr lang="en-US" sz="2200" dirty="0" err="1"/>
              <a:t>khả</a:t>
            </a:r>
            <a:r>
              <a:rPr lang="en-US" sz="2200" dirty="0"/>
              <a:t> </a:t>
            </a:r>
            <a:r>
              <a:rPr lang="en-US" sz="2200" dirty="0" err="1"/>
              <a:t>năng</a:t>
            </a:r>
            <a:r>
              <a:rPr lang="en-US" sz="2200" dirty="0"/>
              <a:t> </a:t>
            </a:r>
            <a:r>
              <a:rPr lang="en-US" sz="2200" dirty="0" err="1"/>
              <a:t>giữ</a:t>
            </a:r>
            <a:r>
              <a:rPr lang="en-US" sz="2200" dirty="0"/>
              <a:t> </a:t>
            </a:r>
            <a:r>
              <a:rPr lang="en-US" sz="2200" dirty="0" err="1"/>
              <a:t>các</a:t>
            </a:r>
            <a:r>
              <a:rPr lang="en-US" sz="2200" dirty="0"/>
              <a:t> </a:t>
            </a:r>
            <a:r>
              <a:rPr lang="en-US" sz="2200" dirty="0" err="1"/>
              <a:t>chất</a:t>
            </a:r>
            <a:r>
              <a:rPr lang="en-US" sz="2200" dirty="0"/>
              <a:t> </a:t>
            </a:r>
            <a:r>
              <a:rPr lang="en-US" sz="2200" dirty="0" err="1"/>
              <a:t>bẩn</a:t>
            </a:r>
            <a:r>
              <a:rPr lang="en-US" sz="2200" dirty="0"/>
              <a:t> </a:t>
            </a:r>
            <a:r>
              <a:rPr lang="en-US" sz="2200" dirty="0" err="1"/>
              <a:t>và</a:t>
            </a:r>
            <a:r>
              <a:rPr lang="en-US" sz="2200" dirty="0"/>
              <a:t> </a:t>
            </a:r>
            <a:r>
              <a:rPr lang="en-US" sz="2200" dirty="0" err="1"/>
              <a:t>tạp</a:t>
            </a:r>
            <a:r>
              <a:rPr lang="en-US" sz="2200" dirty="0"/>
              <a:t> </a:t>
            </a:r>
            <a:r>
              <a:rPr lang="en-US" sz="2200" dirty="0" err="1"/>
              <a:t>chất</a:t>
            </a:r>
            <a:r>
              <a:rPr lang="en-US" sz="2200" dirty="0"/>
              <a:t> </a:t>
            </a:r>
            <a:r>
              <a:rPr lang="en-US" sz="2200" dirty="0" err="1"/>
              <a:t>để</a:t>
            </a:r>
            <a:r>
              <a:rPr lang="en-US" sz="2200" dirty="0"/>
              <a:t> </a:t>
            </a:r>
            <a:r>
              <a:rPr lang="en-US" sz="2200" dirty="0" err="1"/>
              <a:t>làm</a:t>
            </a:r>
            <a:r>
              <a:rPr lang="en-US" sz="2200" dirty="0"/>
              <a:t> </a:t>
            </a:r>
            <a:r>
              <a:rPr lang="en-US" sz="2200" dirty="0" err="1"/>
              <a:t>trong</a:t>
            </a:r>
            <a:r>
              <a:rPr lang="en-US" sz="2200" dirty="0"/>
              <a:t> </a:t>
            </a:r>
            <a:r>
              <a:rPr lang="en-US" sz="2200" dirty="0" err="1"/>
              <a:t>nước</a:t>
            </a:r>
            <a:r>
              <a:rPr lang="en-US" sz="2200" dirty="0"/>
              <a:t>.</a:t>
            </a:r>
          </a:p>
          <a:p>
            <a:endParaRPr lang="en-US" sz="2200" dirty="0"/>
          </a:p>
        </p:txBody>
      </p:sp>
      <p:pic>
        <p:nvPicPr>
          <p:cNvPr id="3" name="Picture 2">
            <a:hlinkClick r:id="rId2"/>
            <a:extLst>
              <a:ext uri="{FF2B5EF4-FFF2-40B4-BE49-F238E27FC236}">
                <a16:creationId xmlns:a16="http://schemas.microsoft.com/office/drawing/2014/main" id="{7C50457E-BF29-4F1B-B71B-1DFD68F82E99}"/>
              </a:ext>
            </a:extLst>
          </p:cNvPr>
          <p:cNvPicPr>
            <a:picLocks noChangeAspect="1"/>
          </p:cNvPicPr>
          <p:nvPr/>
        </p:nvPicPr>
        <p:blipFill rotWithShape="1">
          <a:blip r:embed="rId3"/>
          <a:srcRect l="20000" t="18420" r="41852" b="22950"/>
          <a:stretch/>
        </p:blipFill>
        <p:spPr>
          <a:xfrm>
            <a:off x="0" y="786075"/>
            <a:ext cx="4289693" cy="3797120"/>
          </a:xfrm>
          <a:prstGeom prst="rect">
            <a:avLst/>
          </a:prstGeom>
        </p:spPr>
      </p:pic>
      <p:sp>
        <p:nvSpPr>
          <p:cNvPr id="11" name="Google Shape;600;p25">
            <a:extLst>
              <a:ext uri="{FF2B5EF4-FFF2-40B4-BE49-F238E27FC236}">
                <a16:creationId xmlns:a16="http://schemas.microsoft.com/office/drawing/2014/main" id="{DD86C515-D0BC-4D3E-B138-A130C248C24E}"/>
              </a:ext>
            </a:extLst>
          </p:cNvPr>
          <p:cNvSpPr txBox="1">
            <a:spLocks/>
          </p:cNvSpPr>
          <p:nvPr/>
        </p:nvSpPr>
        <p:spPr>
          <a:xfrm>
            <a:off x="0" y="0"/>
            <a:ext cx="8986345" cy="651641"/>
          </a:xfrm>
          <a:prstGeom prst="rect">
            <a:avLst/>
          </a:prstGeom>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2400" b="1" dirty="0">
                <a:solidFill>
                  <a:schemeClr val="accent6">
                    <a:lumMod val="50000"/>
                  </a:schemeClr>
                </a:solidFill>
                <a:latin typeface="+mj-lt"/>
              </a:rPr>
              <a:t>1. SỰ CẦN THIẾT TÁCH CÁC CHẤT RA KHỎI HỖN HỢP</a:t>
            </a:r>
          </a:p>
        </p:txBody>
      </p:sp>
      <p:sp>
        <p:nvSpPr>
          <p:cNvPr id="5" name="TextBox 4"/>
          <p:cNvSpPr txBox="1"/>
          <p:nvPr/>
        </p:nvSpPr>
        <p:spPr>
          <a:xfrm>
            <a:off x="1" y="4674880"/>
            <a:ext cx="4635062" cy="338554"/>
          </a:xfrm>
          <a:prstGeom prst="rect">
            <a:avLst/>
          </a:prstGeom>
          <a:noFill/>
        </p:spPr>
        <p:txBody>
          <a:bodyPr wrap="square" rtlCol="0">
            <a:spAutoFit/>
          </a:bodyPr>
          <a:lstStyle/>
          <a:p>
            <a:r>
              <a:rPr lang="en-US" sz="1600" b="1" dirty="0" err="1">
                <a:latin typeface="Times New Roman" pitchFamily="18" charset="0"/>
                <a:ea typeface="Roboto" panose="02000000000000000000" pitchFamily="2" charset="0"/>
                <a:cs typeface="Times New Roman" pitchFamily="18" charset="0"/>
              </a:rPr>
              <a:t>Hình</a:t>
            </a:r>
            <a:r>
              <a:rPr lang="en-US" sz="1600" b="1" dirty="0">
                <a:latin typeface="Times New Roman" pitchFamily="18" charset="0"/>
                <a:ea typeface="Roboto" panose="02000000000000000000" pitchFamily="2" charset="0"/>
                <a:cs typeface="Times New Roman" pitchFamily="18" charset="0"/>
              </a:rPr>
              <a:t> 16.1. </a:t>
            </a:r>
            <a:r>
              <a:rPr lang="en-US" sz="1600" b="1" dirty="0" err="1">
                <a:latin typeface="Times New Roman" pitchFamily="18" charset="0"/>
                <a:ea typeface="Roboto" panose="02000000000000000000" pitchFamily="2" charset="0"/>
                <a:cs typeface="Times New Roman" pitchFamily="18" charset="0"/>
              </a:rPr>
              <a:t>Hệ</a:t>
            </a:r>
            <a:r>
              <a:rPr lang="en-US" sz="1600" b="1" dirty="0">
                <a:latin typeface="Times New Roman" pitchFamily="18" charset="0"/>
                <a:ea typeface="Roboto" panose="02000000000000000000" pitchFamily="2" charset="0"/>
                <a:cs typeface="Times New Roman" pitchFamily="18" charset="0"/>
              </a:rPr>
              <a:t> </a:t>
            </a:r>
            <a:r>
              <a:rPr lang="en-US" sz="1600" b="1" dirty="0" err="1">
                <a:latin typeface="Times New Roman" pitchFamily="18" charset="0"/>
                <a:ea typeface="Roboto" panose="02000000000000000000" pitchFamily="2" charset="0"/>
                <a:cs typeface="Times New Roman" pitchFamily="18" charset="0"/>
              </a:rPr>
              <a:t>thống</a:t>
            </a:r>
            <a:r>
              <a:rPr lang="en-US" sz="1600" b="1" dirty="0">
                <a:latin typeface="Times New Roman" pitchFamily="18" charset="0"/>
                <a:ea typeface="Roboto" panose="02000000000000000000" pitchFamily="2" charset="0"/>
                <a:cs typeface="Times New Roman" pitchFamily="18" charset="0"/>
              </a:rPr>
              <a:t> </a:t>
            </a:r>
            <a:r>
              <a:rPr lang="en-US" sz="1600" b="1" dirty="0" err="1">
                <a:latin typeface="Times New Roman" pitchFamily="18" charset="0"/>
                <a:ea typeface="Roboto" panose="02000000000000000000" pitchFamily="2" charset="0"/>
                <a:cs typeface="Times New Roman" pitchFamily="18" charset="0"/>
              </a:rPr>
              <a:t>lọc</a:t>
            </a:r>
            <a:r>
              <a:rPr lang="en-US" sz="1600" b="1" dirty="0">
                <a:latin typeface="Times New Roman" pitchFamily="18" charset="0"/>
                <a:ea typeface="Roboto" panose="02000000000000000000" pitchFamily="2" charset="0"/>
                <a:cs typeface="Times New Roman" pitchFamily="18" charset="0"/>
              </a:rPr>
              <a:t> </a:t>
            </a:r>
            <a:r>
              <a:rPr lang="en-US" sz="1600" b="1" dirty="0" err="1">
                <a:latin typeface="Times New Roman" pitchFamily="18" charset="0"/>
                <a:ea typeface="Roboto" panose="02000000000000000000" pitchFamily="2" charset="0"/>
                <a:cs typeface="Times New Roman" pitchFamily="18" charset="0"/>
              </a:rPr>
              <a:t>nước</a:t>
            </a:r>
            <a:r>
              <a:rPr lang="en-US" sz="1600" b="1" dirty="0">
                <a:latin typeface="Times New Roman" pitchFamily="18" charset="0"/>
                <a:ea typeface="Roboto" panose="02000000000000000000" pitchFamily="2" charset="0"/>
                <a:cs typeface="Times New Roman" pitchFamily="18" charset="0"/>
              </a:rPr>
              <a:t> </a:t>
            </a:r>
            <a:r>
              <a:rPr lang="en-US" sz="1600" b="1" dirty="0" err="1">
                <a:latin typeface="Times New Roman" pitchFamily="18" charset="0"/>
                <a:ea typeface="Roboto" panose="02000000000000000000" pitchFamily="2" charset="0"/>
                <a:cs typeface="Times New Roman" pitchFamily="18" charset="0"/>
              </a:rPr>
              <a:t>giếng</a:t>
            </a:r>
            <a:r>
              <a:rPr lang="en-US" sz="1600" b="1" dirty="0">
                <a:latin typeface="Times New Roman" pitchFamily="18" charset="0"/>
                <a:ea typeface="Roboto" panose="02000000000000000000" pitchFamily="2" charset="0"/>
                <a:cs typeface="Times New Roman" pitchFamily="18" charset="0"/>
              </a:rPr>
              <a:t> </a:t>
            </a:r>
            <a:r>
              <a:rPr lang="en-US" sz="1600" b="1" dirty="0" err="1">
                <a:latin typeface="Times New Roman" pitchFamily="18" charset="0"/>
                <a:ea typeface="Roboto" panose="02000000000000000000" pitchFamily="2" charset="0"/>
                <a:cs typeface="Times New Roman" pitchFamily="18" charset="0"/>
              </a:rPr>
              <a:t>bị</a:t>
            </a:r>
            <a:r>
              <a:rPr lang="en-US" sz="1600" b="1" dirty="0">
                <a:latin typeface="Times New Roman" pitchFamily="18" charset="0"/>
                <a:ea typeface="Roboto" panose="02000000000000000000" pitchFamily="2" charset="0"/>
                <a:cs typeface="Times New Roman" pitchFamily="18" charset="0"/>
              </a:rPr>
              <a:t> </a:t>
            </a:r>
            <a:r>
              <a:rPr lang="en-US" sz="1600" b="1" dirty="0" err="1">
                <a:latin typeface="Times New Roman" pitchFamily="18" charset="0"/>
                <a:ea typeface="Roboto" panose="02000000000000000000" pitchFamily="2" charset="0"/>
                <a:cs typeface="Times New Roman" pitchFamily="18" charset="0"/>
              </a:rPr>
              <a:t>nhiễm</a:t>
            </a:r>
            <a:r>
              <a:rPr lang="en-US" sz="1600" b="1" dirty="0">
                <a:latin typeface="Times New Roman" pitchFamily="18" charset="0"/>
                <a:ea typeface="Roboto" panose="02000000000000000000" pitchFamily="2" charset="0"/>
                <a:cs typeface="Times New Roman" pitchFamily="18" charset="0"/>
              </a:rPr>
              <a:t> </a:t>
            </a:r>
            <a:r>
              <a:rPr lang="en-US" sz="1600" b="1" dirty="0" err="1">
                <a:latin typeface="Times New Roman" pitchFamily="18" charset="0"/>
                <a:ea typeface="Roboto" panose="02000000000000000000" pitchFamily="2" charset="0"/>
                <a:cs typeface="Times New Roman" pitchFamily="18" charset="0"/>
              </a:rPr>
              <a:t>phèn</a:t>
            </a:r>
            <a:endParaRPr lang="en-US" sz="1600" b="1" dirty="0">
              <a:latin typeface="Times New Roman" pitchFamily="18" charset="0"/>
              <a:ea typeface="Roboto" panose="02000000000000000000" pitchFamily="2" charset="0"/>
              <a:cs typeface="Times New Roman" pitchFamily="18" charset="0"/>
            </a:endParaRPr>
          </a:p>
        </p:txBody>
      </p:sp>
    </p:spTree>
    <p:extLst>
      <p:ext uri="{BB962C8B-B14F-4D97-AF65-F5344CB8AC3E}">
        <p14:creationId xmlns:p14="http://schemas.microsoft.com/office/powerpoint/2010/main" val="451206325"/>
      </p:ext>
    </p:extLst>
  </p:cSld>
  <p:clrMapOvr>
    <a:masterClrMapping/>
  </p:clrMapOvr>
  <mc:AlternateContent xmlns:mc="http://schemas.openxmlformats.org/markup-compatibility/2006" xmlns:p14="http://schemas.microsoft.com/office/powerpoint/2010/main">
    <mc:Choice Requires="p14">
      <p:transition p14:dur="300">
        <p:wipe/>
      </p:transition>
    </mc:Choice>
    <mc:Fallback xmlns="">
      <p:transition>
        <p:wip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heel(1)">
                                      <p:cBhvr>
                                        <p:cTn id="7" dur="300"/>
                                        <p:tgtEl>
                                          <p:spTgt spid="3"/>
                                        </p:tgtEl>
                                      </p:cBhvr>
                                    </p:animEffect>
                                  </p:childTnLst>
                                </p:cTn>
                              </p:par>
                              <p:par>
                                <p:cTn id="8" presetID="4" presetClass="entr" presetSubtype="16"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box(in)">
                                      <p:cBhvr>
                                        <p:cTn id="10" dur="500"/>
                                        <p:tgtEl>
                                          <p:spTgt spid="5"/>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10">
                                            <p:txEl>
                                              <p:pRg st="0" end="0"/>
                                            </p:txEl>
                                          </p:spTgt>
                                        </p:tgtEl>
                                        <p:attrNameLst>
                                          <p:attrName>style.visibility</p:attrName>
                                        </p:attrNameLst>
                                      </p:cBhvr>
                                      <p:to>
                                        <p:strVal val="visible"/>
                                      </p:to>
                                    </p:set>
                                    <p:animEffect transition="in" filter="fade">
                                      <p:cBhvr>
                                        <p:cTn id="15" dur="300"/>
                                        <p:tgtEl>
                                          <p:spTgt spid="10">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8" fill="hold" nodeType="clickEffect">
                                  <p:stCondLst>
                                    <p:cond delay="0"/>
                                  </p:stCondLst>
                                  <p:childTnLst>
                                    <p:set>
                                      <p:cBhvr>
                                        <p:cTn id="19" dur="1" fill="hold">
                                          <p:stCondLst>
                                            <p:cond delay="0"/>
                                          </p:stCondLst>
                                        </p:cTn>
                                        <p:tgtEl>
                                          <p:spTgt spid="10">
                                            <p:txEl>
                                              <p:pRg st="1" end="1"/>
                                            </p:txEl>
                                          </p:spTgt>
                                        </p:tgtEl>
                                        <p:attrNameLst>
                                          <p:attrName>style.visibility</p:attrName>
                                        </p:attrNameLst>
                                      </p:cBhvr>
                                      <p:to>
                                        <p:strVal val="visible"/>
                                      </p:to>
                                    </p:set>
                                    <p:animEffect transition="in" filter="wipe(left)">
                                      <p:cBhvr>
                                        <p:cTn id="20" dur="300"/>
                                        <p:tgtEl>
                                          <p:spTgt spid="10">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Google Shape;600;p25">
            <a:extLst>
              <a:ext uri="{FF2B5EF4-FFF2-40B4-BE49-F238E27FC236}">
                <a16:creationId xmlns:a16="http://schemas.microsoft.com/office/drawing/2014/main" id="{22CACA64-0ADF-4524-A4C8-AD00A3C1302E}"/>
              </a:ext>
            </a:extLst>
          </p:cNvPr>
          <p:cNvSpPr txBox="1">
            <a:spLocks/>
          </p:cNvSpPr>
          <p:nvPr/>
        </p:nvSpPr>
        <p:spPr>
          <a:xfrm>
            <a:off x="0" y="0"/>
            <a:ext cx="9144000" cy="732900"/>
          </a:xfrm>
          <a:prstGeom prst="rect">
            <a:avLst/>
          </a:prstGeom>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2400" b="1" dirty="0">
                <a:solidFill>
                  <a:schemeClr val="accent6">
                    <a:lumMod val="50000"/>
                  </a:schemeClr>
                </a:solidFill>
                <a:latin typeface="+mj-lt"/>
              </a:rPr>
              <a:t>1. SỰ CẦN THIẾT TÁCH CÁC CHẤT RA KHỎI HỖN HỢP</a:t>
            </a:r>
          </a:p>
        </p:txBody>
      </p:sp>
      <p:pic>
        <p:nvPicPr>
          <p:cNvPr id="4" name="Picture 3">
            <a:extLst>
              <a:ext uri="{FF2B5EF4-FFF2-40B4-BE49-F238E27FC236}">
                <a16:creationId xmlns:a16="http://schemas.microsoft.com/office/drawing/2014/main" id="{B9796587-237E-46B5-83E4-4CC1EC346E40}"/>
              </a:ext>
            </a:extLst>
          </p:cNvPr>
          <p:cNvPicPr>
            <a:picLocks noChangeAspect="1"/>
          </p:cNvPicPr>
          <p:nvPr/>
        </p:nvPicPr>
        <p:blipFill rotWithShape="1">
          <a:blip r:embed="rId2"/>
          <a:srcRect l="34614" r="33002"/>
          <a:stretch/>
        </p:blipFill>
        <p:spPr>
          <a:xfrm>
            <a:off x="3225566" y="1279282"/>
            <a:ext cx="1298255" cy="2676550"/>
          </a:xfrm>
          <a:prstGeom prst="rect">
            <a:avLst/>
          </a:prstGeom>
        </p:spPr>
      </p:pic>
      <p:pic>
        <p:nvPicPr>
          <p:cNvPr id="15" name="Picture 14">
            <a:extLst>
              <a:ext uri="{FF2B5EF4-FFF2-40B4-BE49-F238E27FC236}">
                <a16:creationId xmlns:a16="http://schemas.microsoft.com/office/drawing/2014/main" id="{D6A3D69D-55E9-4955-98F4-D598DC85FA69}"/>
              </a:ext>
            </a:extLst>
          </p:cNvPr>
          <p:cNvPicPr>
            <a:picLocks noChangeAspect="1"/>
          </p:cNvPicPr>
          <p:nvPr/>
        </p:nvPicPr>
        <p:blipFill rotWithShape="1">
          <a:blip r:embed="rId3"/>
          <a:srcRect l="26691" r="27876"/>
          <a:stretch/>
        </p:blipFill>
        <p:spPr>
          <a:xfrm>
            <a:off x="4744539" y="1269468"/>
            <a:ext cx="1388832" cy="2676550"/>
          </a:xfrm>
          <a:prstGeom prst="rect">
            <a:avLst/>
          </a:prstGeom>
        </p:spPr>
      </p:pic>
      <p:sp>
        <p:nvSpPr>
          <p:cNvPr id="18" name="TextBox 17">
            <a:extLst>
              <a:ext uri="{FF2B5EF4-FFF2-40B4-BE49-F238E27FC236}">
                <a16:creationId xmlns:a16="http://schemas.microsoft.com/office/drawing/2014/main" id="{784536EA-5CEF-4678-96A0-C176DBB95B34}"/>
              </a:ext>
            </a:extLst>
          </p:cNvPr>
          <p:cNvSpPr txBox="1"/>
          <p:nvPr/>
        </p:nvSpPr>
        <p:spPr>
          <a:xfrm>
            <a:off x="6106509" y="2263805"/>
            <a:ext cx="2830166" cy="1615827"/>
          </a:xfrm>
          <a:prstGeom prst="rect">
            <a:avLst/>
          </a:prstGeom>
          <a:noFill/>
        </p:spPr>
        <p:txBody>
          <a:bodyPr wrap="square" rtlCol="0">
            <a:spAutoFit/>
          </a:bodyPr>
          <a:lstStyle/>
          <a:p>
            <a:pPr marL="285750" indent="-285750" algn="ctr">
              <a:lnSpc>
                <a:spcPct val="150000"/>
              </a:lnSpc>
              <a:buFont typeface="Wingdings" panose="05000000000000000000" pitchFamily="2" charset="2"/>
              <a:buChar char="Ø"/>
            </a:pPr>
            <a:r>
              <a:rPr lang="en-US" sz="2200" dirty="0" err="1"/>
              <a:t>Một</a:t>
            </a:r>
            <a:r>
              <a:rPr lang="en-US" sz="2200" dirty="0"/>
              <a:t> </a:t>
            </a:r>
            <a:r>
              <a:rPr lang="en-US" sz="2200" dirty="0" err="1"/>
              <a:t>số</a:t>
            </a:r>
            <a:r>
              <a:rPr lang="en-US" sz="2200" dirty="0"/>
              <a:t> </a:t>
            </a:r>
            <a:r>
              <a:rPr lang="en-US" sz="2200" dirty="0" err="1"/>
              <a:t>loại</a:t>
            </a:r>
            <a:r>
              <a:rPr lang="en-US" sz="2200" dirty="0"/>
              <a:t> </a:t>
            </a:r>
            <a:r>
              <a:rPr lang="en-US" sz="2200" dirty="0" err="1"/>
              <a:t>máy</a:t>
            </a:r>
            <a:r>
              <a:rPr lang="en-US" sz="2200" dirty="0"/>
              <a:t> </a:t>
            </a:r>
            <a:r>
              <a:rPr lang="en-US" sz="2200" err="1"/>
              <a:t>lọc</a:t>
            </a:r>
            <a:r>
              <a:rPr lang="en-US" sz="2200"/>
              <a:t> nước thông </a:t>
            </a:r>
            <a:r>
              <a:rPr lang="en-US" sz="2200" dirty="0" err="1"/>
              <a:t>dụng</a:t>
            </a:r>
            <a:endParaRPr lang="en-US" sz="2200" dirty="0"/>
          </a:p>
        </p:txBody>
      </p:sp>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49607" y="966952"/>
            <a:ext cx="2630177" cy="2911365"/>
          </a:xfrm>
          <a:prstGeom prst="rect">
            <a:avLst/>
          </a:prstGeom>
        </p:spPr>
      </p:pic>
      <p:sp>
        <p:nvSpPr>
          <p:cNvPr id="9" name="TextBox 8"/>
          <p:cNvSpPr txBox="1"/>
          <p:nvPr/>
        </p:nvSpPr>
        <p:spPr>
          <a:xfrm>
            <a:off x="147145" y="4090243"/>
            <a:ext cx="3790911" cy="338554"/>
          </a:xfrm>
          <a:prstGeom prst="rect">
            <a:avLst/>
          </a:prstGeom>
          <a:noFill/>
        </p:spPr>
        <p:txBody>
          <a:bodyPr wrap="square" rtlCol="0">
            <a:spAutoFit/>
          </a:bodyPr>
          <a:lstStyle/>
          <a:p>
            <a:pPr algn="ctr"/>
            <a:r>
              <a:rPr lang="en-US" sz="1600" b="1" dirty="0" err="1">
                <a:latin typeface="Times New Roman" pitchFamily="18" charset="0"/>
                <a:ea typeface="Roboto" panose="02000000000000000000" pitchFamily="2" charset="0"/>
                <a:cs typeface="Times New Roman" pitchFamily="18" charset="0"/>
              </a:rPr>
              <a:t>Hình</a:t>
            </a:r>
            <a:r>
              <a:rPr lang="en-US" sz="1600" b="1" dirty="0">
                <a:latin typeface="Times New Roman" pitchFamily="18" charset="0"/>
                <a:ea typeface="Roboto" panose="02000000000000000000" pitchFamily="2" charset="0"/>
                <a:cs typeface="Times New Roman" pitchFamily="18" charset="0"/>
              </a:rPr>
              <a:t> 16.2. </a:t>
            </a:r>
            <a:r>
              <a:rPr lang="en-US" sz="1600" b="1" dirty="0" err="1">
                <a:latin typeface="Times New Roman" pitchFamily="18" charset="0"/>
                <a:ea typeface="Roboto" panose="02000000000000000000" pitchFamily="2" charset="0"/>
                <a:cs typeface="Times New Roman" pitchFamily="18" charset="0"/>
              </a:rPr>
              <a:t>Máy</a:t>
            </a:r>
            <a:r>
              <a:rPr lang="en-US" sz="1600" b="1" dirty="0">
                <a:latin typeface="Times New Roman" pitchFamily="18" charset="0"/>
                <a:ea typeface="Roboto" panose="02000000000000000000" pitchFamily="2" charset="0"/>
                <a:cs typeface="Times New Roman" pitchFamily="18" charset="0"/>
              </a:rPr>
              <a:t> </a:t>
            </a:r>
            <a:r>
              <a:rPr lang="en-US" sz="1600" b="1" dirty="0" err="1">
                <a:latin typeface="Times New Roman" pitchFamily="18" charset="0"/>
                <a:ea typeface="Roboto" panose="02000000000000000000" pitchFamily="2" charset="0"/>
                <a:cs typeface="Times New Roman" pitchFamily="18" charset="0"/>
              </a:rPr>
              <a:t>lọc</a:t>
            </a:r>
            <a:r>
              <a:rPr lang="en-US" sz="1600" b="1" dirty="0">
                <a:latin typeface="Times New Roman" pitchFamily="18" charset="0"/>
                <a:ea typeface="Roboto" panose="02000000000000000000" pitchFamily="2" charset="0"/>
                <a:cs typeface="Times New Roman" pitchFamily="18" charset="0"/>
              </a:rPr>
              <a:t> </a:t>
            </a:r>
            <a:r>
              <a:rPr lang="en-US" sz="1600" b="1" dirty="0" err="1">
                <a:latin typeface="Times New Roman" pitchFamily="18" charset="0"/>
                <a:ea typeface="Roboto" panose="02000000000000000000" pitchFamily="2" charset="0"/>
                <a:cs typeface="Times New Roman" pitchFamily="18" charset="0"/>
              </a:rPr>
              <a:t>nước</a:t>
            </a:r>
            <a:r>
              <a:rPr lang="en-US" sz="1600" b="1" dirty="0">
                <a:latin typeface="Times New Roman" pitchFamily="18" charset="0"/>
                <a:ea typeface="Roboto" panose="02000000000000000000" pitchFamily="2" charset="0"/>
                <a:cs typeface="Times New Roman" pitchFamily="18" charset="0"/>
              </a:rPr>
              <a:t> </a:t>
            </a:r>
            <a:r>
              <a:rPr lang="en-US" sz="1600" b="1" dirty="0" err="1">
                <a:latin typeface="Times New Roman" pitchFamily="18" charset="0"/>
                <a:ea typeface="Roboto" panose="02000000000000000000" pitchFamily="2" charset="0"/>
                <a:cs typeface="Times New Roman" pitchFamily="18" charset="0"/>
              </a:rPr>
              <a:t>uống</a:t>
            </a:r>
            <a:r>
              <a:rPr lang="en-US" sz="1600" b="1" dirty="0">
                <a:latin typeface="Times New Roman" pitchFamily="18" charset="0"/>
                <a:ea typeface="Roboto" panose="02000000000000000000" pitchFamily="2" charset="0"/>
                <a:cs typeface="Times New Roman" pitchFamily="18" charset="0"/>
              </a:rPr>
              <a:t> </a:t>
            </a:r>
            <a:r>
              <a:rPr lang="en-US" sz="1600" b="1" dirty="0" err="1">
                <a:latin typeface="Times New Roman" pitchFamily="18" charset="0"/>
                <a:ea typeface="Roboto" panose="02000000000000000000" pitchFamily="2" charset="0"/>
                <a:cs typeface="Times New Roman" pitchFamily="18" charset="0"/>
              </a:rPr>
              <a:t>gia</a:t>
            </a:r>
            <a:r>
              <a:rPr lang="en-US" sz="1600" b="1" dirty="0">
                <a:latin typeface="Times New Roman" pitchFamily="18" charset="0"/>
                <a:ea typeface="Roboto" panose="02000000000000000000" pitchFamily="2" charset="0"/>
                <a:cs typeface="Times New Roman" pitchFamily="18" charset="0"/>
              </a:rPr>
              <a:t> </a:t>
            </a:r>
            <a:r>
              <a:rPr lang="en-US" sz="1600" b="1" dirty="0" err="1">
                <a:latin typeface="Times New Roman" pitchFamily="18" charset="0"/>
                <a:ea typeface="Roboto" panose="02000000000000000000" pitchFamily="2" charset="0"/>
                <a:cs typeface="Times New Roman" pitchFamily="18" charset="0"/>
              </a:rPr>
              <a:t>đình</a:t>
            </a:r>
            <a:endParaRPr lang="en-US" sz="1600" b="1" dirty="0">
              <a:latin typeface="Times New Roman" pitchFamily="18" charset="0"/>
              <a:ea typeface="Roboto" panose="02000000000000000000" pitchFamily="2" charset="0"/>
              <a:cs typeface="Times New Roman" pitchFamily="18" charset="0"/>
            </a:endParaRPr>
          </a:p>
        </p:txBody>
      </p:sp>
    </p:spTree>
    <p:extLst>
      <p:ext uri="{BB962C8B-B14F-4D97-AF65-F5344CB8AC3E}">
        <p14:creationId xmlns:p14="http://schemas.microsoft.com/office/powerpoint/2010/main" val="2110864243"/>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1000"/>
                                        <p:tgtEl>
                                          <p:spTgt spid="9"/>
                                        </p:tgtEl>
                                      </p:cBhvr>
                                    </p:animEffect>
                                    <p:anim calcmode="lin" valueType="num">
                                      <p:cBhvr>
                                        <p:cTn id="13" dur="1000" fill="hold"/>
                                        <p:tgtEl>
                                          <p:spTgt spid="9"/>
                                        </p:tgtEl>
                                        <p:attrNameLst>
                                          <p:attrName>ppt_x</p:attrName>
                                        </p:attrNameLst>
                                      </p:cBhvr>
                                      <p:tavLst>
                                        <p:tav tm="0">
                                          <p:val>
                                            <p:strVal val="#ppt_x"/>
                                          </p:val>
                                        </p:tav>
                                        <p:tav tm="100000">
                                          <p:val>
                                            <p:strVal val="#ppt_x"/>
                                          </p:val>
                                        </p:tav>
                                      </p:tavLst>
                                    </p:anim>
                                    <p:anim calcmode="lin" valueType="num">
                                      <p:cBhvr>
                                        <p:cTn id="14"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6" presetClass="entr" presetSubtype="21"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barn(inVertical)">
                                      <p:cBhvr>
                                        <p:cTn id="19" dur="300"/>
                                        <p:tgtEl>
                                          <p:spTgt spid="4"/>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15"/>
                                        </p:tgtEl>
                                        <p:attrNameLst>
                                          <p:attrName>style.visibility</p:attrName>
                                        </p:attrNameLst>
                                      </p:cBhvr>
                                      <p:to>
                                        <p:strVal val="visible"/>
                                      </p:to>
                                    </p:set>
                                    <p:animEffect transition="in" filter="fade">
                                      <p:cBhvr>
                                        <p:cTn id="24" dur="300"/>
                                        <p:tgtEl>
                                          <p:spTgt spid="15"/>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8" fill="hold" grpId="0" nodeType="clickEffect">
                                  <p:stCondLst>
                                    <p:cond delay="0"/>
                                  </p:stCondLst>
                                  <p:childTnLst>
                                    <p:set>
                                      <p:cBhvr>
                                        <p:cTn id="28" dur="1" fill="hold">
                                          <p:stCondLst>
                                            <p:cond delay="0"/>
                                          </p:stCondLst>
                                        </p:cTn>
                                        <p:tgtEl>
                                          <p:spTgt spid="18"/>
                                        </p:tgtEl>
                                        <p:attrNameLst>
                                          <p:attrName>style.visibility</p:attrName>
                                        </p:attrNameLst>
                                      </p:cBhvr>
                                      <p:to>
                                        <p:strVal val="visible"/>
                                      </p:to>
                                    </p:set>
                                    <p:animEffect transition="in" filter="wipe(left)">
                                      <p:cBhvr>
                                        <p:cTn id="29" dur="3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9"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548481" y="167"/>
            <a:ext cx="2087547" cy="461665"/>
          </a:xfrm>
          <a:prstGeom prst="rect">
            <a:avLst/>
          </a:prstGeom>
          <a:noFill/>
        </p:spPr>
        <p:txBody>
          <a:bodyPr wrap="square" rtlCol="0">
            <a:spAutoFit/>
          </a:bodyPr>
          <a:lstStyle/>
          <a:p>
            <a:r>
              <a:rPr lang="en-US" sz="2400" b="1"/>
              <a:t>KẾT LUẬN</a:t>
            </a:r>
          </a:p>
        </p:txBody>
      </p:sp>
      <p:pic>
        <p:nvPicPr>
          <p:cNvPr id="3" name="Picture 2">
            <a:extLst>
              <a:ext uri="{FF2B5EF4-FFF2-40B4-BE49-F238E27FC236}">
                <a16:creationId xmlns:a16="http://schemas.microsoft.com/office/drawing/2014/main" id="{CF08DB7C-5D02-2CD3-E915-2F12550F8DBE}"/>
              </a:ext>
            </a:extLst>
          </p:cNvPr>
          <p:cNvPicPr>
            <a:picLocks noChangeAspect="1"/>
          </p:cNvPicPr>
          <p:nvPr/>
        </p:nvPicPr>
        <p:blipFill>
          <a:blip r:embed="rId2"/>
          <a:stretch>
            <a:fillRect/>
          </a:stretch>
        </p:blipFill>
        <p:spPr>
          <a:xfrm>
            <a:off x="116710" y="-1"/>
            <a:ext cx="1266016" cy="1009291"/>
          </a:xfrm>
          <a:prstGeom prst="rect">
            <a:avLst/>
          </a:prstGeom>
        </p:spPr>
      </p:pic>
      <p:sp>
        <p:nvSpPr>
          <p:cNvPr id="4" name="Rounded Rectangle 37">
            <a:extLst>
              <a:ext uri="{FF2B5EF4-FFF2-40B4-BE49-F238E27FC236}">
                <a16:creationId xmlns:a16="http://schemas.microsoft.com/office/drawing/2014/main" id="{167B4207-4F8A-A830-6B1B-AB6E60EE0E4C}"/>
              </a:ext>
            </a:extLst>
          </p:cNvPr>
          <p:cNvSpPr/>
          <p:nvPr/>
        </p:nvSpPr>
        <p:spPr>
          <a:xfrm>
            <a:off x="184643" y="1147313"/>
            <a:ext cx="8774714" cy="3507791"/>
          </a:xfrm>
          <a:prstGeom prst="roundRect">
            <a:avLst/>
          </a:prstGeom>
          <a:solidFill>
            <a:schemeClr val="tx2"/>
          </a:solidFill>
          <a:ln>
            <a:solidFill>
              <a:srgbClr val="92D050"/>
            </a:solidFill>
            <a:prstDash val="dash"/>
          </a:ln>
        </p:spPr>
        <p:style>
          <a:lnRef idx="2">
            <a:schemeClr val="accent1"/>
          </a:lnRef>
          <a:fillRef idx="1">
            <a:schemeClr val="lt1"/>
          </a:fillRef>
          <a:effectRef idx="0">
            <a:schemeClr val="accent1"/>
          </a:effectRef>
          <a:fontRef idx="minor">
            <a:schemeClr val="dk1"/>
          </a:fontRef>
        </p:style>
        <p:txBody>
          <a:bodyPr rtlCol="0" anchor="ctr"/>
          <a:lstStyle/>
          <a:p>
            <a:pPr algn="just"/>
            <a:r>
              <a:rPr lang="en-US" sz="3600" b="1" dirty="0" err="1">
                <a:solidFill>
                  <a:srgbClr val="002060"/>
                </a:solidFill>
                <a:latin typeface="Times New Roman" panose="02020603050405020304" pitchFamily="18" charset="0"/>
                <a:cs typeface="Times New Roman" panose="02020603050405020304" pitchFamily="18" charset="0"/>
              </a:rPr>
              <a:t>Trong</a:t>
            </a:r>
            <a:r>
              <a:rPr lang="en-US" sz="3600" b="1" dirty="0">
                <a:solidFill>
                  <a:srgbClr val="002060"/>
                </a:solidFill>
                <a:latin typeface="Times New Roman" panose="02020603050405020304" pitchFamily="18" charset="0"/>
                <a:cs typeface="Times New Roman" panose="02020603050405020304" pitchFamily="18" charset="0"/>
              </a:rPr>
              <a:t> </a:t>
            </a:r>
            <a:r>
              <a:rPr lang="en-US" sz="3600" b="1" dirty="0" err="1">
                <a:solidFill>
                  <a:srgbClr val="002060"/>
                </a:solidFill>
                <a:latin typeface="Times New Roman" panose="02020603050405020304" pitchFamily="18" charset="0"/>
                <a:cs typeface="Times New Roman" panose="02020603050405020304" pitchFamily="18" charset="0"/>
              </a:rPr>
              <a:t>tự</a:t>
            </a:r>
            <a:r>
              <a:rPr lang="en-US" sz="3600" b="1" dirty="0">
                <a:solidFill>
                  <a:srgbClr val="002060"/>
                </a:solidFill>
                <a:latin typeface="Times New Roman" panose="02020603050405020304" pitchFamily="18" charset="0"/>
                <a:cs typeface="Times New Roman" panose="02020603050405020304" pitchFamily="18" charset="0"/>
              </a:rPr>
              <a:t> </a:t>
            </a:r>
            <a:r>
              <a:rPr lang="en-US" sz="3600" b="1" dirty="0" err="1">
                <a:solidFill>
                  <a:srgbClr val="002060"/>
                </a:solidFill>
                <a:latin typeface="Times New Roman" panose="02020603050405020304" pitchFamily="18" charset="0"/>
                <a:cs typeface="Times New Roman" panose="02020603050405020304" pitchFamily="18" charset="0"/>
              </a:rPr>
              <a:t>nhiên</a:t>
            </a:r>
            <a:r>
              <a:rPr lang="en-US" sz="3600" b="1" dirty="0">
                <a:solidFill>
                  <a:srgbClr val="002060"/>
                </a:solidFill>
                <a:latin typeface="Times New Roman" panose="02020603050405020304" pitchFamily="18" charset="0"/>
                <a:cs typeface="Times New Roman" panose="02020603050405020304" pitchFamily="18" charset="0"/>
              </a:rPr>
              <a:t>, </a:t>
            </a:r>
            <a:r>
              <a:rPr lang="en-US" sz="3600" b="1" dirty="0" err="1">
                <a:solidFill>
                  <a:srgbClr val="002060"/>
                </a:solidFill>
                <a:latin typeface="Times New Roman" panose="02020603050405020304" pitchFamily="18" charset="0"/>
                <a:cs typeface="Times New Roman" panose="02020603050405020304" pitchFamily="18" charset="0"/>
              </a:rPr>
              <a:t>các</a:t>
            </a:r>
            <a:r>
              <a:rPr lang="en-US" sz="3600" b="1" dirty="0">
                <a:solidFill>
                  <a:srgbClr val="002060"/>
                </a:solidFill>
                <a:latin typeface="Times New Roman" panose="02020603050405020304" pitchFamily="18" charset="0"/>
                <a:cs typeface="Times New Roman" panose="02020603050405020304" pitchFamily="18" charset="0"/>
              </a:rPr>
              <a:t> </a:t>
            </a:r>
            <a:r>
              <a:rPr lang="en-US" sz="3600" b="1" dirty="0" err="1">
                <a:solidFill>
                  <a:srgbClr val="002060"/>
                </a:solidFill>
                <a:latin typeface="Times New Roman" panose="02020603050405020304" pitchFamily="18" charset="0"/>
                <a:cs typeface="Times New Roman" panose="02020603050405020304" pitchFamily="18" charset="0"/>
              </a:rPr>
              <a:t>chất</a:t>
            </a:r>
            <a:r>
              <a:rPr lang="en-US" sz="3600" b="1" dirty="0">
                <a:solidFill>
                  <a:srgbClr val="002060"/>
                </a:solidFill>
                <a:latin typeface="Times New Roman" panose="02020603050405020304" pitchFamily="18" charset="0"/>
                <a:cs typeface="Times New Roman" panose="02020603050405020304" pitchFamily="18" charset="0"/>
              </a:rPr>
              <a:t> </a:t>
            </a:r>
            <a:r>
              <a:rPr lang="en-US" sz="3600" b="1" dirty="0" err="1">
                <a:solidFill>
                  <a:srgbClr val="002060"/>
                </a:solidFill>
                <a:latin typeface="Times New Roman" panose="02020603050405020304" pitchFamily="18" charset="0"/>
                <a:cs typeface="Times New Roman" panose="02020603050405020304" pitchFamily="18" charset="0"/>
              </a:rPr>
              <a:t>th</a:t>
            </a:r>
            <a:r>
              <a:rPr lang="vi-VN" sz="3600" b="1" dirty="0">
                <a:solidFill>
                  <a:srgbClr val="002060"/>
                </a:solidFill>
                <a:latin typeface="Times New Roman" panose="02020603050405020304" pitchFamily="18" charset="0"/>
                <a:cs typeface="Times New Roman" panose="02020603050405020304" pitchFamily="18" charset="0"/>
              </a:rPr>
              <a:t>ường</a:t>
            </a:r>
            <a:r>
              <a:rPr lang="en-US" sz="3600" b="1" dirty="0">
                <a:solidFill>
                  <a:srgbClr val="002060"/>
                </a:solidFill>
                <a:latin typeface="Times New Roman" panose="02020603050405020304" pitchFamily="18" charset="0"/>
                <a:cs typeface="Times New Roman" panose="02020603050405020304" pitchFamily="18" charset="0"/>
              </a:rPr>
              <a:t> </a:t>
            </a:r>
            <a:r>
              <a:rPr lang="en-US" sz="3600" b="1" dirty="0" err="1">
                <a:solidFill>
                  <a:srgbClr val="002060"/>
                </a:solidFill>
                <a:latin typeface="Times New Roman" panose="02020603050405020304" pitchFamily="18" charset="0"/>
                <a:cs typeface="Times New Roman" panose="02020603050405020304" pitchFamily="18" charset="0"/>
              </a:rPr>
              <a:t>tồn</a:t>
            </a:r>
            <a:r>
              <a:rPr lang="en-US" sz="3600" b="1" dirty="0">
                <a:solidFill>
                  <a:srgbClr val="002060"/>
                </a:solidFill>
                <a:latin typeface="Times New Roman" panose="02020603050405020304" pitchFamily="18" charset="0"/>
                <a:cs typeface="Times New Roman" panose="02020603050405020304" pitchFamily="18" charset="0"/>
              </a:rPr>
              <a:t> </a:t>
            </a:r>
            <a:r>
              <a:rPr lang="en-US" sz="3600" b="1" dirty="0" err="1">
                <a:solidFill>
                  <a:srgbClr val="002060"/>
                </a:solidFill>
                <a:latin typeface="Times New Roman" panose="02020603050405020304" pitchFamily="18" charset="0"/>
                <a:cs typeface="Times New Roman" panose="02020603050405020304" pitchFamily="18" charset="0"/>
              </a:rPr>
              <a:t>tại</a:t>
            </a:r>
            <a:r>
              <a:rPr lang="en-US" sz="3600" b="1" dirty="0">
                <a:solidFill>
                  <a:srgbClr val="002060"/>
                </a:solidFill>
                <a:latin typeface="Times New Roman" panose="02020603050405020304" pitchFamily="18" charset="0"/>
                <a:cs typeface="Times New Roman" panose="02020603050405020304" pitchFamily="18" charset="0"/>
              </a:rPr>
              <a:t> ở </a:t>
            </a:r>
            <a:r>
              <a:rPr lang="en-US" sz="3600" b="1" dirty="0" err="1">
                <a:solidFill>
                  <a:srgbClr val="002060"/>
                </a:solidFill>
                <a:latin typeface="Times New Roman" panose="02020603050405020304" pitchFamily="18" charset="0"/>
                <a:cs typeface="Times New Roman" panose="02020603050405020304" pitchFamily="18" charset="0"/>
              </a:rPr>
              <a:t>dạng</a:t>
            </a:r>
            <a:r>
              <a:rPr lang="en-US" sz="3600" b="1" dirty="0">
                <a:solidFill>
                  <a:srgbClr val="002060"/>
                </a:solidFill>
                <a:latin typeface="Times New Roman" panose="02020603050405020304" pitchFamily="18" charset="0"/>
                <a:cs typeface="Times New Roman" panose="02020603050405020304" pitchFamily="18" charset="0"/>
              </a:rPr>
              <a:t> </a:t>
            </a:r>
            <a:r>
              <a:rPr lang="en-US" sz="3600" b="1" dirty="0" err="1">
                <a:solidFill>
                  <a:srgbClr val="002060"/>
                </a:solidFill>
                <a:latin typeface="Times New Roman" panose="02020603050405020304" pitchFamily="18" charset="0"/>
                <a:cs typeface="Times New Roman" panose="02020603050405020304" pitchFamily="18" charset="0"/>
              </a:rPr>
              <a:t>các</a:t>
            </a:r>
            <a:r>
              <a:rPr lang="en-US" sz="3600" b="1" dirty="0">
                <a:solidFill>
                  <a:srgbClr val="002060"/>
                </a:solidFill>
                <a:latin typeface="Times New Roman" panose="02020603050405020304" pitchFamily="18" charset="0"/>
                <a:cs typeface="Times New Roman" panose="02020603050405020304" pitchFamily="18" charset="0"/>
              </a:rPr>
              <a:t> </a:t>
            </a:r>
            <a:r>
              <a:rPr lang="en-US" sz="3600" b="1" dirty="0" err="1">
                <a:solidFill>
                  <a:srgbClr val="002060"/>
                </a:solidFill>
                <a:latin typeface="Times New Roman" panose="02020603050405020304" pitchFamily="18" charset="0"/>
                <a:cs typeface="Times New Roman" panose="02020603050405020304" pitchFamily="18" charset="0"/>
              </a:rPr>
              <a:t>hỗn</a:t>
            </a:r>
            <a:r>
              <a:rPr lang="en-US" sz="3600" b="1" dirty="0">
                <a:solidFill>
                  <a:srgbClr val="002060"/>
                </a:solidFill>
                <a:latin typeface="Times New Roman" panose="02020603050405020304" pitchFamily="18" charset="0"/>
                <a:cs typeface="Times New Roman" panose="02020603050405020304" pitchFamily="18" charset="0"/>
              </a:rPr>
              <a:t> </a:t>
            </a:r>
            <a:r>
              <a:rPr lang="en-US" sz="3600" b="1" dirty="0" err="1">
                <a:solidFill>
                  <a:srgbClr val="002060"/>
                </a:solidFill>
                <a:latin typeface="Times New Roman" panose="02020603050405020304" pitchFamily="18" charset="0"/>
                <a:cs typeface="Times New Roman" panose="02020603050405020304" pitchFamily="18" charset="0"/>
              </a:rPr>
              <a:t>hợp</a:t>
            </a:r>
            <a:r>
              <a:rPr lang="en-US" sz="3600" b="1" dirty="0">
                <a:solidFill>
                  <a:srgbClr val="002060"/>
                </a:solidFill>
                <a:latin typeface="Times New Roman" panose="02020603050405020304" pitchFamily="18" charset="0"/>
                <a:cs typeface="Times New Roman" panose="02020603050405020304" pitchFamily="18" charset="0"/>
              </a:rPr>
              <a:t> </a:t>
            </a:r>
            <a:r>
              <a:rPr lang="en-US" sz="3600" b="1" dirty="0" err="1">
                <a:solidFill>
                  <a:srgbClr val="002060"/>
                </a:solidFill>
                <a:latin typeface="Times New Roman" panose="02020603050405020304" pitchFamily="18" charset="0"/>
                <a:cs typeface="Times New Roman" panose="02020603050405020304" pitchFamily="18" charset="0"/>
              </a:rPr>
              <a:t>khác</a:t>
            </a:r>
            <a:r>
              <a:rPr lang="en-US" sz="3600" b="1" dirty="0">
                <a:solidFill>
                  <a:srgbClr val="002060"/>
                </a:solidFill>
                <a:latin typeface="Times New Roman" panose="02020603050405020304" pitchFamily="18" charset="0"/>
                <a:cs typeface="Times New Roman" panose="02020603050405020304" pitchFamily="18" charset="0"/>
              </a:rPr>
              <a:t> </a:t>
            </a:r>
            <a:r>
              <a:rPr lang="en-US" sz="3600" b="1" dirty="0" err="1">
                <a:solidFill>
                  <a:srgbClr val="002060"/>
                </a:solidFill>
                <a:latin typeface="Times New Roman" panose="02020603050405020304" pitchFamily="18" charset="0"/>
                <a:cs typeface="Times New Roman" panose="02020603050405020304" pitchFamily="18" charset="0"/>
              </a:rPr>
              <a:t>nhau</a:t>
            </a:r>
            <a:r>
              <a:rPr lang="en-US" sz="3600" b="1" dirty="0">
                <a:solidFill>
                  <a:srgbClr val="002060"/>
                </a:solidFill>
                <a:latin typeface="Times New Roman" panose="02020603050405020304" pitchFamily="18" charset="0"/>
                <a:cs typeface="Times New Roman" panose="02020603050405020304" pitchFamily="18" charset="0"/>
              </a:rPr>
              <a:t>. </a:t>
            </a:r>
            <a:r>
              <a:rPr lang="en-US" sz="3600" b="1" dirty="0" err="1">
                <a:solidFill>
                  <a:srgbClr val="002060"/>
                </a:solidFill>
                <a:latin typeface="Times New Roman" panose="02020603050405020304" pitchFamily="18" charset="0"/>
                <a:cs typeface="Times New Roman" panose="02020603050405020304" pitchFamily="18" charset="0"/>
              </a:rPr>
              <a:t>Tùy</a:t>
            </a:r>
            <a:r>
              <a:rPr lang="en-US" sz="3600" b="1" dirty="0">
                <a:solidFill>
                  <a:srgbClr val="002060"/>
                </a:solidFill>
                <a:latin typeface="Times New Roman" panose="02020603050405020304" pitchFamily="18" charset="0"/>
                <a:cs typeface="Times New Roman" panose="02020603050405020304" pitchFamily="18" charset="0"/>
              </a:rPr>
              <a:t> </a:t>
            </a:r>
            <a:r>
              <a:rPr lang="en-US" sz="3600" b="1" dirty="0" err="1">
                <a:solidFill>
                  <a:srgbClr val="002060"/>
                </a:solidFill>
                <a:latin typeface="Times New Roman" panose="02020603050405020304" pitchFamily="18" charset="0"/>
                <a:cs typeface="Times New Roman" panose="02020603050405020304" pitchFamily="18" charset="0"/>
              </a:rPr>
              <a:t>vào</a:t>
            </a:r>
            <a:r>
              <a:rPr lang="en-US" sz="3600" b="1" dirty="0">
                <a:solidFill>
                  <a:srgbClr val="002060"/>
                </a:solidFill>
                <a:latin typeface="Times New Roman" panose="02020603050405020304" pitchFamily="18" charset="0"/>
                <a:cs typeface="Times New Roman" panose="02020603050405020304" pitchFamily="18" charset="0"/>
              </a:rPr>
              <a:t> </a:t>
            </a:r>
            <a:r>
              <a:rPr lang="en-US" sz="3600" b="1" dirty="0" err="1">
                <a:solidFill>
                  <a:srgbClr val="002060"/>
                </a:solidFill>
                <a:latin typeface="Times New Roman" panose="02020603050405020304" pitchFamily="18" charset="0"/>
                <a:cs typeface="Times New Roman" panose="02020603050405020304" pitchFamily="18" charset="0"/>
              </a:rPr>
              <a:t>mục</a:t>
            </a:r>
            <a:r>
              <a:rPr lang="en-US" sz="3600" b="1" dirty="0">
                <a:solidFill>
                  <a:srgbClr val="002060"/>
                </a:solidFill>
                <a:latin typeface="Times New Roman" panose="02020603050405020304" pitchFamily="18" charset="0"/>
                <a:cs typeface="Times New Roman" panose="02020603050405020304" pitchFamily="18" charset="0"/>
              </a:rPr>
              <a:t> </a:t>
            </a:r>
            <a:r>
              <a:rPr lang="en-US" sz="3600" b="1" dirty="0" err="1">
                <a:solidFill>
                  <a:srgbClr val="002060"/>
                </a:solidFill>
                <a:latin typeface="Times New Roman" panose="02020603050405020304" pitchFamily="18" charset="0"/>
                <a:cs typeface="Times New Roman" panose="02020603050405020304" pitchFamily="18" charset="0"/>
              </a:rPr>
              <a:t>đích</a:t>
            </a:r>
            <a:r>
              <a:rPr lang="en-US" sz="3600" b="1" dirty="0">
                <a:solidFill>
                  <a:srgbClr val="002060"/>
                </a:solidFill>
                <a:latin typeface="Times New Roman" panose="02020603050405020304" pitchFamily="18" charset="0"/>
                <a:cs typeface="Times New Roman" panose="02020603050405020304" pitchFamily="18" charset="0"/>
              </a:rPr>
              <a:t> </a:t>
            </a:r>
            <a:r>
              <a:rPr lang="en-US" sz="3600" b="1" dirty="0" err="1">
                <a:solidFill>
                  <a:srgbClr val="002060"/>
                </a:solidFill>
                <a:latin typeface="Times New Roman" panose="02020603050405020304" pitchFamily="18" charset="0"/>
                <a:cs typeface="Times New Roman" panose="02020603050405020304" pitchFamily="18" charset="0"/>
              </a:rPr>
              <a:t>sử</a:t>
            </a:r>
            <a:r>
              <a:rPr lang="en-US" sz="3600" b="1" dirty="0">
                <a:solidFill>
                  <a:srgbClr val="002060"/>
                </a:solidFill>
                <a:latin typeface="Times New Roman" panose="02020603050405020304" pitchFamily="18" charset="0"/>
                <a:cs typeface="Times New Roman" panose="02020603050405020304" pitchFamily="18" charset="0"/>
              </a:rPr>
              <a:t> </a:t>
            </a:r>
            <a:r>
              <a:rPr lang="en-US" sz="3600" b="1" dirty="0" err="1">
                <a:solidFill>
                  <a:srgbClr val="002060"/>
                </a:solidFill>
                <a:latin typeface="Times New Roman" panose="02020603050405020304" pitchFamily="18" charset="0"/>
                <a:cs typeface="Times New Roman" panose="02020603050405020304" pitchFamily="18" charset="0"/>
              </a:rPr>
              <a:t>dụng</a:t>
            </a:r>
            <a:r>
              <a:rPr lang="en-US" sz="3600" b="1" dirty="0">
                <a:solidFill>
                  <a:srgbClr val="002060"/>
                </a:solidFill>
                <a:latin typeface="Times New Roman" panose="02020603050405020304" pitchFamily="18" charset="0"/>
                <a:cs typeface="Times New Roman" panose="02020603050405020304" pitchFamily="18" charset="0"/>
              </a:rPr>
              <a:t>, </a:t>
            </a:r>
            <a:r>
              <a:rPr lang="en-US" sz="3600" b="1" dirty="0" err="1">
                <a:solidFill>
                  <a:srgbClr val="002060"/>
                </a:solidFill>
                <a:latin typeface="Times New Roman" panose="02020603050405020304" pitchFamily="18" charset="0"/>
                <a:cs typeface="Times New Roman" panose="02020603050405020304" pitchFamily="18" charset="0"/>
              </a:rPr>
              <a:t>ng</a:t>
            </a:r>
            <a:r>
              <a:rPr lang="vi-VN" sz="3600" b="1" dirty="0">
                <a:solidFill>
                  <a:srgbClr val="002060"/>
                </a:solidFill>
                <a:latin typeface="Times New Roman" panose="02020603050405020304" pitchFamily="18" charset="0"/>
                <a:cs typeface="Times New Roman" panose="02020603050405020304" pitchFamily="18" charset="0"/>
              </a:rPr>
              <a:t>ười</a:t>
            </a:r>
            <a:r>
              <a:rPr lang="en-US" sz="3600" b="1" dirty="0">
                <a:solidFill>
                  <a:srgbClr val="002060"/>
                </a:solidFill>
                <a:latin typeface="Times New Roman" panose="02020603050405020304" pitchFamily="18" charset="0"/>
                <a:cs typeface="Times New Roman" panose="02020603050405020304" pitchFamily="18" charset="0"/>
              </a:rPr>
              <a:t> ta </a:t>
            </a:r>
            <a:r>
              <a:rPr lang="en-US" sz="3600" b="1" dirty="0" err="1">
                <a:solidFill>
                  <a:srgbClr val="002060"/>
                </a:solidFill>
                <a:latin typeface="Times New Roman" panose="02020603050405020304" pitchFamily="18" charset="0"/>
                <a:cs typeface="Times New Roman" panose="02020603050405020304" pitchFamily="18" charset="0"/>
              </a:rPr>
              <a:t>sẽ</a:t>
            </a:r>
            <a:r>
              <a:rPr lang="en-US" sz="3600" b="1" dirty="0">
                <a:solidFill>
                  <a:srgbClr val="002060"/>
                </a:solidFill>
                <a:latin typeface="Times New Roman" panose="02020603050405020304" pitchFamily="18" charset="0"/>
                <a:cs typeface="Times New Roman" panose="02020603050405020304" pitchFamily="18" charset="0"/>
              </a:rPr>
              <a:t> </a:t>
            </a:r>
            <a:r>
              <a:rPr lang="en-US" sz="3600" b="1" dirty="0" err="1">
                <a:solidFill>
                  <a:srgbClr val="002060"/>
                </a:solidFill>
                <a:latin typeface="Times New Roman" panose="02020603050405020304" pitchFamily="18" charset="0"/>
                <a:cs typeface="Times New Roman" panose="02020603050405020304" pitchFamily="18" charset="0"/>
              </a:rPr>
              <a:t>tách</a:t>
            </a:r>
            <a:r>
              <a:rPr lang="en-US" sz="3600" b="1" dirty="0">
                <a:solidFill>
                  <a:srgbClr val="002060"/>
                </a:solidFill>
                <a:latin typeface="Times New Roman" panose="02020603050405020304" pitchFamily="18" charset="0"/>
                <a:cs typeface="Times New Roman" panose="02020603050405020304" pitchFamily="18" charset="0"/>
              </a:rPr>
              <a:t> </a:t>
            </a:r>
            <a:r>
              <a:rPr lang="en-US" sz="3600" b="1" dirty="0" err="1">
                <a:solidFill>
                  <a:srgbClr val="002060"/>
                </a:solidFill>
                <a:latin typeface="Times New Roman" panose="02020603050405020304" pitchFamily="18" charset="0"/>
                <a:cs typeface="Times New Roman" panose="02020603050405020304" pitchFamily="18" charset="0"/>
              </a:rPr>
              <a:t>các</a:t>
            </a:r>
            <a:r>
              <a:rPr lang="en-US" sz="3600" b="1" dirty="0">
                <a:solidFill>
                  <a:srgbClr val="002060"/>
                </a:solidFill>
                <a:latin typeface="Times New Roman" panose="02020603050405020304" pitchFamily="18" charset="0"/>
                <a:cs typeface="Times New Roman" panose="02020603050405020304" pitchFamily="18" charset="0"/>
              </a:rPr>
              <a:t> </a:t>
            </a:r>
            <a:r>
              <a:rPr lang="en-US" sz="3600" b="1" dirty="0" err="1">
                <a:solidFill>
                  <a:srgbClr val="002060"/>
                </a:solidFill>
                <a:latin typeface="Times New Roman" panose="02020603050405020304" pitchFamily="18" charset="0"/>
                <a:cs typeface="Times New Roman" panose="02020603050405020304" pitchFamily="18" charset="0"/>
              </a:rPr>
              <a:t>chất</a:t>
            </a:r>
            <a:r>
              <a:rPr lang="en-US" sz="3600" b="1" dirty="0">
                <a:solidFill>
                  <a:srgbClr val="002060"/>
                </a:solidFill>
                <a:latin typeface="Times New Roman" panose="02020603050405020304" pitchFamily="18" charset="0"/>
                <a:cs typeface="Times New Roman" panose="02020603050405020304" pitchFamily="18" charset="0"/>
              </a:rPr>
              <a:t> </a:t>
            </a:r>
            <a:r>
              <a:rPr lang="en-US" sz="3600" b="1" dirty="0" err="1">
                <a:solidFill>
                  <a:srgbClr val="002060"/>
                </a:solidFill>
                <a:latin typeface="Times New Roman" panose="02020603050405020304" pitchFamily="18" charset="0"/>
                <a:cs typeface="Times New Roman" panose="02020603050405020304" pitchFamily="18" charset="0"/>
              </a:rPr>
              <a:t>ra</a:t>
            </a:r>
            <a:r>
              <a:rPr lang="en-US" sz="3600" b="1" dirty="0">
                <a:solidFill>
                  <a:srgbClr val="002060"/>
                </a:solidFill>
                <a:latin typeface="Times New Roman" panose="02020603050405020304" pitchFamily="18" charset="0"/>
                <a:cs typeface="Times New Roman" panose="02020603050405020304" pitchFamily="18" charset="0"/>
              </a:rPr>
              <a:t> </a:t>
            </a:r>
            <a:r>
              <a:rPr lang="en-US" sz="3600" b="1" dirty="0" err="1">
                <a:solidFill>
                  <a:srgbClr val="002060"/>
                </a:solidFill>
                <a:latin typeface="Times New Roman" panose="02020603050405020304" pitchFamily="18" charset="0"/>
                <a:cs typeface="Times New Roman" panose="02020603050405020304" pitchFamily="18" charset="0"/>
              </a:rPr>
              <a:t>khỏi</a:t>
            </a:r>
            <a:r>
              <a:rPr lang="en-US" sz="3600" b="1" dirty="0">
                <a:solidFill>
                  <a:srgbClr val="002060"/>
                </a:solidFill>
                <a:latin typeface="Times New Roman" panose="02020603050405020304" pitchFamily="18" charset="0"/>
                <a:cs typeface="Times New Roman" panose="02020603050405020304" pitchFamily="18" charset="0"/>
              </a:rPr>
              <a:t> </a:t>
            </a:r>
            <a:r>
              <a:rPr lang="en-US" sz="3600" b="1" dirty="0" err="1">
                <a:solidFill>
                  <a:srgbClr val="002060"/>
                </a:solidFill>
                <a:latin typeface="Times New Roman" panose="02020603050405020304" pitchFamily="18" charset="0"/>
                <a:cs typeface="Times New Roman" panose="02020603050405020304" pitchFamily="18" charset="0"/>
              </a:rPr>
              <a:t>nhau</a:t>
            </a:r>
            <a:r>
              <a:rPr lang="en-US" sz="3600" b="1" dirty="0">
                <a:solidFill>
                  <a:srgbClr val="002060"/>
                </a:solidFill>
                <a:latin typeface="Times New Roman" panose="02020603050405020304" pitchFamily="18" charset="0"/>
                <a:cs typeface="Times New Roman" panose="02020603050405020304" pitchFamily="18" charset="0"/>
              </a:rPr>
              <a:t> </a:t>
            </a:r>
            <a:r>
              <a:rPr lang="en-US" sz="3600" b="1" dirty="0" err="1">
                <a:solidFill>
                  <a:srgbClr val="002060"/>
                </a:solidFill>
                <a:latin typeface="Times New Roman" panose="02020603050405020304" pitchFamily="18" charset="0"/>
                <a:cs typeface="Times New Roman" panose="02020603050405020304" pitchFamily="18" charset="0"/>
              </a:rPr>
              <a:t>theo</a:t>
            </a:r>
            <a:r>
              <a:rPr lang="en-US" sz="3600" b="1" dirty="0">
                <a:solidFill>
                  <a:srgbClr val="002060"/>
                </a:solidFill>
                <a:latin typeface="Times New Roman" panose="02020603050405020304" pitchFamily="18" charset="0"/>
                <a:cs typeface="Times New Roman" panose="02020603050405020304" pitchFamily="18" charset="0"/>
              </a:rPr>
              <a:t> </a:t>
            </a:r>
            <a:r>
              <a:rPr lang="en-US" sz="3600" b="1" dirty="0" err="1">
                <a:solidFill>
                  <a:srgbClr val="002060"/>
                </a:solidFill>
                <a:latin typeface="Times New Roman" panose="02020603050405020304" pitchFamily="18" charset="0"/>
                <a:cs typeface="Times New Roman" panose="02020603050405020304" pitchFamily="18" charset="0"/>
              </a:rPr>
              <a:t>nhiều</a:t>
            </a:r>
            <a:r>
              <a:rPr lang="en-US" sz="3600" b="1" dirty="0">
                <a:solidFill>
                  <a:srgbClr val="002060"/>
                </a:solidFill>
                <a:latin typeface="Times New Roman" panose="02020603050405020304" pitchFamily="18" charset="0"/>
                <a:cs typeface="Times New Roman" panose="02020603050405020304" pitchFamily="18" charset="0"/>
              </a:rPr>
              <a:t> </a:t>
            </a:r>
            <a:r>
              <a:rPr lang="en-US" sz="3600" b="1" dirty="0" err="1">
                <a:solidFill>
                  <a:srgbClr val="002060"/>
                </a:solidFill>
                <a:latin typeface="Times New Roman" panose="02020603050405020304" pitchFamily="18" charset="0"/>
                <a:cs typeface="Times New Roman" panose="02020603050405020304" pitchFamily="18" charset="0"/>
              </a:rPr>
              <a:t>cách</a:t>
            </a:r>
            <a:r>
              <a:rPr lang="en-US" sz="3600" b="1" dirty="0">
                <a:solidFill>
                  <a:srgbClr val="002060"/>
                </a:solidFill>
                <a:latin typeface="Times New Roman" panose="02020603050405020304" pitchFamily="18" charset="0"/>
                <a:cs typeface="Times New Roman" panose="02020603050405020304" pitchFamily="18" charset="0"/>
              </a:rPr>
              <a:t> </a:t>
            </a:r>
            <a:r>
              <a:rPr lang="en-US" sz="3600" b="1" dirty="0" err="1">
                <a:solidFill>
                  <a:srgbClr val="002060"/>
                </a:solidFill>
                <a:latin typeface="Times New Roman" panose="02020603050405020304" pitchFamily="18" charset="0"/>
                <a:cs typeface="Times New Roman" panose="02020603050405020304" pitchFamily="18" charset="0"/>
              </a:rPr>
              <a:t>khác</a:t>
            </a:r>
            <a:r>
              <a:rPr lang="en-US" sz="3600" b="1" dirty="0">
                <a:solidFill>
                  <a:srgbClr val="002060"/>
                </a:solidFill>
                <a:latin typeface="Times New Roman" panose="02020603050405020304" pitchFamily="18" charset="0"/>
                <a:cs typeface="Times New Roman" panose="02020603050405020304" pitchFamily="18" charset="0"/>
              </a:rPr>
              <a:t> </a:t>
            </a:r>
            <a:r>
              <a:rPr lang="en-US" sz="3600" b="1" dirty="0" err="1">
                <a:solidFill>
                  <a:srgbClr val="002060"/>
                </a:solidFill>
                <a:latin typeface="Times New Roman" panose="02020603050405020304" pitchFamily="18" charset="0"/>
                <a:cs typeface="Times New Roman" panose="02020603050405020304" pitchFamily="18" charset="0"/>
              </a:rPr>
              <a:t>nhau</a:t>
            </a:r>
            <a:r>
              <a:rPr lang="en-US" sz="3600" b="1" dirty="0">
                <a:solidFill>
                  <a:srgbClr val="002060"/>
                </a:solidFill>
                <a:latin typeface="Times New Roman" panose="02020603050405020304" pitchFamily="18" charset="0"/>
                <a:cs typeface="Times New Roman" panose="02020603050405020304" pitchFamily="18" charset="0"/>
              </a:rPr>
              <a:t>.</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885"/>
        <p:cNvGrpSpPr/>
        <p:nvPr/>
      </p:nvGrpSpPr>
      <p:grpSpPr>
        <a:xfrm>
          <a:off x="0" y="0"/>
          <a:ext cx="0" cy="0"/>
          <a:chOff x="0" y="0"/>
          <a:chExt cx="0" cy="0"/>
        </a:xfrm>
      </p:grpSpPr>
      <p:sp>
        <p:nvSpPr>
          <p:cNvPr id="9" name="Google Shape;600;p25">
            <a:extLst>
              <a:ext uri="{FF2B5EF4-FFF2-40B4-BE49-F238E27FC236}">
                <a16:creationId xmlns:a16="http://schemas.microsoft.com/office/drawing/2014/main" id="{0D112BF0-903A-459B-A7CE-2165BDF8D044}"/>
              </a:ext>
            </a:extLst>
          </p:cNvPr>
          <p:cNvSpPr txBox="1">
            <a:spLocks/>
          </p:cNvSpPr>
          <p:nvPr/>
        </p:nvSpPr>
        <p:spPr>
          <a:xfrm>
            <a:off x="203034" y="582587"/>
            <a:ext cx="8737931" cy="732900"/>
          </a:xfrm>
          <a:prstGeom prst="rect">
            <a:avLst/>
          </a:prstGeom>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3000" b="1" dirty="0">
                <a:solidFill>
                  <a:schemeClr val="accent6">
                    <a:lumMod val="50000"/>
                  </a:schemeClr>
                </a:solidFill>
                <a:latin typeface="+mj-lt"/>
              </a:rPr>
              <a:t>2. MỘT SỐ PHƯƠNG PHÁP ĐƠN GIẢN TÁCH CÁC CHẤT RA KHỎI HỖN HỢP</a:t>
            </a:r>
          </a:p>
        </p:txBody>
      </p:sp>
      <p:sp>
        <p:nvSpPr>
          <p:cNvPr id="10" name="TextBox 9">
            <a:extLst>
              <a:ext uri="{FF2B5EF4-FFF2-40B4-BE49-F238E27FC236}">
                <a16:creationId xmlns:a16="http://schemas.microsoft.com/office/drawing/2014/main" id="{B39C0ED3-7F00-4CEA-98B0-266D7B2CC0FF}"/>
              </a:ext>
            </a:extLst>
          </p:cNvPr>
          <p:cNvSpPr txBox="1"/>
          <p:nvPr/>
        </p:nvSpPr>
        <p:spPr>
          <a:xfrm>
            <a:off x="528459" y="1355330"/>
            <a:ext cx="2937935" cy="537391"/>
          </a:xfrm>
          <a:prstGeom prst="rect">
            <a:avLst/>
          </a:prstGeom>
          <a:noFill/>
        </p:spPr>
        <p:txBody>
          <a:bodyPr wrap="square">
            <a:spAutoFit/>
          </a:bodyPr>
          <a:lstStyle/>
          <a:p>
            <a:pPr marL="342900" indent="-342900" algn="just">
              <a:lnSpc>
                <a:spcPct val="150000"/>
              </a:lnSpc>
              <a:spcAft>
                <a:spcPts val="1000"/>
              </a:spcAft>
              <a:buFont typeface="Wingdings" panose="05000000000000000000" pitchFamily="2" charset="2"/>
              <a:buChar char="ü"/>
            </a:pPr>
            <a:r>
              <a:rPr lang="en-US" sz="2200" dirty="0">
                <a:latin typeface="+mn-lt"/>
                <a:ea typeface="Calibri" panose="020F0502020204030204" pitchFamily="34" charset="0"/>
                <a:cs typeface="Times New Roman" panose="02020603050405020304" pitchFamily="18" charset="0"/>
              </a:rPr>
              <a:t>Cho </a:t>
            </a:r>
            <a:r>
              <a:rPr lang="en-US" sz="2200" dirty="0" err="1">
                <a:latin typeface="+mn-lt"/>
                <a:ea typeface="Calibri" panose="020F0502020204030204" pitchFamily="34" charset="0"/>
                <a:cs typeface="Times New Roman" panose="02020603050405020304" pitchFamily="18" charset="0"/>
              </a:rPr>
              <a:t>các</a:t>
            </a:r>
            <a:r>
              <a:rPr lang="en-US" sz="2200" dirty="0">
                <a:latin typeface="+mn-lt"/>
                <a:ea typeface="Calibri" panose="020F0502020204030204" pitchFamily="34" charset="0"/>
                <a:cs typeface="Times New Roman" panose="02020603050405020304" pitchFamily="18" charset="0"/>
              </a:rPr>
              <a:t> </a:t>
            </a:r>
            <a:r>
              <a:rPr lang="en-US" sz="2200" dirty="0" err="1">
                <a:latin typeface="+mn-lt"/>
                <a:ea typeface="Calibri" panose="020F0502020204030204" pitchFamily="34" charset="0"/>
                <a:cs typeface="Times New Roman" panose="02020603050405020304" pitchFamily="18" charset="0"/>
              </a:rPr>
              <a:t>hỗn</a:t>
            </a:r>
            <a:r>
              <a:rPr lang="en-US" sz="2200" dirty="0">
                <a:latin typeface="+mn-lt"/>
                <a:ea typeface="Calibri" panose="020F0502020204030204" pitchFamily="34" charset="0"/>
                <a:cs typeface="Times New Roman" panose="02020603050405020304" pitchFamily="18" charset="0"/>
              </a:rPr>
              <a:t> </a:t>
            </a:r>
            <a:r>
              <a:rPr lang="en-US" sz="2200" dirty="0" err="1">
                <a:latin typeface="+mn-lt"/>
                <a:ea typeface="Calibri" panose="020F0502020204030204" pitchFamily="34" charset="0"/>
                <a:cs typeface="Times New Roman" panose="02020603050405020304" pitchFamily="18" charset="0"/>
              </a:rPr>
              <a:t>hợp</a:t>
            </a:r>
            <a:r>
              <a:rPr lang="en-US" sz="2200" dirty="0">
                <a:latin typeface="+mn-lt"/>
                <a:ea typeface="Calibri" panose="020F0502020204030204" pitchFamily="34" charset="0"/>
                <a:cs typeface="Times New Roman" panose="02020603050405020304" pitchFamily="18" charset="0"/>
              </a:rPr>
              <a:t>:</a:t>
            </a:r>
            <a:endParaRPr lang="en-US" sz="2200" dirty="0">
              <a:effectLst/>
              <a:latin typeface="+mn-lt"/>
              <a:ea typeface="Calibri" panose="020F0502020204030204" pitchFamily="34" charset="0"/>
              <a:cs typeface="Times New Roman" panose="02020603050405020304" pitchFamily="18" charset="0"/>
            </a:endParaRPr>
          </a:p>
        </p:txBody>
      </p:sp>
      <p:sp>
        <p:nvSpPr>
          <p:cNvPr id="11" name="Rectangle: Rounded Corners 10">
            <a:extLst>
              <a:ext uri="{FF2B5EF4-FFF2-40B4-BE49-F238E27FC236}">
                <a16:creationId xmlns:a16="http://schemas.microsoft.com/office/drawing/2014/main" id="{E5ED5134-3805-42BF-A5C3-675BDC1B1282}"/>
              </a:ext>
            </a:extLst>
          </p:cNvPr>
          <p:cNvSpPr/>
          <p:nvPr/>
        </p:nvSpPr>
        <p:spPr>
          <a:xfrm>
            <a:off x="528459" y="2199509"/>
            <a:ext cx="2484968" cy="1196623"/>
          </a:xfrm>
          <a:prstGeom prst="roundRect">
            <a:avLst/>
          </a:prstGeom>
          <a:solidFill>
            <a:schemeClr val="accent5">
              <a:lumMod val="50000"/>
            </a:schemeClr>
          </a:solidFill>
          <a:ln>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200" dirty="0" err="1"/>
              <a:t>Hỗn</a:t>
            </a:r>
            <a:r>
              <a:rPr lang="en-US" sz="2200" dirty="0"/>
              <a:t> </a:t>
            </a:r>
            <a:r>
              <a:rPr lang="en-US" sz="2200" dirty="0" err="1"/>
              <a:t>hợp</a:t>
            </a:r>
            <a:r>
              <a:rPr lang="en-US" sz="2200" dirty="0"/>
              <a:t> A:</a:t>
            </a:r>
          </a:p>
          <a:p>
            <a:pPr algn="ctr"/>
            <a:r>
              <a:rPr lang="en-US" sz="2200" dirty="0" err="1"/>
              <a:t>Muối</a:t>
            </a:r>
            <a:r>
              <a:rPr lang="en-US" sz="2200" dirty="0"/>
              <a:t> </a:t>
            </a:r>
            <a:r>
              <a:rPr lang="en-US" sz="2200" dirty="0" err="1"/>
              <a:t>ăn</a:t>
            </a:r>
            <a:r>
              <a:rPr lang="en-US" sz="2200" dirty="0"/>
              <a:t> + </a:t>
            </a:r>
            <a:r>
              <a:rPr lang="en-US" sz="2200" dirty="0" err="1"/>
              <a:t>nước</a:t>
            </a:r>
            <a:endParaRPr lang="en-US" sz="2200" dirty="0"/>
          </a:p>
        </p:txBody>
      </p:sp>
      <p:sp>
        <p:nvSpPr>
          <p:cNvPr id="12" name="Rectangle: Rounded Corners 11">
            <a:extLst>
              <a:ext uri="{FF2B5EF4-FFF2-40B4-BE49-F238E27FC236}">
                <a16:creationId xmlns:a16="http://schemas.microsoft.com/office/drawing/2014/main" id="{6E00B480-07C3-4216-9230-2A6C39DD93A7}"/>
              </a:ext>
            </a:extLst>
          </p:cNvPr>
          <p:cNvSpPr/>
          <p:nvPr/>
        </p:nvSpPr>
        <p:spPr>
          <a:xfrm>
            <a:off x="3329516" y="2199509"/>
            <a:ext cx="2484968" cy="1196623"/>
          </a:xfrm>
          <a:prstGeom prst="roundRect">
            <a:avLst/>
          </a:prstGeom>
          <a:solidFill>
            <a:schemeClr val="accent5">
              <a:lumMod val="50000"/>
            </a:schemeClr>
          </a:solidFill>
          <a:ln>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200" dirty="0" err="1"/>
              <a:t>Hỗn</a:t>
            </a:r>
            <a:r>
              <a:rPr lang="en-US" sz="2200" dirty="0"/>
              <a:t> </a:t>
            </a:r>
            <a:r>
              <a:rPr lang="en-US" sz="2200" dirty="0" err="1"/>
              <a:t>hợp</a:t>
            </a:r>
            <a:r>
              <a:rPr lang="en-US" sz="2200" dirty="0"/>
              <a:t> B:</a:t>
            </a:r>
          </a:p>
          <a:p>
            <a:pPr algn="ctr"/>
            <a:r>
              <a:rPr lang="en-US" sz="2200" dirty="0" err="1"/>
              <a:t>Cát</a:t>
            </a:r>
            <a:r>
              <a:rPr lang="en-US" sz="2200" dirty="0"/>
              <a:t> + </a:t>
            </a:r>
            <a:r>
              <a:rPr lang="en-US" sz="2200" dirty="0" err="1"/>
              <a:t>nước</a:t>
            </a:r>
            <a:endParaRPr lang="en-US" sz="2200" dirty="0"/>
          </a:p>
        </p:txBody>
      </p:sp>
      <p:sp>
        <p:nvSpPr>
          <p:cNvPr id="13" name="Rectangle: Rounded Corners 12">
            <a:extLst>
              <a:ext uri="{FF2B5EF4-FFF2-40B4-BE49-F238E27FC236}">
                <a16:creationId xmlns:a16="http://schemas.microsoft.com/office/drawing/2014/main" id="{D5157AE7-E1DF-4D93-9466-76F280F66842}"/>
              </a:ext>
            </a:extLst>
          </p:cNvPr>
          <p:cNvSpPr/>
          <p:nvPr/>
        </p:nvSpPr>
        <p:spPr>
          <a:xfrm>
            <a:off x="6130573" y="2199509"/>
            <a:ext cx="2484968" cy="1196623"/>
          </a:xfrm>
          <a:prstGeom prst="roundRect">
            <a:avLst/>
          </a:prstGeom>
          <a:solidFill>
            <a:schemeClr val="accent5">
              <a:lumMod val="50000"/>
            </a:schemeClr>
          </a:solidFill>
          <a:ln>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200" dirty="0" err="1"/>
              <a:t>Hỗn</a:t>
            </a:r>
            <a:r>
              <a:rPr lang="en-US" sz="2200" dirty="0"/>
              <a:t> </a:t>
            </a:r>
            <a:r>
              <a:rPr lang="en-US" sz="2200" dirty="0" err="1"/>
              <a:t>hợp</a:t>
            </a:r>
            <a:r>
              <a:rPr lang="en-US" sz="2200" dirty="0"/>
              <a:t> C:</a:t>
            </a:r>
          </a:p>
          <a:p>
            <a:pPr algn="ctr"/>
            <a:r>
              <a:rPr lang="en-US" sz="2200" dirty="0" err="1"/>
              <a:t>Dầu</a:t>
            </a:r>
            <a:r>
              <a:rPr lang="en-US" sz="2200" dirty="0"/>
              <a:t> </a:t>
            </a:r>
            <a:r>
              <a:rPr lang="en-US" sz="2200" dirty="0" err="1"/>
              <a:t>ăn</a:t>
            </a:r>
            <a:r>
              <a:rPr lang="en-US" sz="2200" dirty="0"/>
              <a:t> + </a:t>
            </a:r>
            <a:r>
              <a:rPr lang="en-US" sz="2200" dirty="0" err="1"/>
              <a:t>nước</a:t>
            </a:r>
            <a:endParaRPr lang="en-US" sz="2200" dirty="0"/>
          </a:p>
        </p:txBody>
      </p:sp>
      <p:sp>
        <p:nvSpPr>
          <p:cNvPr id="16" name="TextBox 15">
            <a:extLst>
              <a:ext uri="{FF2B5EF4-FFF2-40B4-BE49-F238E27FC236}">
                <a16:creationId xmlns:a16="http://schemas.microsoft.com/office/drawing/2014/main" id="{77D3C036-C7B5-4E80-A640-C18E5E5863F2}"/>
              </a:ext>
            </a:extLst>
          </p:cNvPr>
          <p:cNvSpPr txBox="1"/>
          <p:nvPr/>
        </p:nvSpPr>
        <p:spPr>
          <a:xfrm>
            <a:off x="769935" y="3702920"/>
            <a:ext cx="7604128" cy="1045223"/>
          </a:xfrm>
          <a:prstGeom prst="rect">
            <a:avLst/>
          </a:prstGeom>
          <a:noFill/>
        </p:spPr>
        <p:txBody>
          <a:bodyPr wrap="square" rtlCol="0">
            <a:spAutoFit/>
          </a:bodyPr>
          <a:lstStyle/>
          <a:p>
            <a:pPr marL="285750" indent="-285750" algn="just">
              <a:lnSpc>
                <a:spcPct val="150000"/>
              </a:lnSpc>
              <a:buFont typeface="Wingdings" panose="05000000000000000000" pitchFamily="2" charset="2"/>
              <a:buChar char="Ø"/>
            </a:pPr>
            <a:r>
              <a:rPr lang="en-US" sz="2200" dirty="0" err="1"/>
              <a:t>Dựa</a:t>
            </a:r>
            <a:r>
              <a:rPr lang="en-US" sz="2200" dirty="0"/>
              <a:t> </a:t>
            </a:r>
            <a:r>
              <a:rPr lang="en-US" sz="2200" dirty="0" err="1"/>
              <a:t>vào</a:t>
            </a:r>
            <a:r>
              <a:rPr lang="en-US" sz="2200" dirty="0"/>
              <a:t> </a:t>
            </a:r>
            <a:r>
              <a:rPr lang="en-US" sz="2200" dirty="0" err="1"/>
              <a:t>tính</a:t>
            </a:r>
            <a:r>
              <a:rPr lang="en-US" sz="2200" dirty="0"/>
              <a:t> </a:t>
            </a:r>
            <a:r>
              <a:rPr lang="en-US" sz="2200" dirty="0" err="1"/>
              <a:t>chất</a:t>
            </a:r>
            <a:r>
              <a:rPr lang="en-US" sz="2200" dirty="0"/>
              <a:t> </a:t>
            </a:r>
            <a:r>
              <a:rPr lang="en-US" sz="2200" dirty="0" err="1"/>
              <a:t>nào</a:t>
            </a:r>
            <a:r>
              <a:rPr lang="en-US" sz="2200" dirty="0"/>
              <a:t> </a:t>
            </a:r>
            <a:r>
              <a:rPr lang="en-US" sz="2200" dirty="0" err="1"/>
              <a:t>để</a:t>
            </a:r>
            <a:r>
              <a:rPr lang="en-US" sz="2200" dirty="0"/>
              <a:t> </a:t>
            </a:r>
            <a:r>
              <a:rPr lang="en-US" sz="2200" dirty="0" err="1"/>
              <a:t>tách</a:t>
            </a:r>
            <a:r>
              <a:rPr lang="en-US" sz="2200" dirty="0"/>
              <a:t> </a:t>
            </a:r>
            <a:r>
              <a:rPr lang="en-US" sz="2200" dirty="0" err="1"/>
              <a:t>các</a:t>
            </a:r>
            <a:r>
              <a:rPr lang="en-US" sz="2200" dirty="0"/>
              <a:t> </a:t>
            </a:r>
            <a:r>
              <a:rPr lang="en-US" sz="2200" dirty="0" err="1"/>
              <a:t>chất</a:t>
            </a:r>
            <a:r>
              <a:rPr lang="en-US" sz="2200" dirty="0"/>
              <a:t> ra </a:t>
            </a:r>
            <a:r>
              <a:rPr lang="en-US" sz="2200" dirty="0" err="1"/>
              <a:t>khỏi</a:t>
            </a:r>
            <a:r>
              <a:rPr lang="en-US" sz="2200" dirty="0"/>
              <a:t> </a:t>
            </a:r>
            <a:r>
              <a:rPr lang="en-US" sz="2200" dirty="0" err="1"/>
              <a:t>hỗn</a:t>
            </a:r>
            <a:r>
              <a:rPr lang="en-US" sz="2200" dirty="0"/>
              <a:t> </a:t>
            </a:r>
            <a:r>
              <a:rPr lang="en-US" sz="2200" dirty="0" err="1"/>
              <a:t>hợp</a:t>
            </a:r>
            <a:r>
              <a:rPr lang="en-US" sz="2200" dirty="0"/>
              <a:t>?</a:t>
            </a:r>
          </a:p>
          <a:p>
            <a:pPr marL="285750" indent="-285750" algn="just">
              <a:lnSpc>
                <a:spcPct val="150000"/>
              </a:lnSpc>
              <a:buFont typeface="Wingdings" panose="05000000000000000000" pitchFamily="2" charset="2"/>
              <a:buChar char="Ø"/>
            </a:pPr>
            <a:r>
              <a:rPr lang="en-US" sz="2200" dirty="0" err="1"/>
              <a:t>Hãy</a:t>
            </a:r>
            <a:r>
              <a:rPr lang="en-US" sz="2200" dirty="0"/>
              <a:t> </a:t>
            </a:r>
            <a:r>
              <a:rPr lang="en-US" sz="2200" dirty="0" err="1"/>
              <a:t>cho</a:t>
            </a:r>
            <a:r>
              <a:rPr lang="en-US" sz="2200" dirty="0"/>
              <a:t> </a:t>
            </a:r>
            <a:r>
              <a:rPr lang="en-US" sz="2200" dirty="0" err="1"/>
              <a:t>biệt</a:t>
            </a:r>
            <a:r>
              <a:rPr lang="en-US" sz="2200" dirty="0"/>
              <a:t> </a:t>
            </a:r>
            <a:r>
              <a:rPr lang="en-US" sz="2200" dirty="0" err="1"/>
              <a:t>đặc</a:t>
            </a:r>
            <a:r>
              <a:rPr lang="en-US" sz="2200" dirty="0"/>
              <a:t> </a:t>
            </a:r>
            <a:r>
              <a:rPr lang="en-US" sz="2200" dirty="0" err="1"/>
              <a:t>điểm</a:t>
            </a:r>
            <a:r>
              <a:rPr lang="en-US" sz="2200" dirty="0"/>
              <a:t> </a:t>
            </a:r>
            <a:r>
              <a:rPr lang="en-US" sz="2200" dirty="0" err="1"/>
              <a:t>khác</a:t>
            </a:r>
            <a:r>
              <a:rPr lang="en-US" sz="2200" dirty="0"/>
              <a:t> </a:t>
            </a:r>
            <a:r>
              <a:rPr lang="en-US" sz="2200" dirty="0" err="1"/>
              <a:t>nhau</a:t>
            </a:r>
            <a:r>
              <a:rPr lang="en-US" sz="2200" dirty="0"/>
              <a:t> </a:t>
            </a:r>
            <a:r>
              <a:rPr lang="en-US" sz="2200" dirty="0" err="1"/>
              <a:t>của</a:t>
            </a:r>
            <a:r>
              <a:rPr lang="en-US" sz="2200" dirty="0"/>
              <a:t> </a:t>
            </a:r>
            <a:r>
              <a:rPr lang="en-US" sz="2200" dirty="0" err="1"/>
              <a:t>mỗi</a:t>
            </a:r>
            <a:r>
              <a:rPr lang="en-US" sz="2200" dirty="0"/>
              <a:t> </a:t>
            </a:r>
            <a:r>
              <a:rPr lang="en-US" sz="2200" dirty="0" err="1"/>
              <a:t>hỗn</a:t>
            </a:r>
            <a:r>
              <a:rPr lang="en-US" sz="2200" dirty="0"/>
              <a:t> </a:t>
            </a:r>
            <a:r>
              <a:rPr lang="en-US" sz="2200" dirty="0" err="1"/>
              <a:t>hợp</a:t>
            </a:r>
            <a:r>
              <a:rPr lang="en-US" sz="2200" dirty="0"/>
              <a:t>?</a:t>
            </a:r>
          </a:p>
        </p:txBody>
      </p:sp>
    </p:spTree>
  </p:cSld>
  <p:clrMapOvr>
    <a:masterClrMapping/>
  </p:clrMapOvr>
  <mc:AlternateContent xmlns:mc="http://schemas.openxmlformats.org/markup-compatibility/2006" xmlns:p14="http://schemas.microsoft.com/office/powerpoint/2010/main">
    <mc:Choice Requires="p14">
      <p:transition p14:dur="300">
        <p:circle/>
      </p:transition>
    </mc:Choice>
    <mc:Fallback xmlns="">
      <p:transition>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299"/>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animEffect transition="in" filter="fade">
                                      <p:cBhvr>
                                        <p:cTn id="11" dur="300"/>
                                        <p:tgtEl>
                                          <p:spTgt spid="10"/>
                                        </p:tgtEl>
                                      </p:cBhvr>
                                    </p:animEffect>
                                    <p:anim calcmode="lin" valueType="num">
                                      <p:cBhvr>
                                        <p:cTn id="12" dur="300" fill="hold"/>
                                        <p:tgtEl>
                                          <p:spTgt spid="10"/>
                                        </p:tgtEl>
                                        <p:attrNameLst>
                                          <p:attrName>ppt_x</p:attrName>
                                        </p:attrNameLst>
                                      </p:cBhvr>
                                      <p:tavLst>
                                        <p:tav tm="0">
                                          <p:val>
                                            <p:strVal val="#ppt_x"/>
                                          </p:val>
                                        </p:tav>
                                        <p:tav tm="100000">
                                          <p:val>
                                            <p:strVal val="#ppt_x"/>
                                          </p:val>
                                        </p:tav>
                                      </p:tavLst>
                                    </p:anim>
                                    <p:anim calcmode="lin" valueType="num">
                                      <p:cBhvr>
                                        <p:cTn id="13" dur="3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grpId="0" nodeType="clickEffect">
                                  <p:stCondLst>
                                    <p:cond delay="0"/>
                                  </p:stCondLst>
                                  <p:childTnLst>
                                    <p:set>
                                      <p:cBhvr>
                                        <p:cTn id="17" dur="1" fill="hold">
                                          <p:stCondLst>
                                            <p:cond delay="0"/>
                                          </p:stCondLst>
                                        </p:cTn>
                                        <p:tgtEl>
                                          <p:spTgt spid="11"/>
                                        </p:tgtEl>
                                        <p:attrNameLst>
                                          <p:attrName>style.visibility</p:attrName>
                                        </p:attrNameLst>
                                      </p:cBhvr>
                                      <p:to>
                                        <p:strVal val="visible"/>
                                      </p:to>
                                    </p:set>
                                    <p:animEffect transition="in" filter="barn(inVertical)">
                                      <p:cBhvr>
                                        <p:cTn id="18" dur="300"/>
                                        <p:tgtEl>
                                          <p:spTgt spid="11"/>
                                        </p:tgtEl>
                                      </p:cBhvr>
                                    </p:animEffect>
                                  </p:childTnLst>
                                </p:cTn>
                              </p:par>
                            </p:childTnLst>
                          </p:cTn>
                        </p:par>
                      </p:childTnLst>
                    </p:cTn>
                  </p:par>
                  <p:par>
                    <p:cTn id="19" fill="hold">
                      <p:stCondLst>
                        <p:cond delay="indefinite"/>
                      </p:stCondLst>
                      <p:childTnLst>
                        <p:par>
                          <p:cTn id="20" fill="hold">
                            <p:stCondLst>
                              <p:cond delay="0"/>
                            </p:stCondLst>
                            <p:childTnLst>
                              <p:par>
                                <p:cTn id="21" presetID="16" presetClass="entr" presetSubtype="21" fill="hold" grpId="0" nodeType="clickEffect">
                                  <p:stCondLst>
                                    <p:cond delay="0"/>
                                  </p:stCondLst>
                                  <p:childTnLst>
                                    <p:set>
                                      <p:cBhvr>
                                        <p:cTn id="22" dur="1" fill="hold">
                                          <p:stCondLst>
                                            <p:cond delay="0"/>
                                          </p:stCondLst>
                                        </p:cTn>
                                        <p:tgtEl>
                                          <p:spTgt spid="12"/>
                                        </p:tgtEl>
                                        <p:attrNameLst>
                                          <p:attrName>style.visibility</p:attrName>
                                        </p:attrNameLst>
                                      </p:cBhvr>
                                      <p:to>
                                        <p:strVal val="visible"/>
                                      </p:to>
                                    </p:set>
                                    <p:animEffect transition="in" filter="barn(inVertical)">
                                      <p:cBhvr>
                                        <p:cTn id="23" dur="300"/>
                                        <p:tgtEl>
                                          <p:spTgt spid="12"/>
                                        </p:tgtEl>
                                      </p:cBhvr>
                                    </p:animEffect>
                                  </p:childTnLst>
                                </p:cTn>
                              </p:par>
                            </p:childTnLst>
                          </p:cTn>
                        </p:par>
                      </p:childTnLst>
                    </p:cTn>
                  </p:par>
                  <p:par>
                    <p:cTn id="24" fill="hold">
                      <p:stCondLst>
                        <p:cond delay="indefinite"/>
                      </p:stCondLst>
                      <p:childTnLst>
                        <p:par>
                          <p:cTn id="25" fill="hold">
                            <p:stCondLst>
                              <p:cond delay="0"/>
                            </p:stCondLst>
                            <p:childTnLst>
                              <p:par>
                                <p:cTn id="26" presetID="16" presetClass="entr" presetSubtype="21" fill="hold" grpId="0" nodeType="clickEffect">
                                  <p:stCondLst>
                                    <p:cond delay="0"/>
                                  </p:stCondLst>
                                  <p:childTnLst>
                                    <p:set>
                                      <p:cBhvr>
                                        <p:cTn id="27" dur="1" fill="hold">
                                          <p:stCondLst>
                                            <p:cond delay="0"/>
                                          </p:stCondLst>
                                        </p:cTn>
                                        <p:tgtEl>
                                          <p:spTgt spid="13"/>
                                        </p:tgtEl>
                                        <p:attrNameLst>
                                          <p:attrName>style.visibility</p:attrName>
                                        </p:attrNameLst>
                                      </p:cBhvr>
                                      <p:to>
                                        <p:strVal val="visible"/>
                                      </p:to>
                                    </p:set>
                                    <p:animEffect transition="in" filter="barn(inVertical)">
                                      <p:cBhvr>
                                        <p:cTn id="28" dur="300"/>
                                        <p:tgtEl>
                                          <p:spTgt spid="13"/>
                                        </p:tgtEl>
                                      </p:cBhvr>
                                    </p:animEffect>
                                  </p:childTnLst>
                                </p:cTn>
                              </p:par>
                            </p:childTnLst>
                          </p:cTn>
                        </p:par>
                      </p:childTnLst>
                    </p:cTn>
                  </p:par>
                  <p:par>
                    <p:cTn id="29" fill="hold">
                      <p:stCondLst>
                        <p:cond delay="indefinite"/>
                      </p:stCondLst>
                      <p:childTnLst>
                        <p:par>
                          <p:cTn id="30" fill="hold">
                            <p:stCondLst>
                              <p:cond delay="0"/>
                            </p:stCondLst>
                            <p:childTnLst>
                              <p:par>
                                <p:cTn id="31" presetID="22" presetClass="entr" presetSubtype="8" fill="hold" nodeType="clickEffect">
                                  <p:stCondLst>
                                    <p:cond delay="0"/>
                                  </p:stCondLst>
                                  <p:childTnLst>
                                    <p:set>
                                      <p:cBhvr>
                                        <p:cTn id="32" dur="1" fill="hold">
                                          <p:stCondLst>
                                            <p:cond delay="0"/>
                                          </p:stCondLst>
                                        </p:cTn>
                                        <p:tgtEl>
                                          <p:spTgt spid="16">
                                            <p:txEl>
                                              <p:pRg st="0" end="0"/>
                                            </p:txEl>
                                          </p:spTgt>
                                        </p:tgtEl>
                                        <p:attrNameLst>
                                          <p:attrName>style.visibility</p:attrName>
                                        </p:attrNameLst>
                                      </p:cBhvr>
                                      <p:to>
                                        <p:strVal val="visible"/>
                                      </p:to>
                                    </p:set>
                                    <p:animEffect transition="in" filter="wipe(left)">
                                      <p:cBhvr>
                                        <p:cTn id="33" dur="300"/>
                                        <p:tgtEl>
                                          <p:spTgt spid="16">
                                            <p:txEl>
                                              <p:pRg st="0" end="0"/>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22" presetClass="entr" presetSubtype="8" fill="hold" nodeType="clickEffect">
                                  <p:stCondLst>
                                    <p:cond delay="0"/>
                                  </p:stCondLst>
                                  <p:childTnLst>
                                    <p:set>
                                      <p:cBhvr>
                                        <p:cTn id="37" dur="1" fill="hold">
                                          <p:stCondLst>
                                            <p:cond delay="0"/>
                                          </p:stCondLst>
                                        </p:cTn>
                                        <p:tgtEl>
                                          <p:spTgt spid="16">
                                            <p:txEl>
                                              <p:pRg st="1" end="1"/>
                                            </p:txEl>
                                          </p:spTgt>
                                        </p:tgtEl>
                                        <p:attrNameLst>
                                          <p:attrName>style.visibility</p:attrName>
                                        </p:attrNameLst>
                                      </p:cBhvr>
                                      <p:to>
                                        <p:strVal val="visible"/>
                                      </p:to>
                                    </p:set>
                                    <p:animEffect transition="in" filter="wipe(left)">
                                      <p:cBhvr>
                                        <p:cTn id="38" dur="300"/>
                                        <p:tgtEl>
                                          <p:spTgt spid="16">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P spid="11" grpId="0" animBg="1"/>
      <p:bldP spid="12" grpId="0" animBg="1"/>
      <p:bldP spid="13"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885"/>
        <p:cNvGrpSpPr/>
        <p:nvPr/>
      </p:nvGrpSpPr>
      <p:grpSpPr>
        <a:xfrm>
          <a:off x="0" y="0"/>
          <a:ext cx="0" cy="0"/>
          <a:chOff x="0" y="0"/>
          <a:chExt cx="0" cy="0"/>
        </a:xfrm>
      </p:grpSpPr>
      <p:sp>
        <p:nvSpPr>
          <p:cNvPr id="6" name="Google Shape;600;p25">
            <a:extLst>
              <a:ext uri="{FF2B5EF4-FFF2-40B4-BE49-F238E27FC236}">
                <a16:creationId xmlns:a16="http://schemas.microsoft.com/office/drawing/2014/main" id="{F67F5FCD-4BD6-4757-9752-26E1A7F2E0FB}"/>
              </a:ext>
            </a:extLst>
          </p:cNvPr>
          <p:cNvSpPr txBox="1">
            <a:spLocks/>
          </p:cNvSpPr>
          <p:nvPr/>
        </p:nvSpPr>
        <p:spPr>
          <a:xfrm>
            <a:off x="203032" y="492276"/>
            <a:ext cx="8737931" cy="732900"/>
          </a:xfrm>
          <a:prstGeom prst="rect">
            <a:avLst/>
          </a:prstGeom>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3000" b="1" dirty="0">
                <a:solidFill>
                  <a:schemeClr val="accent6">
                    <a:lumMod val="50000"/>
                  </a:schemeClr>
                </a:solidFill>
                <a:latin typeface="+mj-lt"/>
              </a:rPr>
              <a:t>2. MỘT SỐ PHƯƠNG PHÁP ĐƠN GIẢN TÁCH CÁC CHẤT RA KHỎI HỖN HỢP</a:t>
            </a:r>
          </a:p>
        </p:txBody>
      </p:sp>
      <p:sp>
        <p:nvSpPr>
          <p:cNvPr id="7" name="TextBox 6">
            <a:extLst>
              <a:ext uri="{FF2B5EF4-FFF2-40B4-BE49-F238E27FC236}">
                <a16:creationId xmlns:a16="http://schemas.microsoft.com/office/drawing/2014/main" id="{17EE1F12-836E-446E-8288-3A3D6F01F7F3}"/>
              </a:ext>
            </a:extLst>
          </p:cNvPr>
          <p:cNvSpPr txBox="1"/>
          <p:nvPr/>
        </p:nvSpPr>
        <p:spPr>
          <a:xfrm>
            <a:off x="648574" y="1088423"/>
            <a:ext cx="7846839" cy="1045223"/>
          </a:xfrm>
          <a:prstGeom prst="rect">
            <a:avLst/>
          </a:prstGeom>
          <a:noFill/>
        </p:spPr>
        <p:txBody>
          <a:bodyPr wrap="square">
            <a:spAutoFit/>
          </a:bodyPr>
          <a:lstStyle/>
          <a:p>
            <a:pPr algn="just">
              <a:lnSpc>
                <a:spcPct val="150000"/>
              </a:lnSpc>
            </a:pPr>
            <a:r>
              <a:rPr lang="en-US" sz="2200" dirty="0"/>
              <a:t>- </a:t>
            </a:r>
            <a:r>
              <a:rPr lang="en-US" sz="2200" dirty="0" err="1"/>
              <a:t>Dựa</a:t>
            </a:r>
            <a:r>
              <a:rPr lang="en-US" sz="2200" dirty="0"/>
              <a:t> </a:t>
            </a:r>
            <a:r>
              <a:rPr lang="en-US" sz="2200" dirty="0" err="1"/>
              <a:t>vào</a:t>
            </a:r>
            <a:r>
              <a:rPr lang="en-US" sz="2200" dirty="0"/>
              <a:t> </a:t>
            </a:r>
            <a:r>
              <a:rPr lang="en-US" sz="2200" dirty="0" err="1"/>
              <a:t>một</a:t>
            </a:r>
            <a:r>
              <a:rPr lang="en-US" sz="2200" dirty="0"/>
              <a:t> </a:t>
            </a:r>
            <a:r>
              <a:rPr lang="en-US" sz="2200" dirty="0" err="1"/>
              <a:t>số</a:t>
            </a:r>
            <a:r>
              <a:rPr lang="en-US" sz="2200" dirty="0"/>
              <a:t> </a:t>
            </a:r>
            <a:r>
              <a:rPr lang="en-US" sz="2200" dirty="0" err="1"/>
              <a:t>tính</a:t>
            </a:r>
            <a:r>
              <a:rPr lang="en-US" sz="2200" dirty="0"/>
              <a:t> </a:t>
            </a:r>
            <a:r>
              <a:rPr lang="en-US" sz="2200" dirty="0" err="1"/>
              <a:t>chất</a:t>
            </a:r>
            <a:r>
              <a:rPr lang="en-US" sz="2200" dirty="0"/>
              <a:t> </a:t>
            </a:r>
            <a:r>
              <a:rPr lang="en-US" sz="2200" dirty="0" err="1"/>
              <a:t>vật</a:t>
            </a:r>
            <a:r>
              <a:rPr lang="en-US" sz="2200" dirty="0"/>
              <a:t> </a:t>
            </a:r>
            <a:r>
              <a:rPr lang="en-US" sz="2200" dirty="0" err="1"/>
              <a:t>lí</a:t>
            </a:r>
            <a:r>
              <a:rPr lang="en-US" sz="2200" dirty="0"/>
              <a:t>, ta </a:t>
            </a:r>
            <a:r>
              <a:rPr lang="en-US" sz="2200" dirty="0" err="1"/>
              <a:t>có</a:t>
            </a:r>
            <a:r>
              <a:rPr lang="en-US" sz="2200" dirty="0"/>
              <a:t> </a:t>
            </a:r>
            <a:r>
              <a:rPr lang="en-US" sz="2200" dirty="0" err="1"/>
              <a:t>thể</a:t>
            </a:r>
            <a:r>
              <a:rPr lang="en-US" sz="2200" dirty="0"/>
              <a:t> </a:t>
            </a:r>
            <a:r>
              <a:rPr lang="en-US" sz="2200" dirty="0" err="1"/>
              <a:t>tách</a:t>
            </a:r>
            <a:r>
              <a:rPr lang="en-US" sz="2200" dirty="0"/>
              <a:t> </a:t>
            </a:r>
            <a:r>
              <a:rPr lang="en-US" sz="2200" dirty="0" err="1"/>
              <a:t>riêng</a:t>
            </a:r>
            <a:r>
              <a:rPr lang="en-US" sz="2200" dirty="0"/>
              <a:t> </a:t>
            </a:r>
            <a:r>
              <a:rPr lang="en-US" sz="2200" dirty="0" err="1"/>
              <a:t>các</a:t>
            </a:r>
            <a:r>
              <a:rPr lang="en-US" sz="2200" dirty="0"/>
              <a:t> </a:t>
            </a:r>
            <a:r>
              <a:rPr lang="en-US" sz="2200" dirty="0" err="1"/>
              <a:t>chất</a:t>
            </a:r>
            <a:r>
              <a:rPr lang="en-US" sz="2200" dirty="0"/>
              <a:t> ra </a:t>
            </a:r>
            <a:r>
              <a:rPr lang="en-US" sz="2200" dirty="0" err="1"/>
              <a:t>khỏi</a:t>
            </a:r>
            <a:r>
              <a:rPr lang="en-US" sz="2200" dirty="0"/>
              <a:t> </a:t>
            </a:r>
            <a:r>
              <a:rPr lang="en-US" sz="2200" dirty="0" err="1"/>
              <a:t>hỗn</a:t>
            </a:r>
            <a:r>
              <a:rPr lang="en-US" sz="2200" dirty="0"/>
              <a:t> </a:t>
            </a:r>
            <a:r>
              <a:rPr lang="en-US" sz="2200" dirty="0" err="1"/>
              <a:t>hợp</a:t>
            </a:r>
            <a:r>
              <a:rPr lang="en-US" dirty="0"/>
              <a:t>.</a:t>
            </a:r>
          </a:p>
        </p:txBody>
      </p:sp>
      <p:sp>
        <p:nvSpPr>
          <p:cNvPr id="10" name="Rectangle: Rounded Corners 9">
            <a:extLst>
              <a:ext uri="{FF2B5EF4-FFF2-40B4-BE49-F238E27FC236}">
                <a16:creationId xmlns:a16="http://schemas.microsoft.com/office/drawing/2014/main" id="{E60A37B1-19B4-40CE-9B81-017362DF2623}"/>
              </a:ext>
            </a:extLst>
          </p:cNvPr>
          <p:cNvSpPr/>
          <p:nvPr/>
        </p:nvSpPr>
        <p:spPr>
          <a:xfrm>
            <a:off x="528455" y="2303387"/>
            <a:ext cx="2484968" cy="1196623"/>
          </a:xfrm>
          <a:prstGeom prst="roundRect">
            <a:avLst/>
          </a:prstGeom>
          <a:solidFill>
            <a:schemeClr val="accent5">
              <a:lumMod val="50000"/>
            </a:schemeClr>
          </a:solidFill>
          <a:ln>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200" dirty="0" err="1"/>
              <a:t>Hỗn</a:t>
            </a:r>
            <a:r>
              <a:rPr lang="en-US" sz="2200" dirty="0"/>
              <a:t> </a:t>
            </a:r>
            <a:r>
              <a:rPr lang="en-US" sz="2200" dirty="0" err="1"/>
              <a:t>hợp</a:t>
            </a:r>
            <a:r>
              <a:rPr lang="en-US" sz="2200" dirty="0"/>
              <a:t> A:</a:t>
            </a:r>
          </a:p>
          <a:p>
            <a:pPr algn="ctr"/>
            <a:r>
              <a:rPr lang="en-US" sz="2200" dirty="0" err="1"/>
              <a:t>Muối</a:t>
            </a:r>
            <a:r>
              <a:rPr lang="en-US" sz="2200" dirty="0"/>
              <a:t> </a:t>
            </a:r>
            <a:r>
              <a:rPr lang="en-US" sz="2200" dirty="0" err="1"/>
              <a:t>ăn</a:t>
            </a:r>
            <a:r>
              <a:rPr lang="en-US" sz="2200" dirty="0"/>
              <a:t> + </a:t>
            </a:r>
            <a:r>
              <a:rPr lang="en-US" sz="2200" dirty="0" err="1"/>
              <a:t>nước</a:t>
            </a:r>
            <a:endParaRPr lang="en-US" sz="2200" dirty="0"/>
          </a:p>
        </p:txBody>
      </p:sp>
      <p:sp>
        <p:nvSpPr>
          <p:cNvPr id="12" name="Rectangle: Rounded Corners 11">
            <a:extLst>
              <a:ext uri="{FF2B5EF4-FFF2-40B4-BE49-F238E27FC236}">
                <a16:creationId xmlns:a16="http://schemas.microsoft.com/office/drawing/2014/main" id="{33BE5BAB-8A30-4B98-92A1-2740E2E18109}"/>
              </a:ext>
            </a:extLst>
          </p:cNvPr>
          <p:cNvSpPr/>
          <p:nvPr/>
        </p:nvSpPr>
        <p:spPr>
          <a:xfrm>
            <a:off x="3329512" y="2303387"/>
            <a:ext cx="2484968" cy="1196623"/>
          </a:xfrm>
          <a:prstGeom prst="roundRect">
            <a:avLst/>
          </a:prstGeom>
          <a:solidFill>
            <a:schemeClr val="accent5">
              <a:lumMod val="50000"/>
            </a:schemeClr>
          </a:solidFill>
          <a:ln>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200" dirty="0" err="1"/>
              <a:t>Hỗn</a:t>
            </a:r>
            <a:r>
              <a:rPr lang="en-US" sz="2200" dirty="0"/>
              <a:t> </a:t>
            </a:r>
            <a:r>
              <a:rPr lang="en-US" sz="2200" dirty="0" err="1"/>
              <a:t>hợp</a:t>
            </a:r>
            <a:r>
              <a:rPr lang="en-US" sz="2200" dirty="0"/>
              <a:t> B:</a:t>
            </a:r>
          </a:p>
          <a:p>
            <a:pPr algn="ctr"/>
            <a:r>
              <a:rPr lang="en-US" sz="2200" dirty="0" err="1"/>
              <a:t>Cát</a:t>
            </a:r>
            <a:r>
              <a:rPr lang="en-US" sz="2200" dirty="0"/>
              <a:t> + </a:t>
            </a:r>
            <a:r>
              <a:rPr lang="en-US" sz="2200" dirty="0" err="1"/>
              <a:t>nước</a:t>
            </a:r>
            <a:endParaRPr lang="en-US" sz="2200" dirty="0"/>
          </a:p>
        </p:txBody>
      </p:sp>
      <p:sp>
        <p:nvSpPr>
          <p:cNvPr id="13" name="Rectangle: Rounded Corners 12">
            <a:extLst>
              <a:ext uri="{FF2B5EF4-FFF2-40B4-BE49-F238E27FC236}">
                <a16:creationId xmlns:a16="http://schemas.microsoft.com/office/drawing/2014/main" id="{327EE006-4BB5-4802-A514-971F4447EC74}"/>
              </a:ext>
            </a:extLst>
          </p:cNvPr>
          <p:cNvSpPr/>
          <p:nvPr/>
        </p:nvSpPr>
        <p:spPr>
          <a:xfrm>
            <a:off x="6130569" y="2303387"/>
            <a:ext cx="2484968" cy="1196623"/>
          </a:xfrm>
          <a:prstGeom prst="roundRect">
            <a:avLst/>
          </a:prstGeom>
          <a:solidFill>
            <a:schemeClr val="accent5">
              <a:lumMod val="50000"/>
            </a:schemeClr>
          </a:solidFill>
          <a:ln>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200" dirty="0" err="1"/>
              <a:t>Hỗn</a:t>
            </a:r>
            <a:r>
              <a:rPr lang="en-US" sz="2200" dirty="0"/>
              <a:t> </a:t>
            </a:r>
            <a:r>
              <a:rPr lang="en-US" sz="2200" dirty="0" err="1"/>
              <a:t>hợp</a:t>
            </a:r>
            <a:r>
              <a:rPr lang="en-US" sz="2200" dirty="0"/>
              <a:t> C:</a:t>
            </a:r>
          </a:p>
          <a:p>
            <a:pPr algn="ctr"/>
            <a:r>
              <a:rPr lang="en-US" sz="2200" dirty="0" err="1"/>
              <a:t>Dầu</a:t>
            </a:r>
            <a:r>
              <a:rPr lang="en-US" sz="2200" dirty="0"/>
              <a:t> </a:t>
            </a:r>
            <a:r>
              <a:rPr lang="en-US" sz="2200" dirty="0" err="1"/>
              <a:t>ăn</a:t>
            </a:r>
            <a:r>
              <a:rPr lang="en-US" sz="2200" dirty="0"/>
              <a:t> + </a:t>
            </a:r>
            <a:r>
              <a:rPr lang="en-US" sz="2200" dirty="0" err="1"/>
              <a:t>nước</a:t>
            </a:r>
            <a:endParaRPr lang="en-US" sz="2200" dirty="0"/>
          </a:p>
        </p:txBody>
      </p:sp>
      <p:cxnSp>
        <p:nvCxnSpPr>
          <p:cNvPr id="4" name="Straight Arrow Connector 3">
            <a:extLst>
              <a:ext uri="{FF2B5EF4-FFF2-40B4-BE49-F238E27FC236}">
                <a16:creationId xmlns:a16="http://schemas.microsoft.com/office/drawing/2014/main" id="{C12AF963-80D3-4B8A-AED6-A97DB776F5D0}"/>
              </a:ext>
            </a:extLst>
          </p:cNvPr>
          <p:cNvCxnSpPr>
            <a:cxnSpLocks/>
          </p:cNvCxnSpPr>
          <p:nvPr/>
        </p:nvCxnSpPr>
        <p:spPr>
          <a:xfrm>
            <a:off x="1770939" y="3589867"/>
            <a:ext cx="0" cy="417689"/>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
        <p:nvSpPr>
          <p:cNvPr id="15" name="TextBox 14">
            <a:extLst>
              <a:ext uri="{FF2B5EF4-FFF2-40B4-BE49-F238E27FC236}">
                <a16:creationId xmlns:a16="http://schemas.microsoft.com/office/drawing/2014/main" id="{7D154B55-275E-467E-B0C2-E86374EF1DD2}"/>
              </a:ext>
            </a:extLst>
          </p:cNvPr>
          <p:cNvSpPr txBox="1"/>
          <p:nvPr/>
        </p:nvSpPr>
        <p:spPr>
          <a:xfrm>
            <a:off x="230008" y="3917653"/>
            <a:ext cx="2923822" cy="1045223"/>
          </a:xfrm>
          <a:prstGeom prst="rect">
            <a:avLst/>
          </a:prstGeom>
          <a:noFill/>
        </p:spPr>
        <p:txBody>
          <a:bodyPr wrap="square" rtlCol="0">
            <a:spAutoFit/>
          </a:bodyPr>
          <a:lstStyle/>
          <a:p>
            <a:pPr algn="ctr">
              <a:lnSpc>
                <a:spcPct val="150000"/>
              </a:lnSpc>
            </a:pPr>
            <a:r>
              <a:rPr lang="en-US" sz="2200" dirty="0" err="1"/>
              <a:t>Hỗn</a:t>
            </a:r>
            <a:r>
              <a:rPr lang="en-US" sz="2200" dirty="0"/>
              <a:t> </a:t>
            </a:r>
            <a:r>
              <a:rPr lang="en-US" sz="2200" dirty="0" err="1"/>
              <a:t>hợp</a:t>
            </a:r>
            <a:r>
              <a:rPr lang="en-US" sz="2200" dirty="0"/>
              <a:t> </a:t>
            </a:r>
            <a:r>
              <a:rPr lang="en-US" sz="2200" dirty="0" err="1"/>
              <a:t>đồng</a:t>
            </a:r>
            <a:r>
              <a:rPr lang="en-US" sz="2200" dirty="0"/>
              <a:t> </a:t>
            </a:r>
            <a:r>
              <a:rPr lang="en-US" sz="2200" dirty="0" err="1"/>
              <a:t>nhất</a:t>
            </a:r>
            <a:r>
              <a:rPr lang="en-US" sz="2200" dirty="0"/>
              <a:t>, </a:t>
            </a:r>
            <a:r>
              <a:rPr lang="en-US" sz="2200" dirty="0" err="1"/>
              <a:t>tạo</a:t>
            </a:r>
            <a:r>
              <a:rPr lang="en-US" sz="2200" dirty="0"/>
              <a:t> ra dung </a:t>
            </a:r>
            <a:r>
              <a:rPr lang="en-US" sz="2200" dirty="0" err="1"/>
              <a:t>dịch</a:t>
            </a:r>
            <a:endParaRPr lang="en-US" sz="2200" dirty="0"/>
          </a:p>
        </p:txBody>
      </p:sp>
      <p:sp>
        <p:nvSpPr>
          <p:cNvPr id="16" name="TextBox 15">
            <a:extLst>
              <a:ext uri="{FF2B5EF4-FFF2-40B4-BE49-F238E27FC236}">
                <a16:creationId xmlns:a16="http://schemas.microsoft.com/office/drawing/2014/main" id="{87B80670-D8EA-44B6-95C7-19EF04F79DF2}"/>
              </a:ext>
            </a:extLst>
          </p:cNvPr>
          <p:cNvSpPr txBox="1"/>
          <p:nvPr/>
        </p:nvSpPr>
        <p:spPr>
          <a:xfrm>
            <a:off x="3189104" y="3917654"/>
            <a:ext cx="2765778" cy="1045223"/>
          </a:xfrm>
          <a:prstGeom prst="rect">
            <a:avLst/>
          </a:prstGeom>
          <a:noFill/>
        </p:spPr>
        <p:txBody>
          <a:bodyPr wrap="square" rtlCol="0">
            <a:spAutoFit/>
          </a:bodyPr>
          <a:lstStyle/>
          <a:p>
            <a:pPr algn="ctr">
              <a:lnSpc>
                <a:spcPct val="150000"/>
              </a:lnSpc>
            </a:pPr>
            <a:r>
              <a:rPr lang="en-US" sz="2200" dirty="0" err="1"/>
              <a:t>Hỗn</a:t>
            </a:r>
            <a:r>
              <a:rPr lang="en-US" sz="2200" dirty="0"/>
              <a:t> </a:t>
            </a:r>
            <a:r>
              <a:rPr lang="en-US" sz="2200" dirty="0" err="1"/>
              <a:t>hợp</a:t>
            </a:r>
            <a:r>
              <a:rPr lang="en-US" sz="2200" dirty="0"/>
              <a:t> </a:t>
            </a:r>
            <a:r>
              <a:rPr lang="en-US" sz="2200" dirty="0" err="1"/>
              <a:t>không</a:t>
            </a:r>
            <a:r>
              <a:rPr lang="en-US" sz="2200" dirty="0"/>
              <a:t> </a:t>
            </a:r>
            <a:r>
              <a:rPr lang="en-US" sz="2200" dirty="0" err="1"/>
              <a:t>đồng</a:t>
            </a:r>
            <a:r>
              <a:rPr lang="en-US" sz="2200" dirty="0"/>
              <a:t> </a:t>
            </a:r>
            <a:r>
              <a:rPr lang="en-US" sz="2200" dirty="0" err="1"/>
              <a:t>nhất</a:t>
            </a:r>
            <a:endParaRPr lang="en-US" sz="2200" dirty="0"/>
          </a:p>
        </p:txBody>
      </p:sp>
      <p:cxnSp>
        <p:nvCxnSpPr>
          <p:cNvPr id="18" name="Straight Arrow Connector 17">
            <a:extLst>
              <a:ext uri="{FF2B5EF4-FFF2-40B4-BE49-F238E27FC236}">
                <a16:creationId xmlns:a16="http://schemas.microsoft.com/office/drawing/2014/main" id="{C5AC9875-D7D2-42CF-8A9A-5513A0662C87}"/>
              </a:ext>
            </a:extLst>
          </p:cNvPr>
          <p:cNvCxnSpPr>
            <a:cxnSpLocks/>
          </p:cNvCxnSpPr>
          <p:nvPr/>
        </p:nvCxnSpPr>
        <p:spPr>
          <a:xfrm>
            <a:off x="4571995" y="3589867"/>
            <a:ext cx="0" cy="417689"/>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
        <p:nvSpPr>
          <p:cNvPr id="19" name="TextBox 18">
            <a:extLst>
              <a:ext uri="{FF2B5EF4-FFF2-40B4-BE49-F238E27FC236}">
                <a16:creationId xmlns:a16="http://schemas.microsoft.com/office/drawing/2014/main" id="{93D2269C-BDA2-4890-8F95-76699C06AD8B}"/>
              </a:ext>
            </a:extLst>
          </p:cNvPr>
          <p:cNvSpPr txBox="1"/>
          <p:nvPr/>
        </p:nvSpPr>
        <p:spPr>
          <a:xfrm>
            <a:off x="5990156" y="3917653"/>
            <a:ext cx="2765779" cy="1045223"/>
          </a:xfrm>
          <a:prstGeom prst="rect">
            <a:avLst/>
          </a:prstGeom>
          <a:noFill/>
        </p:spPr>
        <p:txBody>
          <a:bodyPr wrap="square" rtlCol="0">
            <a:spAutoFit/>
          </a:bodyPr>
          <a:lstStyle/>
          <a:p>
            <a:pPr algn="ctr">
              <a:lnSpc>
                <a:spcPct val="150000"/>
              </a:lnSpc>
            </a:pPr>
            <a:r>
              <a:rPr lang="en-US" sz="2200" dirty="0" err="1"/>
              <a:t>Hỗn</a:t>
            </a:r>
            <a:r>
              <a:rPr lang="en-US" sz="2200" dirty="0"/>
              <a:t> </a:t>
            </a:r>
            <a:r>
              <a:rPr lang="en-US" sz="2200" dirty="0" err="1"/>
              <a:t>hợp</a:t>
            </a:r>
            <a:r>
              <a:rPr lang="en-US" sz="2200" dirty="0"/>
              <a:t> </a:t>
            </a:r>
            <a:r>
              <a:rPr lang="en-US" sz="2200" dirty="0" err="1"/>
              <a:t>không</a:t>
            </a:r>
            <a:r>
              <a:rPr lang="en-US" sz="2200" dirty="0"/>
              <a:t> </a:t>
            </a:r>
            <a:r>
              <a:rPr lang="en-US" sz="2200" dirty="0" err="1"/>
              <a:t>đồng</a:t>
            </a:r>
            <a:r>
              <a:rPr lang="en-US" sz="2200" dirty="0"/>
              <a:t> </a:t>
            </a:r>
            <a:r>
              <a:rPr lang="en-US" sz="2200" dirty="0" err="1"/>
              <a:t>nhất</a:t>
            </a:r>
            <a:endParaRPr lang="en-US" sz="2200" dirty="0"/>
          </a:p>
        </p:txBody>
      </p:sp>
      <p:cxnSp>
        <p:nvCxnSpPr>
          <p:cNvPr id="20" name="Straight Arrow Connector 19">
            <a:extLst>
              <a:ext uri="{FF2B5EF4-FFF2-40B4-BE49-F238E27FC236}">
                <a16:creationId xmlns:a16="http://schemas.microsoft.com/office/drawing/2014/main" id="{8BEFE546-8F7A-43E7-8F42-8A1B4C5470C6}"/>
              </a:ext>
            </a:extLst>
          </p:cNvPr>
          <p:cNvCxnSpPr>
            <a:cxnSpLocks/>
          </p:cNvCxnSpPr>
          <p:nvPr/>
        </p:nvCxnSpPr>
        <p:spPr>
          <a:xfrm>
            <a:off x="7373053" y="3589867"/>
            <a:ext cx="0" cy="417689"/>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2152979654"/>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300"/>
                                        <p:tgtEl>
                                          <p:spTgt spid="7"/>
                                        </p:tgtEl>
                                      </p:cBhvr>
                                    </p:animEffect>
                                    <p:anim calcmode="lin" valueType="num">
                                      <p:cBhvr>
                                        <p:cTn id="8" dur="300" fill="hold"/>
                                        <p:tgtEl>
                                          <p:spTgt spid="7"/>
                                        </p:tgtEl>
                                        <p:attrNameLst>
                                          <p:attrName>ppt_x</p:attrName>
                                        </p:attrNameLst>
                                      </p:cBhvr>
                                      <p:tavLst>
                                        <p:tav tm="0">
                                          <p:val>
                                            <p:strVal val="#ppt_x"/>
                                          </p:val>
                                        </p:tav>
                                        <p:tav tm="100000">
                                          <p:val>
                                            <p:strVal val="#ppt_x"/>
                                          </p:val>
                                        </p:tav>
                                      </p:tavLst>
                                    </p:anim>
                                    <p:anim calcmode="lin" valueType="num">
                                      <p:cBhvr>
                                        <p:cTn id="9" dur="3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10"/>
                                        </p:tgtEl>
                                        <p:attrNameLst>
                                          <p:attrName>style.visibility</p:attrName>
                                        </p:attrNameLst>
                                      </p:cBhvr>
                                      <p:to>
                                        <p:strVal val="visible"/>
                                      </p:to>
                                    </p:set>
                                    <p:animEffect transition="in" filter="barn(inVertical)">
                                      <p:cBhvr>
                                        <p:cTn id="14" dur="300"/>
                                        <p:tgtEl>
                                          <p:spTgt spid="10"/>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1"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wipe(up)">
                                      <p:cBhvr>
                                        <p:cTn id="19" dur="300"/>
                                        <p:tgtEl>
                                          <p:spTgt spid="4"/>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15"/>
                                        </p:tgtEl>
                                        <p:attrNameLst>
                                          <p:attrName>style.visibility</p:attrName>
                                        </p:attrNameLst>
                                      </p:cBhvr>
                                      <p:to>
                                        <p:strVal val="visible"/>
                                      </p:to>
                                    </p:set>
                                    <p:animEffect transition="in" filter="fade">
                                      <p:cBhvr>
                                        <p:cTn id="24" dur="300"/>
                                        <p:tgtEl>
                                          <p:spTgt spid="15"/>
                                        </p:tgtEl>
                                      </p:cBhvr>
                                    </p:animEffect>
                                  </p:childTnLst>
                                </p:cTn>
                              </p:par>
                            </p:childTnLst>
                          </p:cTn>
                        </p:par>
                      </p:childTnLst>
                    </p:cTn>
                  </p:par>
                  <p:par>
                    <p:cTn id="25" fill="hold">
                      <p:stCondLst>
                        <p:cond delay="indefinite"/>
                      </p:stCondLst>
                      <p:childTnLst>
                        <p:par>
                          <p:cTn id="26" fill="hold">
                            <p:stCondLst>
                              <p:cond delay="0"/>
                            </p:stCondLst>
                            <p:childTnLst>
                              <p:par>
                                <p:cTn id="27" presetID="16" presetClass="entr" presetSubtype="21" fill="hold" grpId="0" nodeType="clickEffect">
                                  <p:stCondLst>
                                    <p:cond delay="0"/>
                                  </p:stCondLst>
                                  <p:childTnLst>
                                    <p:set>
                                      <p:cBhvr>
                                        <p:cTn id="28" dur="1" fill="hold">
                                          <p:stCondLst>
                                            <p:cond delay="0"/>
                                          </p:stCondLst>
                                        </p:cTn>
                                        <p:tgtEl>
                                          <p:spTgt spid="12"/>
                                        </p:tgtEl>
                                        <p:attrNameLst>
                                          <p:attrName>style.visibility</p:attrName>
                                        </p:attrNameLst>
                                      </p:cBhvr>
                                      <p:to>
                                        <p:strVal val="visible"/>
                                      </p:to>
                                    </p:set>
                                    <p:animEffect transition="in" filter="barn(inVertical)">
                                      <p:cBhvr>
                                        <p:cTn id="29" dur="300"/>
                                        <p:tgtEl>
                                          <p:spTgt spid="12"/>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1" fill="hold" nodeType="clickEffect">
                                  <p:stCondLst>
                                    <p:cond delay="0"/>
                                  </p:stCondLst>
                                  <p:childTnLst>
                                    <p:set>
                                      <p:cBhvr>
                                        <p:cTn id="33" dur="1" fill="hold">
                                          <p:stCondLst>
                                            <p:cond delay="0"/>
                                          </p:stCondLst>
                                        </p:cTn>
                                        <p:tgtEl>
                                          <p:spTgt spid="18"/>
                                        </p:tgtEl>
                                        <p:attrNameLst>
                                          <p:attrName>style.visibility</p:attrName>
                                        </p:attrNameLst>
                                      </p:cBhvr>
                                      <p:to>
                                        <p:strVal val="visible"/>
                                      </p:to>
                                    </p:set>
                                    <p:animEffect transition="in" filter="wipe(up)">
                                      <p:cBhvr>
                                        <p:cTn id="34" dur="300"/>
                                        <p:tgtEl>
                                          <p:spTgt spid="18"/>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16"/>
                                        </p:tgtEl>
                                        <p:attrNameLst>
                                          <p:attrName>style.visibility</p:attrName>
                                        </p:attrNameLst>
                                      </p:cBhvr>
                                      <p:to>
                                        <p:strVal val="visible"/>
                                      </p:to>
                                    </p:set>
                                    <p:animEffect transition="in" filter="fade">
                                      <p:cBhvr>
                                        <p:cTn id="39" dur="300"/>
                                        <p:tgtEl>
                                          <p:spTgt spid="16"/>
                                        </p:tgtEl>
                                      </p:cBhvr>
                                    </p:animEffect>
                                  </p:childTnLst>
                                </p:cTn>
                              </p:par>
                            </p:childTnLst>
                          </p:cTn>
                        </p:par>
                      </p:childTnLst>
                    </p:cTn>
                  </p:par>
                  <p:par>
                    <p:cTn id="40" fill="hold">
                      <p:stCondLst>
                        <p:cond delay="indefinite"/>
                      </p:stCondLst>
                      <p:childTnLst>
                        <p:par>
                          <p:cTn id="41" fill="hold">
                            <p:stCondLst>
                              <p:cond delay="0"/>
                            </p:stCondLst>
                            <p:childTnLst>
                              <p:par>
                                <p:cTn id="42" presetID="16" presetClass="entr" presetSubtype="21" fill="hold" grpId="0" nodeType="clickEffect">
                                  <p:stCondLst>
                                    <p:cond delay="0"/>
                                  </p:stCondLst>
                                  <p:childTnLst>
                                    <p:set>
                                      <p:cBhvr>
                                        <p:cTn id="43" dur="1" fill="hold">
                                          <p:stCondLst>
                                            <p:cond delay="0"/>
                                          </p:stCondLst>
                                        </p:cTn>
                                        <p:tgtEl>
                                          <p:spTgt spid="13"/>
                                        </p:tgtEl>
                                        <p:attrNameLst>
                                          <p:attrName>style.visibility</p:attrName>
                                        </p:attrNameLst>
                                      </p:cBhvr>
                                      <p:to>
                                        <p:strVal val="visible"/>
                                      </p:to>
                                    </p:set>
                                    <p:animEffect transition="in" filter="barn(inVertical)">
                                      <p:cBhvr>
                                        <p:cTn id="44" dur="300"/>
                                        <p:tgtEl>
                                          <p:spTgt spid="13"/>
                                        </p:tgtEl>
                                      </p:cBhvr>
                                    </p:animEffect>
                                  </p:childTnLst>
                                </p:cTn>
                              </p:par>
                            </p:childTnLst>
                          </p:cTn>
                        </p:par>
                      </p:childTnLst>
                    </p:cTn>
                  </p:par>
                  <p:par>
                    <p:cTn id="45" fill="hold">
                      <p:stCondLst>
                        <p:cond delay="indefinite"/>
                      </p:stCondLst>
                      <p:childTnLst>
                        <p:par>
                          <p:cTn id="46" fill="hold">
                            <p:stCondLst>
                              <p:cond delay="0"/>
                            </p:stCondLst>
                            <p:childTnLst>
                              <p:par>
                                <p:cTn id="47" presetID="22" presetClass="entr" presetSubtype="1" fill="hold" nodeType="clickEffect">
                                  <p:stCondLst>
                                    <p:cond delay="0"/>
                                  </p:stCondLst>
                                  <p:childTnLst>
                                    <p:set>
                                      <p:cBhvr>
                                        <p:cTn id="48" dur="1" fill="hold">
                                          <p:stCondLst>
                                            <p:cond delay="0"/>
                                          </p:stCondLst>
                                        </p:cTn>
                                        <p:tgtEl>
                                          <p:spTgt spid="20"/>
                                        </p:tgtEl>
                                        <p:attrNameLst>
                                          <p:attrName>style.visibility</p:attrName>
                                        </p:attrNameLst>
                                      </p:cBhvr>
                                      <p:to>
                                        <p:strVal val="visible"/>
                                      </p:to>
                                    </p:set>
                                    <p:animEffect transition="in" filter="wipe(up)">
                                      <p:cBhvr>
                                        <p:cTn id="49" dur="300"/>
                                        <p:tgtEl>
                                          <p:spTgt spid="20"/>
                                        </p:tgtEl>
                                      </p:cBhvr>
                                    </p:animEffect>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grpId="0" nodeType="clickEffect">
                                  <p:stCondLst>
                                    <p:cond delay="0"/>
                                  </p:stCondLst>
                                  <p:childTnLst>
                                    <p:set>
                                      <p:cBhvr>
                                        <p:cTn id="53" dur="1" fill="hold">
                                          <p:stCondLst>
                                            <p:cond delay="0"/>
                                          </p:stCondLst>
                                        </p:cTn>
                                        <p:tgtEl>
                                          <p:spTgt spid="19"/>
                                        </p:tgtEl>
                                        <p:attrNameLst>
                                          <p:attrName>style.visibility</p:attrName>
                                        </p:attrNameLst>
                                      </p:cBhvr>
                                      <p:to>
                                        <p:strVal val="visible"/>
                                      </p:to>
                                    </p:set>
                                    <p:animEffect transition="in" filter="fade">
                                      <p:cBhvr>
                                        <p:cTn id="54" dur="3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animBg="1"/>
      <p:bldP spid="12" grpId="0" animBg="1"/>
      <p:bldP spid="13" grpId="0" animBg="1"/>
      <p:bldP spid="15" grpId="0"/>
      <p:bldP spid="16" grpId="0"/>
      <p:bldP spid="19"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Google Shape;600;p25">
            <a:extLst>
              <a:ext uri="{FF2B5EF4-FFF2-40B4-BE49-F238E27FC236}">
                <a16:creationId xmlns:a16="http://schemas.microsoft.com/office/drawing/2014/main" id="{CF7F3F63-31D8-445A-BE7E-B1CC64576685}"/>
              </a:ext>
            </a:extLst>
          </p:cNvPr>
          <p:cNvSpPr txBox="1">
            <a:spLocks/>
          </p:cNvSpPr>
          <p:nvPr/>
        </p:nvSpPr>
        <p:spPr>
          <a:xfrm>
            <a:off x="203034" y="582587"/>
            <a:ext cx="8737931" cy="732900"/>
          </a:xfrm>
          <a:prstGeom prst="rect">
            <a:avLst/>
          </a:prstGeom>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3000" b="1" dirty="0">
                <a:solidFill>
                  <a:schemeClr val="accent6">
                    <a:lumMod val="50000"/>
                  </a:schemeClr>
                </a:solidFill>
                <a:latin typeface="+mj-lt"/>
              </a:rPr>
              <a:t>2. MỘT SỐ PHƯƠNG PHÁP ĐƠN GIẢN TÁCH CÁC CHẤT RA KHỎI HỖN HỢP</a:t>
            </a:r>
          </a:p>
        </p:txBody>
      </p:sp>
      <p:graphicFrame>
        <p:nvGraphicFramePr>
          <p:cNvPr id="2" name="Table 2">
            <a:extLst>
              <a:ext uri="{FF2B5EF4-FFF2-40B4-BE49-F238E27FC236}">
                <a16:creationId xmlns:a16="http://schemas.microsoft.com/office/drawing/2014/main" id="{D45C1002-D4FC-458E-B9E1-5F28CEEE6080}"/>
              </a:ext>
            </a:extLst>
          </p:cNvPr>
          <p:cNvGraphicFramePr>
            <a:graphicFrameLocks noGrp="1"/>
          </p:cNvGraphicFramePr>
          <p:nvPr>
            <p:extLst>
              <p:ext uri="{D42A27DB-BD31-4B8C-83A1-F6EECF244321}">
                <p14:modId xmlns:p14="http://schemas.microsoft.com/office/powerpoint/2010/main" val="935919166"/>
              </p:ext>
            </p:extLst>
          </p:nvPr>
        </p:nvGraphicFramePr>
        <p:xfrm>
          <a:off x="863517" y="1367885"/>
          <a:ext cx="7416964" cy="2970255"/>
        </p:xfrm>
        <a:graphic>
          <a:graphicData uri="http://schemas.openxmlformats.org/drawingml/2006/table">
            <a:tbl>
              <a:tblPr firstRow="1" bandRow="1">
                <a:tableStyleId>{B7229935-A0F3-43A8-AD38-16FBD5E9C6C2}</a:tableStyleId>
              </a:tblPr>
              <a:tblGrid>
                <a:gridCol w="2568305">
                  <a:extLst>
                    <a:ext uri="{9D8B030D-6E8A-4147-A177-3AD203B41FA5}">
                      <a16:colId xmlns:a16="http://schemas.microsoft.com/office/drawing/2014/main" val="244258646"/>
                    </a:ext>
                  </a:extLst>
                </a:gridCol>
                <a:gridCol w="1682045">
                  <a:extLst>
                    <a:ext uri="{9D8B030D-6E8A-4147-A177-3AD203B41FA5}">
                      <a16:colId xmlns:a16="http://schemas.microsoft.com/office/drawing/2014/main" val="3841273673"/>
                    </a:ext>
                  </a:extLst>
                </a:gridCol>
                <a:gridCol w="1670755">
                  <a:extLst>
                    <a:ext uri="{9D8B030D-6E8A-4147-A177-3AD203B41FA5}">
                      <a16:colId xmlns:a16="http://schemas.microsoft.com/office/drawing/2014/main" val="3962083988"/>
                    </a:ext>
                  </a:extLst>
                </a:gridCol>
                <a:gridCol w="1495859">
                  <a:extLst>
                    <a:ext uri="{9D8B030D-6E8A-4147-A177-3AD203B41FA5}">
                      <a16:colId xmlns:a16="http://schemas.microsoft.com/office/drawing/2014/main" val="135733294"/>
                    </a:ext>
                  </a:extLst>
                </a:gridCol>
              </a:tblGrid>
              <a:tr h="1041673">
                <a:tc>
                  <a:txBody>
                    <a:bodyPr/>
                    <a:lstStyle/>
                    <a:p>
                      <a:pPr algn="r"/>
                      <a:r>
                        <a:rPr lang="en-US" sz="2200" dirty="0" err="1">
                          <a:solidFill>
                            <a:schemeClr val="bg1"/>
                          </a:solidFill>
                        </a:rPr>
                        <a:t>Phương</a:t>
                      </a:r>
                      <a:r>
                        <a:rPr lang="en-US" sz="2200" dirty="0">
                          <a:solidFill>
                            <a:schemeClr val="bg1"/>
                          </a:solidFill>
                        </a:rPr>
                        <a:t> </a:t>
                      </a:r>
                      <a:r>
                        <a:rPr lang="en-US" sz="2200" dirty="0" err="1">
                          <a:solidFill>
                            <a:schemeClr val="bg1"/>
                          </a:solidFill>
                        </a:rPr>
                        <a:t>pháp</a:t>
                      </a:r>
                      <a:endParaRPr lang="en-US" sz="2200" dirty="0">
                        <a:solidFill>
                          <a:schemeClr val="bg1"/>
                        </a:solidFill>
                      </a:endParaRPr>
                    </a:p>
                    <a:p>
                      <a:pPr algn="r"/>
                      <a:endParaRPr lang="en-US" sz="2200" dirty="0">
                        <a:solidFill>
                          <a:schemeClr val="bg1"/>
                        </a:solidFill>
                      </a:endParaRPr>
                    </a:p>
                    <a:p>
                      <a:pPr algn="l"/>
                      <a:r>
                        <a:rPr lang="en-US" sz="2200" dirty="0" err="1">
                          <a:solidFill>
                            <a:schemeClr val="bg1"/>
                          </a:solidFill>
                        </a:rPr>
                        <a:t>Hỗn</a:t>
                      </a:r>
                      <a:r>
                        <a:rPr lang="en-US" sz="2200" dirty="0">
                          <a:solidFill>
                            <a:schemeClr val="bg1"/>
                          </a:solidFill>
                        </a:rPr>
                        <a:t> </a:t>
                      </a:r>
                      <a:r>
                        <a:rPr lang="en-US" sz="2200" dirty="0" err="1">
                          <a:solidFill>
                            <a:schemeClr val="bg1"/>
                          </a:solidFill>
                        </a:rPr>
                        <a:t>hợp</a:t>
                      </a:r>
                      <a:endParaRPr lang="en-US" sz="2200" dirty="0">
                        <a:solidFill>
                          <a:schemeClr val="bg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50000"/>
                      </a:schemeClr>
                    </a:solidFill>
                  </a:tcPr>
                </a:tc>
                <a:tc>
                  <a:txBody>
                    <a:bodyPr/>
                    <a:lstStyle/>
                    <a:p>
                      <a:pPr algn="ctr"/>
                      <a:r>
                        <a:rPr lang="en-US" sz="2200" dirty="0" err="1">
                          <a:solidFill>
                            <a:schemeClr val="bg1"/>
                          </a:solidFill>
                        </a:rPr>
                        <a:t>Lọc</a:t>
                      </a:r>
                      <a:endParaRPr lang="en-US" sz="2200" dirty="0">
                        <a:solidFill>
                          <a:schemeClr val="bg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50000"/>
                      </a:schemeClr>
                    </a:solidFill>
                  </a:tcPr>
                </a:tc>
                <a:tc>
                  <a:txBody>
                    <a:bodyPr/>
                    <a:lstStyle/>
                    <a:p>
                      <a:pPr algn="ctr"/>
                      <a:r>
                        <a:rPr lang="en-US" sz="2200" dirty="0" err="1">
                          <a:solidFill>
                            <a:schemeClr val="bg1"/>
                          </a:solidFill>
                        </a:rPr>
                        <a:t>Cô</a:t>
                      </a:r>
                      <a:r>
                        <a:rPr lang="en-US" sz="2200" dirty="0">
                          <a:solidFill>
                            <a:schemeClr val="bg1"/>
                          </a:solidFill>
                        </a:rPr>
                        <a:t> </a:t>
                      </a:r>
                      <a:r>
                        <a:rPr lang="en-US" sz="2200" dirty="0" err="1">
                          <a:solidFill>
                            <a:schemeClr val="bg1"/>
                          </a:solidFill>
                        </a:rPr>
                        <a:t>cạn</a:t>
                      </a:r>
                      <a:endParaRPr lang="en-US" sz="2200" dirty="0">
                        <a:solidFill>
                          <a:schemeClr val="bg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50000"/>
                      </a:schemeClr>
                    </a:solidFill>
                  </a:tcPr>
                </a:tc>
                <a:tc>
                  <a:txBody>
                    <a:bodyPr/>
                    <a:lstStyle/>
                    <a:p>
                      <a:pPr algn="ctr"/>
                      <a:r>
                        <a:rPr lang="en-US" sz="2200" dirty="0" err="1">
                          <a:solidFill>
                            <a:schemeClr val="bg1"/>
                          </a:solidFill>
                        </a:rPr>
                        <a:t>Chiết</a:t>
                      </a:r>
                      <a:endParaRPr lang="en-US" sz="2200" dirty="0">
                        <a:solidFill>
                          <a:schemeClr val="bg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50000"/>
                      </a:schemeClr>
                    </a:solidFill>
                  </a:tcPr>
                </a:tc>
                <a:extLst>
                  <a:ext uri="{0D108BD9-81ED-4DB2-BD59-A6C34878D82A}">
                    <a16:rowId xmlns:a16="http://schemas.microsoft.com/office/drawing/2014/main" val="1791061931"/>
                  </a:ext>
                </a:extLst>
              </a:tr>
              <a:tr h="624325">
                <a:tc>
                  <a:txBody>
                    <a:bodyPr/>
                    <a:lstStyle/>
                    <a:p>
                      <a:pPr algn="ctr"/>
                      <a:r>
                        <a:rPr lang="en-US" sz="2200" dirty="0" err="1"/>
                        <a:t>Hỗn</a:t>
                      </a:r>
                      <a:r>
                        <a:rPr lang="en-US" sz="2200" dirty="0"/>
                        <a:t> </a:t>
                      </a:r>
                      <a:r>
                        <a:rPr lang="en-US" sz="2200" dirty="0" err="1"/>
                        <a:t>hợp</a:t>
                      </a:r>
                      <a:r>
                        <a:rPr lang="en-US" sz="2200" dirty="0"/>
                        <a:t> A</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2200" dirty="0"/>
                        <a: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2200" dirty="0"/>
                        <a: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2200" dirty="0"/>
                        <a: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41926173"/>
                  </a:ext>
                </a:extLst>
              </a:tr>
              <a:tr h="624325">
                <a:tc>
                  <a:txBody>
                    <a:bodyPr/>
                    <a:lstStyle/>
                    <a:p>
                      <a:pPr algn="ctr"/>
                      <a:r>
                        <a:rPr lang="en-US" sz="2200" dirty="0" err="1"/>
                        <a:t>Hỗn</a:t>
                      </a:r>
                      <a:r>
                        <a:rPr lang="en-US" sz="2200" dirty="0"/>
                        <a:t> </a:t>
                      </a:r>
                      <a:r>
                        <a:rPr lang="en-US" sz="2200" dirty="0" err="1"/>
                        <a:t>hợp</a:t>
                      </a:r>
                      <a:r>
                        <a:rPr lang="en-US" sz="2200" dirty="0"/>
                        <a:t> B</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2200" dirty="0"/>
                        <a: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2200" dirty="0"/>
                        <a: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2200" dirty="0"/>
                        <a: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134453604"/>
                  </a:ext>
                </a:extLst>
              </a:tr>
              <a:tr h="624325">
                <a:tc>
                  <a:txBody>
                    <a:bodyPr/>
                    <a:lstStyle/>
                    <a:p>
                      <a:pPr algn="ctr"/>
                      <a:r>
                        <a:rPr lang="en-US" sz="2200" dirty="0" err="1"/>
                        <a:t>Hỗn</a:t>
                      </a:r>
                      <a:r>
                        <a:rPr lang="en-US" sz="2200" dirty="0"/>
                        <a:t> </a:t>
                      </a:r>
                      <a:r>
                        <a:rPr lang="en-US" sz="2200" dirty="0" err="1"/>
                        <a:t>hợp</a:t>
                      </a:r>
                      <a:r>
                        <a:rPr lang="en-US" sz="2200" dirty="0"/>
                        <a:t> C</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2200" dirty="0"/>
                        <a: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2200" dirty="0"/>
                        <a: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2200" dirty="0"/>
                        <a: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569187399"/>
                  </a:ext>
                </a:extLst>
              </a:tr>
            </a:tbl>
          </a:graphicData>
        </a:graphic>
      </p:graphicFrame>
      <p:sp>
        <p:nvSpPr>
          <p:cNvPr id="12" name="TextBox 11">
            <a:extLst>
              <a:ext uri="{FF2B5EF4-FFF2-40B4-BE49-F238E27FC236}">
                <a16:creationId xmlns:a16="http://schemas.microsoft.com/office/drawing/2014/main" id="{59F0AE9E-1A95-4D02-B48A-AF26F8FAF14C}"/>
              </a:ext>
            </a:extLst>
          </p:cNvPr>
          <p:cNvSpPr txBox="1"/>
          <p:nvPr/>
        </p:nvSpPr>
        <p:spPr>
          <a:xfrm>
            <a:off x="769935" y="4390538"/>
            <a:ext cx="7604128" cy="537391"/>
          </a:xfrm>
          <a:prstGeom prst="rect">
            <a:avLst/>
          </a:prstGeom>
          <a:noFill/>
        </p:spPr>
        <p:txBody>
          <a:bodyPr wrap="square" rtlCol="0">
            <a:spAutoFit/>
          </a:bodyPr>
          <a:lstStyle/>
          <a:p>
            <a:pPr marL="285750" indent="-285750" algn="ctr">
              <a:lnSpc>
                <a:spcPct val="150000"/>
              </a:lnSpc>
              <a:buFont typeface="Wingdings" panose="05000000000000000000" pitchFamily="2" charset="2"/>
              <a:buChar char="Ø"/>
            </a:pPr>
            <a:r>
              <a:rPr lang="en-US" sz="2200" dirty="0" err="1"/>
              <a:t>Đánh</a:t>
            </a:r>
            <a:r>
              <a:rPr lang="en-US" sz="2200" dirty="0"/>
              <a:t> </a:t>
            </a:r>
            <a:r>
              <a:rPr lang="en-US" sz="2200" dirty="0" err="1"/>
              <a:t>dấu</a:t>
            </a:r>
            <a:r>
              <a:rPr lang="en-US" sz="2200" dirty="0"/>
              <a:t> V </a:t>
            </a:r>
            <a:r>
              <a:rPr lang="en-US" sz="2200" dirty="0" err="1"/>
              <a:t>vào</a:t>
            </a:r>
            <a:r>
              <a:rPr lang="en-US" sz="2200" dirty="0"/>
              <a:t> </a:t>
            </a:r>
            <a:r>
              <a:rPr lang="en-US" sz="2200" dirty="0" err="1"/>
              <a:t>phương</a:t>
            </a:r>
            <a:r>
              <a:rPr lang="en-US" sz="2200" dirty="0"/>
              <a:t> </a:t>
            </a:r>
            <a:r>
              <a:rPr lang="en-US" sz="2200" dirty="0" err="1"/>
              <a:t>pháp</a:t>
            </a:r>
            <a:r>
              <a:rPr lang="en-US" sz="2200" dirty="0"/>
              <a:t> </a:t>
            </a:r>
            <a:r>
              <a:rPr lang="en-US" sz="2200" dirty="0" err="1"/>
              <a:t>tách</a:t>
            </a:r>
            <a:r>
              <a:rPr lang="en-US" sz="2200" dirty="0"/>
              <a:t> </a:t>
            </a:r>
            <a:r>
              <a:rPr lang="en-US" sz="2200" dirty="0" err="1"/>
              <a:t>chất</a:t>
            </a:r>
            <a:r>
              <a:rPr lang="en-US" sz="2200" dirty="0"/>
              <a:t> </a:t>
            </a:r>
            <a:r>
              <a:rPr lang="en-US" sz="2200" dirty="0" err="1"/>
              <a:t>thích</a:t>
            </a:r>
            <a:r>
              <a:rPr lang="en-US" sz="2200" dirty="0"/>
              <a:t> </a:t>
            </a:r>
            <a:r>
              <a:rPr lang="en-US" sz="2200" dirty="0" err="1"/>
              <a:t>hợp</a:t>
            </a:r>
            <a:endParaRPr lang="en-US" sz="2200" dirty="0"/>
          </a:p>
        </p:txBody>
      </p:sp>
      <p:cxnSp>
        <p:nvCxnSpPr>
          <p:cNvPr id="4" name="Straight Connector 3">
            <a:extLst>
              <a:ext uri="{FF2B5EF4-FFF2-40B4-BE49-F238E27FC236}">
                <a16:creationId xmlns:a16="http://schemas.microsoft.com/office/drawing/2014/main" id="{F6EF5EC9-73F2-4924-ACDD-0FF534B53B09}"/>
              </a:ext>
            </a:extLst>
          </p:cNvPr>
          <p:cNvCxnSpPr>
            <a:cxnSpLocks/>
          </p:cNvCxnSpPr>
          <p:nvPr/>
        </p:nvCxnSpPr>
        <p:spPr>
          <a:xfrm>
            <a:off x="863517" y="1367885"/>
            <a:ext cx="2568305" cy="1093093"/>
          </a:xfrm>
          <a:prstGeom prst="line">
            <a:avLst/>
          </a:prstGeom>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67036395"/>
      </p:ext>
    </p:extLst>
  </p:cSld>
  <p:clrMapOvr>
    <a:masterClrMapping/>
  </p:clrMapOvr>
  <mc:AlternateContent xmlns:mc="http://schemas.openxmlformats.org/markup-compatibility/2006" xmlns:p14="http://schemas.microsoft.com/office/powerpoint/2010/main">
    <mc:Choice Requires="p14">
      <p:transition p14:dur="300">
        <p:wipe/>
      </p:transition>
    </mc:Choice>
    <mc:Fallback xmlns="">
      <p:transition>
        <p:wip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300"/>
                                        <p:tgtEl>
                                          <p:spTgt spid="2"/>
                                        </p:tgtEl>
                                      </p:cBhvr>
                                    </p:animEffect>
                                  </p:childTnLst>
                                </p:cTn>
                              </p:par>
                              <p:par>
                                <p:cTn id="8" presetID="10" presetClass="entr" presetSubtype="0" fill="hold"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3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8"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animEffect transition="in" filter="wipe(left)">
                                      <p:cBhvr>
                                        <p:cTn id="15" dur="3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865"/>
        <p:cNvGrpSpPr/>
        <p:nvPr/>
      </p:nvGrpSpPr>
      <p:grpSpPr>
        <a:xfrm>
          <a:off x="0" y="0"/>
          <a:ext cx="0" cy="0"/>
          <a:chOff x="0" y="0"/>
          <a:chExt cx="0" cy="0"/>
        </a:xfrm>
      </p:grpSpPr>
      <p:sp>
        <p:nvSpPr>
          <p:cNvPr id="8" name="Google Shape;600;p25">
            <a:extLst>
              <a:ext uri="{FF2B5EF4-FFF2-40B4-BE49-F238E27FC236}">
                <a16:creationId xmlns:a16="http://schemas.microsoft.com/office/drawing/2014/main" id="{5EFA4AC1-7632-41A7-A8F2-9B8BFD1C62B0}"/>
              </a:ext>
            </a:extLst>
          </p:cNvPr>
          <p:cNvSpPr txBox="1">
            <a:spLocks/>
          </p:cNvSpPr>
          <p:nvPr/>
        </p:nvSpPr>
        <p:spPr>
          <a:xfrm>
            <a:off x="203034" y="582587"/>
            <a:ext cx="8737931" cy="732900"/>
          </a:xfrm>
          <a:prstGeom prst="rect">
            <a:avLst/>
          </a:prstGeom>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3000" b="1" dirty="0">
                <a:solidFill>
                  <a:schemeClr val="accent6">
                    <a:lumMod val="50000"/>
                  </a:schemeClr>
                </a:solidFill>
                <a:latin typeface="+mj-lt"/>
              </a:rPr>
              <a:t>2. MỘT SỐ PHƯƠNG PHÁP ĐƠN GIẢN TÁCH CÁC CHẤT RA KHỎI HỖN HỢP</a:t>
            </a:r>
          </a:p>
        </p:txBody>
      </p:sp>
      <p:graphicFrame>
        <p:nvGraphicFramePr>
          <p:cNvPr id="10" name="Table 2">
            <a:extLst>
              <a:ext uri="{FF2B5EF4-FFF2-40B4-BE49-F238E27FC236}">
                <a16:creationId xmlns:a16="http://schemas.microsoft.com/office/drawing/2014/main" id="{60B63ED2-AA2C-424B-B7E6-9714C09CBE2C}"/>
              </a:ext>
            </a:extLst>
          </p:cNvPr>
          <p:cNvGraphicFramePr>
            <a:graphicFrameLocks noGrp="1"/>
          </p:cNvGraphicFramePr>
          <p:nvPr>
            <p:extLst>
              <p:ext uri="{D42A27DB-BD31-4B8C-83A1-F6EECF244321}">
                <p14:modId xmlns:p14="http://schemas.microsoft.com/office/powerpoint/2010/main" val="3479622724"/>
              </p:ext>
            </p:extLst>
          </p:nvPr>
        </p:nvGraphicFramePr>
        <p:xfrm>
          <a:off x="863517" y="1367885"/>
          <a:ext cx="7416964" cy="2970255"/>
        </p:xfrm>
        <a:graphic>
          <a:graphicData uri="http://schemas.openxmlformats.org/drawingml/2006/table">
            <a:tbl>
              <a:tblPr firstRow="1" bandRow="1">
                <a:tableStyleId>{B7229935-A0F3-43A8-AD38-16FBD5E9C6C2}</a:tableStyleId>
              </a:tblPr>
              <a:tblGrid>
                <a:gridCol w="2568305">
                  <a:extLst>
                    <a:ext uri="{9D8B030D-6E8A-4147-A177-3AD203B41FA5}">
                      <a16:colId xmlns:a16="http://schemas.microsoft.com/office/drawing/2014/main" val="244258646"/>
                    </a:ext>
                  </a:extLst>
                </a:gridCol>
                <a:gridCol w="1682045">
                  <a:extLst>
                    <a:ext uri="{9D8B030D-6E8A-4147-A177-3AD203B41FA5}">
                      <a16:colId xmlns:a16="http://schemas.microsoft.com/office/drawing/2014/main" val="3841273673"/>
                    </a:ext>
                  </a:extLst>
                </a:gridCol>
                <a:gridCol w="1670755">
                  <a:extLst>
                    <a:ext uri="{9D8B030D-6E8A-4147-A177-3AD203B41FA5}">
                      <a16:colId xmlns:a16="http://schemas.microsoft.com/office/drawing/2014/main" val="3962083988"/>
                    </a:ext>
                  </a:extLst>
                </a:gridCol>
                <a:gridCol w="1495859">
                  <a:extLst>
                    <a:ext uri="{9D8B030D-6E8A-4147-A177-3AD203B41FA5}">
                      <a16:colId xmlns:a16="http://schemas.microsoft.com/office/drawing/2014/main" val="135733294"/>
                    </a:ext>
                  </a:extLst>
                </a:gridCol>
              </a:tblGrid>
              <a:tr h="1041673">
                <a:tc>
                  <a:txBody>
                    <a:bodyPr/>
                    <a:lstStyle/>
                    <a:p>
                      <a:pPr algn="r"/>
                      <a:r>
                        <a:rPr lang="en-US" sz="2200" dirty="0" err="1">
                          <a:solidFill>
                            <a:schemeClr val="bg1"/>
                          </a:solidFill>
                        </a:rPr>
                        <a:t>Phương</a:t>
                      </a:r>
                      <a:r>
                        <a:rPr lang="en-US" sz="2200" dirty="0">
                          <a:solidFill>
                            <a:schemeClr val="bg1"/>
                          </a:solidFill>
                        </a:rPr>
                        <a:t> </a:t>
                      </a:r>
                      <a:r>
                        <a:rPr lang="en-US" sz="2200" dirty="0" err="1">
                          <a:solidFill>
                            <a:schemeClr val="bg1"/>
                          </a:solidFill>
                        </a:rPr>
                        <a:t>pháp</a:t>
                      </a:r>
                      <a:endParaRPr lang="en-US" sz="2200" dirty="0">
                        <a:solidFill>
                          <a:schemeClr val="bg1"/>
                        </a:solidFill>
                      </a:endParaRPr>
                    </a:p>
                    <a:p>
                      <a:pPr algn="r"/>
                      <a:endParaRPr lang="en-US" sz="2200" dirty="0">
                        <a:solidFill>
                          <a:schemeClr val="bg1"/>
                        </a:solidFill>
                      </a:endParaRPr>
                    </a:p>
                    <a:p>
                      <a:pPr algn="l"/>
                      <a:r>
                        <a:rPr lang="en-US" sz="2200" dirty="0" err="1">
                          <a:solidFill>
                            <a:schemeClr val="bg1"/>
                          </a:solidFill>
                        </a:rPr>
                        <a:t>Hỗn</a:t>
                      </a:r>
                      <a:r>
                        <a:rPr lang="en-US" sz="2200" dirty="0">
                          <a:solidFill>
                            <a:schemeClr val="bg1"/>
                          </a:solidFill>
                        </a:rPr>
                        <a:t> </a:t>
                      </a:r>
                      <a:r>
                        <a:rPr lang="en-US" sz="2200" dirty="0" err="1">
                          <a:solidFill>
                            <a:schemeClr val="bg1"/>
                          </a:solidFill>
                        </a:rPr>
                        <a:t>hợp</a:t>
                      </a:r>
                      <a:endParaRPr lang="en-US" sz="2200" dirty="0">
                        <a:solidFill>
                          <a:schemeClr val="bg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50000"/>
                      </a:schemeClr>
                    </a:solidFill>
                  </a:tcPr>
                </a:tc>
                <a:tc>
                  <a:txBody>
                    <a:bodyPr/>
                    <a:lstStyle/>
                    <a:p>
                      <a:pPr algn="ctr"/>
                      <a:r>
                        <a:rPr lang="en-US" sz="2200" dirty="0" err="1">
                          <a:solidFill>
                            <a:schemeClr val="bg1"/>
                          </a:solidFill>
                        </a:rPr>
                        <a:t>Lọc</a:t>
                      </a:r>
                      <a:endParaRPr lang="en-US" sz="2200" dirty="0">
                        <a:solidFill>
                          <a:schemeClr val="bg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50000"/>
                      </a:schemeClr>
                    </a:solidFill>
                  </a:tcPr>
                </a:tc>
                <a:tc>
                  <a:txBody>
                    <a:bodyPr/>
                    <a:lstStyle/>
                    <a:p>
                      <a:pPr algn="ctr"/>
                      <a:r>
                        <a:rPr lang="en-US" sz="2200" dirty="0" err="1">
                          <a:solidFill>
                            <a:schemeClr val="bg1"/>
                          </a:solidFill>
                        </a:rPr>
                        <a:t>Cô</a:t>
                      </a:r>
                      <a:r>
                        <a:rPr lang="en-US" sz="2200" dirty="0">
                          <a:solidFill>
                            <a:schemeClr val="bg1"/>
                          </a:solidFill>
                        </a:rPr>
                        <a:t> </a:t>
                      </a:r>
                      <a:r>
                        <a:rPr lang="en-US" sz="2200" dirty="0" err="1">
                          <a:solidFill>
                            <a:schemeClr val="bg1"/>
                          </a:solidFill>
                        </a:rPr>
                        <a:t>cạn</a:t>
                      </a:r>
                      <a:endParaRPr lang="en-US" sz="2200" dirty="0">
                        <a:solidFill>
                          <a:schemeClr val="bg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50000"/>
                      </a:schemeClr>
                    </a:solidFill>
                  </a:tcPr>
                </a:tc>
                <a:tc>
                  <a:txBody>
                    <a:bodyPr/>
                    <a:lstStyle/>
                    <a:p>
                      <a:pPr algn="ctr"/>
                      <a:r>
                        <a:rPr lang="en-US" sz="2200" dirty="0" err="1">
                          <a:solidFill>
                            <a:schemeClr val="bg1"/>
                          </a:solidFill>
                        </a:rPr>
                        <a:t>Chiết</a:t>
                      </a:r>
                      <a:endParaRPr lang="en-US" sz="2200" dirty="0">
                        <a:solidFill>
                          <a:schemeClr val="bg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50000"/>
                      </a:schemeClr>
                    </a:solidFill>
                  </a:tcPr>
                </a:tc>
                <a:extLst>
                  <a:ext uri="{0D108BD9-81ED-4DB2-BD59-A6C34878D82A}">
                    <a16:rowId xmlns:a16="http://schemas.microsoft.com/office/drawing/2014/main" val="1791061931"/>
                  </a:ext>
                </a:extLst>
              </a:tr>
              <a:tr h="624325">
                <a:tc>
                  <a:txBody>
                    <a:bodyPr/>
                    <a:lstStyle/>
                    <a:p>
                      <a:pPr algn="ctr"/>
                      <a:r>
                        <a:rPr lang="en-US" sz="2200" dirty="0" err="1"/>
                        <a:t>Hỗn</a:t>
                      </a:r>
                      <a:r>
                        <a:rPr lang="en-US" sz="2200" dirty="0"/>
                        <a:t> </a:t>
                      </a:r>
                      <a:r>
                        <a:rPr lang="en-US" sz="2200" dirty="0" err="1"/>
                        <a:t>hợp</a:t>
                      </a:r>
                      <a:r>
                        <a:rPr lang="en-US" sz="2200" dirty="0"/>
                        <a:t> A</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en-US" sz="220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en-US" sz="22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en-US" sz="22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41926173"/>
                  </a:ext>
                </a:extLst>
              </a:tr>
              <a:tr h="624325">
                <a:tc>
                  <a:txBody>
                    <a:bodyPr/>
                    <a:lstStyle/>
                    <a:p>
                      <a:pPr algn="ctr"/>
                      <a:r>
                        <a:rPr lang="en-US" sz="2200" dirty="0" err="1"/>
                        <a:t>Hỗn</a:t>
                      </a:r>
                      <a:r>
                        <a:rPr lang="en-US" sz="2200" dirty="0"/>
                        <a:t> </a:t>
                      </a:r>
                      <a:r>
                        <a:rPr lang="en-US" sz="2200" dirty="0" err="1"/>
                        <a:t>hợp</a:t>
                      </a:r>
                      <a:r>
                        <a:rPr lang="en-US" sz="2200" dirty="0"/>
                        <a:t> B</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en-US" sz="22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en-US" sz="22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en-US" sz="22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134453604"/>
                  </a:ext>
                </a:extLst>
              </a:tr>
              <a:tr h="624325">
                <a:tc>
                  <a:txBody>
                    <a:bodyPr/>
                    <a:lstStyle/>
                    <a:p>
                      <a:pPr algn="ctr"/>
                      <a:r>
                        <a:rPr lang="en-US" sz="2200" dirty="0" err="1"/>
                        <a:t>Hỗn</a:t>
                      </a:r>
                      <a:r>
                        <a:rPr lang="en-US" sz="2200" dirty="0"/>
                        <a:t> </a:t>
                      </a:r>
                      <a:r>
                        <a:rPr lang="en-US" sz="2200" dirty="0" err="1"/>
                        <a:t>hợp</a:t>
                      </a:r>
                      <a:r>
                        <a:rPr lang="en-US" sz="2200" dirty="0"/>
                        <a:t> C</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en-US" sz="22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en-US" sz="22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en-US" sz="22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569187399"/>
                  </a:ext>
                </a:extLst>
              </a:tr>
            </a:tbl>
          </a:graphicData>
        </a:graphic>
      </p:graphicFrame>
      <p:sp>
        <p:nvSpPr>
          <p:cNvPr id="11" name="TextBox 10">
            <a:extLst>
              <a:ext uri="{FF2B5EF4-FFF2-40B4-BE49-F238E27FC236}">
                <a16:creationId xmlns:a16="http://schemas.microsoft.com/office/drawing/2014/main" id="{F1D678FC-3400-498B-A34B-E0155B51A496}"/>
              </a:ext>
            </a:extLst>
          </p:cNvPr>
          <p:cNvSpPr txBox="1"/>
          <p:nvPr/>
        </p:nvSpPr>
        <p:spPr>
          <a:xfrm>
            <a:off x="769935" y="4390538"/>
            <a:ext cx="7604128" cy="537391"/>
          </a:xfrm>
          <a:prstGeom prst="rect">
            <a:avLst/>
          </a:prstGeom>
          <a:noFill/>
        </p:spPr>
        <p:txBody>
          <a:bodyPr wrap="square" rtlCol="0">
            <a:spAutoFit/>
          </a:bodyPr>
          <a:lstStyle/>
          <a:p>
            <a:pPr marL="285750" indent="-285750" algn="ctr">
              <a:lnSpc>
                <a:spcPct val="150000"/>
              </a:lnSpc>
              <a:buFont typeface="Wingdings" panose="05000000000000000000" pitchFamily="2" charset="2"/>
              <a:buChar char="Ø"/>
            </a:pPr>
            <a:r>
              <a:rPr lang="en-US" sz="2200" dirty="0" err="1"/>
              <a:t>Bảng</a:t>
            </a:r>
            <a:r>
              <a:rPr lang="en-US" sz="2200" dirty="0"/>
              <a:t> </a:t>
            </a:r>
            <a:r>
              <a:rPr lang="en-US" sz="2200" dirty="0" err="1"/>
              <a:t>một</a:t>
            </a:r>
            <a:r>
              <a:rPr lang="en-US" sz="2200" dirty="0"/>
              <a:t> </a:t>
            </a:r>
            <a:r>
              <a:rPr lang="en-US" sz="2200" dirty="0" err="1"/>
              <a:t>số</a:t>
            </a:r>
            <a:r>
              <a:rPr lang="en-US" sz="2200" dirty="0"/>
              <a:t> </a:t>
            </a:r>
            <a:r>
              <a:rPr lang="en-US" sz="2200" dirty="0" err="1"/>
              <a:t>phương</a:t>
            </a:r>
            <a:r>
              <a:rPr lang="en-US" sz="2200" dirty="0"/>
              <a:t> </a:t>
            </a:r>
            <a:r>
              <a:rPr lang="en-US" sz="2200" dirty="0" err="1"/>
              <a:t>pháp</a:t>
            </a:r>
            <a:r>
              <a:rPr lang="en-US" sz="2200" dirty="0"/>
              <a:t> </a:t>
            </a:r>
            <a:r>
              <a:rPr lang="en-US" sz="2200" dirty="0" err="1"/>
              <a:t>tách</a:t>
            </a:r>
            <a:r>
              <a:rPr lang="en-US" sz="2200" dirty="0"/>
              <a:t> </a:t>
            </a:r>
            <a:r>
              <a:rPr lang="en-US" sz="2200" dirty="0" err="1"/>
              <a:t>các</a:t>
            </a:r>
            <a:r>
              <a:rPr lang="en-US" sz="2200" dirty="0"/>
              <a:t> </a:t>
            </a:r>
            <a:r>
              <a:rPr lang="en-US" sz="2200" dirty="0" err="1"/>
              <a:t>chất</a:t>
            </a:r>
            <a:r>
              <a:rPr lang="en-US" sz="2200" dirty="0"/>
              <a:t> ra </a:t>
            </a:r>
            <a:r>
              <a:rPr lang="en-US" sz="2200" dirty="0" err="1"/>
              <a:t>khỏi</a:t>
            </a:r>
            <a:r>
              <a:rPr lang="en-US" sz="2200" dirty="0"/>
              <a:t> </a:t>
            </a:r>
            <a:r>
              <a:rPr lang="en-US" sz="2200" dirty="0" err="1"/>
              <a:t>hỗn</a:t>
            </a:r>
            <a:r>
              <a:rPr lang="en-US" sz="2200" dirty="0"/>
              <a:t> </a:t>
            </a:r>
            <a:r>
              <a:rPr lang="en-US" sz="2200" dirty="0" err="1"/>
              <a:t>hợp</a:t>
            </a:r>
            <a:endParaRPr lang="en-US" sz="2200" dirty="0"/>
          </a:p>
        </p:txBody>
      </p:sp>
      <p:pic>
        <p:nvPicPr>
          <p:cNvPr id="12" name="Picture 7">
            <a:extLst>
              <a:ext uri="{FF2B5EF4-FFF2-40B4-BE49-F238E27FC236}">
                <a16:creationId xmlns:a16="http://schemas.microsoft.com/office/drawing/2014/main" id="{5BE60424-1E36-4FD9-A402-DA15CB1CCEB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a:off x="5690642" y="2523518"/>
            <a:ext cx="540824" cy="492641"/>
          </a:xfrm>
          <a:prstGeom prst="rect">
            <a:avLst/>
          </a:prstGeom>
        </p:spPr>
      </p:pic>
      <p:pic>
        <p:nvPicPr>
          <p:cNvPr id="13" name="Picture 7">
            <a:extLst>
              <a:ext uri="{FF2B5EF4-FFF2-40B4-BE49-F238E27FC236}">
                <a16:creationId xmlns:a16="http://schemas.microsoft.com/office/drawing/2014/main" id="{6209468B-5596-4CED-AA54-40556E521FB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a:off x="7288020" y="3774740"/>
            <a:ext cx="540824" cy="492641"/>
          </a:xfrm>
          <a:prstGeom prst="rect">
            <a:avLst/>
          </a:prstGeom>
        </p:spPr>
      </p:pic>
      <p:pic>
        <p:nvPicPr>
          <p:cNvPr id="14" name="Picture 7">
            <a:extLst>
              <a:ext uri="{FF2B5EF4-FFF2-40B4-BE49-F238E27FC236}">
                <a16:creationId xmlns:a16="http://schemas.microsoft.com/office/drawing/2014/main" id="{9CF4BF63-8D97-498F-9CC2-1CC63C27229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a:off x="4031175" y="3160347"/>
            <a:ext cx="540824" cy="492641"/>
          </a:xfrm>
          <a:prstGeom prst="rect">
            <a:avLst/>
          </a:prstGeom>
        </p:spPr>
      </p:pic>
      <p:cxnSp>
        <p:nvCxnSpPr>
          <p:cNvPr id="16" name="Straight Connector 15">
            <a:extLst>
              <a:ext uri="{FF2B5EF4-FFF2-40B4-BE49-F238E27FC236}">
                <a16:creationId xmlns:a16="http://schemas.microsoft.com/office/drawing/2014/main" id="{C274EA5C-1DA5-41E1-B7D4-BA8C0460EB9F}"/>
              </a:ext>
            </a:extLst>
          </p:cNvPr>
          <p:cNvCxnSpPr>
            <a:cxnSpLocks/>
          </p:cNvCxnSpPr>
          <p:nvPr/>
        </p:nvCxnSpPr>
        <p:spPr>
          <a:xfrm>
            <a:off x="863517" y="1367885"/>
            <a:ext cx="2568305" cy="1093093"/>
          </a:xfrm>
          <a:prstGeom prst="line">
            <a:avLst/>
          </a:prstGeom>
        </p:spPr>
        <p:style>
          <a:lnRef idx="1">
            <a:schemeClr val="dk1"/>
          </a:lnRef>
          <a:fillRef idx="0">
            <a:schemeClr val="dk1"/>
          </a:fillRef>
          <a:effectRef idx="0">
            <a:schemeClr val="dk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p14:dur="300">
        <p:split orient="vert"/>
      </p:transition>
    </mc:Choice>
    <mc:Fallback xmlns="">
      <p:transition>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wipe(left)">
                                      <p:cBhvr>
                                        <p:cTn id="7" dur="30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fade">
                                      <p:cBhvr>
                                        <p:cTn id="12" dur="300"/>
                                        <p:tgtEl>
                                          <p:spTgt spid="1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fade">
                                      <p:cBhvr>
                                        <p:cTn id="17" dur="300"/>
                                        <p:tgtEl>
                                          <p:spTgt spid="1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fade">
                                      <p:cBhvr>
                                        <p:cTn id="22" dur="3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Google Shape;600;p25">
            <a:extLst>
              <a:ext uri="{FF2B5EF4-FFF2-40B4-BE49-F238E27FC236}">
                <a16:creationId xmlns:a16="http://schemas.microsoft.com/office/drawing/2014/main" id="{0F54B2F1-4FD3-430C-96C2-543868213757}"/>
              </a:ext>
            </a:extLst>
          </p:cNvPr>
          <p:cNvSpPr txBox="1">
            <a:spLocks/>
          </p:cNvSpPr>
          <p:nvPr/>
        </p:nvSpPr>
        <p:spPr>
          <a:xfrm>
            <a:off x="203034" y="178676"/>
            <a:ext cx="8737931" cy="1021197"/>
          </a:xfrm>
          <a:prstGeom prst="rect">
            <a:avLst/>
          </a:prstGeom>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3000" b="1" dirty="0">
                <a:solidFill>
                  <a:schemeClr val="accent6">
                    <a:lumMod val="50000"/>
                  </a:schemeClr>
                </a:solidFill>
                <a:latin typeface="+mj-lt"/>
              </a:rPr>
              <a:t>2. MỘT SỐ PHƯƠNG PHÁP ĐƠN GIẢN TÁCH CÁC CHẤT RA KHỎI HỖN HỢP</a:t>
            </a:r>
          </a:p>
        </p:txBody>
      </p:sp>
      <p:sp>
        <p:nvSpPr>
          <p:cNvPr id="5" name="Rounded Rectangle 37">
            <a:extLst>
              <a:ext uri="{FF2B5EF4-FFF2-40B4-BE49-F238E27FC236}">
                <a16:creationId xmlns:a16="http://schemas.microsoft.com/office/drawing/2014/main" id="{167B4207-4F8A-A830-6B1B-AB6E60EE0E4C}"/>
              </a:ext>
            </a:extLst>
          </p:cNvPr>
          <p:cNvSpPr/>
          <p:nvPr/>
        </p:nvSpPr>
        <p:spPr>
          <a:xfrm>
            <a:off x="132093" y="1152234"/>
            <a:ext cx="8885784" cy="3507791"/>
          </a:xfrm>
          <a:prstGeom prst="roundRect">
            <a:avLst/>
          </a:prstGeom>
          <a:solidFill>
            <a:schemeClr val="tx2"/>
          </a:solidFill>
          <a:ln>
            <a:solidFill>
              <a:srgbClr val="92D050"/>
            </a:solidFill>
            <a:prstDash val="dash"/>
          </a:ln>
        </p:spPr>
        <p:style>
          <a:lnRef idx="2">
            <a:schemeClr val="accent1"/>
          </a:lnRef>
          <a:fillRef idx="1">
            <a:schemeClr val="lt1"/>
          </a:fillRef>
          <a:effectRef idx="0">
            <a:schemeClr val="accent1"/>
          </a:effectRef>
          <a:fontRef idx="minor">
            <a:schemeClr val="dk1"/>
          </a:fontRef>
        </p:style>
        <p:txBody>
          <a:bodyPr rtlCol="0" anchor="ctr"/>
          <a:lstStyle/>
          <a:p>
            <a:pPr algn="just"/>
            <a:endParaRPr lang="en-US" sz="3600" b="1" dirty="0">
              <a:solidFill>
                <a:srgbClr val="002060"/>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0F7E9B92-2960-4F0A-AB00-8EF7476F00BC}"/>
              </a:ext>
            </a:extLst>
          </p:cNvPr>
          <p:cNvSpPr txBox="1"/>
          <p:nvPr/>
        </p:nvSpPr>
        <p:spPr>
          <a:xfrm>
            <a:off x="406069" y="1352273"/>
            <a:ext cx="8737931" cy="3139321"/>
          </a:xfrm>
          <a:prstGeom prst="rect">
            <a:avLst/>
          </a:prstGeom>
          <a:noFill/>
        </p:spPr>
        <p:txBody>
          <a:bodyPr wrap="square" rtlCol="0">
            <a:spAutoFit/>
          </a:bodyPr>
          <a:lstStyle/>
          <a:p>
            <a:pPr>
              <a:lnSpc>
                <a:spcPct val="150000"/>
              </a:lnSpc>
            </a:pPr>
            <a:r>
              <a:rPr lang="en-US" sz="2200" dirty="0" err="1"/>
              <a:t>Một</a:t>
            </a:r>
            <a:r>
              <a:rPr lang="en-US" sz="2200" dirty="0"/>
              <a:t> </a:t>
            </a:r>
            <a:r>
              <a:rPr lang="en-US" sz="2200" dirty="0" err="1"/>
              <a:t>số</a:t>
            </a:r>
            <a:r>
              <a:rPr lang="en-US" sz="2200" dirty="0"/>
              <a:t> </a:t>
            </a:r>
            <a:r>
              <a:rPr lang="en-US" sz="2200" dirty="0" err="1"/>
              <a:t>phương</a:t>
            </a:r>
            <a:r>
              <a:rPr lang="en-US" sz="2200" dirty="0"/>
              <a:t> </a:t>
            </a:r>
            <a:r>
              <a:rPr lang="en-US" sz="2200" dirty="0" err="1"/>
              <a:t>pháp</a:t>
            </a:r>
            <a:r>
              <a:rPr lang="en-US" sz="2200" dirty="0"/>
              <a:t> </a:t>
            </a:r>
            <a:r>
              <a:rPr lang="en-US" sz="2200" dirty="0" err="1"/>
              <a:t>vật</a:t>
            </a:r>
            <a:r>
              <a:rPr lang="en-US" sz="2200" dirty="0"/>
              <a:t> </a:t>
            </a:r>
            <a:r>
              <a:rPr lang="en-US" sz="2200" dirty="0" err="1"/>
              <a:t>lí</a:t>
            </a:r>
            <a:r>
              <a:rPr lang="en-US" sz="2200" dirty="0"/>
              <a:t> </a:t>
            </a:r>
            <a:r>
              <a:rPr lang="en-US" sz="2200" dirty="0" err="1"/>
              <a:t>dùng</a:t>
            </a:r>
            <a:r>
              <a:rPr lang="en-US" sz="2200" dirty="0"/>
              <a:t> </a:t>
            </a:r>
            <a:r>
              <a:rPr lang="en-US" sz="2200" dirty="0" err="1"/>
              <a:t>để</a:t>
            </a:r>
            <a:r>
              <a:rPr lang="en-US" sz="2200" dirty="0"/>
              <a:t> </a:t>
            </a:r>
            <a:r>
              <a:rPr lang="en-US" sz="2200" dirty="0" err="1"/>
              <a:t>tách</a:t>
            </a:r>
            <a:r>
              <a:rPr lang="en-US" sz="2200" dirty="0"/>
              <a:t> </a:t>
            </a:r>
            <a:r>
              <a:rPr lang="en-US" sz="2200" dirty="0" err="1"/>
              <a:t>các</a:t>
            </a:r>
            <a:r>
              <a:rPr lang="en-US" sz="2200" dirty="0"/>
              <a:t> </a:t>
            </a:r>
            <a:r>
              <a:rPr lang="en-US" sz="2200" dirty="0" err="1"/>
              <a:t>chất</a:t>
            </a:r>
            <a:r>
              <a:rPr lang="en-US" sz="2200" dirty="0"/>
              <a:t> ra </a:t>
            </a:r>
            <a:r>
              <a:rPr lang="en-US" sz="2200" dirty="0" err="1"/>
              <a:t>khỏi</a:t>
            </a:r>
            <a:r>
              <a:rPr lang="en-US" sz="2200" dirty="0"/>
              <a:t> </a:t>
            </a:r>
            <a:r>
              <a:rPr lang="en-US" sz="2200" dirty="0" err="1"/>
              <a:t>hỗn</a:t>
            </a:r>
            <a:r>
              <a:rPr lang="en-US" sz="2200" dirty="0"/>
              <a:t> </a:t>
            </a:r>
            <a:r>
              <a:rPr lang="en-US" sz="2200" dirty="0" err="1"/>
              <a:t>hợp</a:t>
            </a:r>
            <a:r>
              <a:rPr lang="en-US" sz="2200" dirty="0"/>
              <a:t>:</a:t>
            </a:r>
          </a:p>
          <a:p>
            <a:pPr marL="342900" indent="-342900">
              <a:lnSpc>
                <a:spcPct val="150000"/>
              </a:lnSpc>
              <a:buFont typeface="Wingdings" panose="05000000000000000000" pitchFamily="2" charset="2"/>
              <a:buChar char="ü"/>
            </a:pPr>
            <a:r>
              <a:rPr lang="en-US" sz="2200" b="1" dirty="0" err="1"/>
              <a:t>Phương</a:t>
            </a:r>
            <a:r>
              <a:rPr lang="en-US" sz="2200" b="1" dirty="0"/>
              <a:t> </a:t>
            </a:r>
            <a:r>
              <a:rPr lang="en-US" sz="2200" b="1" dirty="0" err="1"/>
              <a:t>pháp</a:t>
            </a:r>
            <a:r>
              <a:rPr lang="en-US" sz="2200" b="1" dirty="0"/>
              <a:t> </a:t>
            </a:r>
            <a:r>
              <a:rPr lang="en-US" sz="2200" b="1" dirty="0" err="1"/>
              <a:t>lọc</a:t>
            </a:r>
            <a:r>
              <a:rPr lang="en-US" sz="2200" b="1" dirty="0"/>
              <a:t>: </a:t>
            </a:r>
            <a:r>
              <a:rPr lang="en-US" sz="2200" dirty="0" err="1"/>
              <a:t>tách</a:t>
            </a:r>
            <a:r>
              <a:rPr lang="en-US" sz="2200" dirty="0"/>
              <a:t> </a:t>
            </a:r>
            <a:r>
              <a:rPr lang="en-US" sz="2200" dirty="0" err="1"/>
              <a:t>chất</a:t>
            </a:r>
            <a:r>
              <a:rPr lang="en-US" sz="2200" dirty="0"/>
              <a:t> </a:t>
            </a:r>
            <a:r>
              <a:rPr lang="en-US" sz="2200" dirty="0" err="1"/>
              <a:t>rắn</a:t>
            </a:r>
            <a:r>
              <a:rPr lang="en-US" sz="2200" dirty="0"/>
              <a:t> </a:t>
            </a:r>
            <a:r>
              <a:rPr lang="en-US" sz="2200" dirty="0" err="1"/>
              <a:t>không</a:t>
            </a:r>
            <a:r>
              <a:rPr lang="en-US" sz="2200" dirty="0"/>
              <a:t> tan ra </a:t>
            </a:r>
            <a:r>
              <a:rPr lang="en-US" sz="2200" dirty="0" err="1"/>
              <a:t>khỏi</a:t>
            </a:r>
            <a:r>
              <a:rPr lang="en-US" sz="2200" dirty="0"/>
              <a:t> </a:t>
            </a:r>
            <a:r>
              <a:rPr lang="en-US" sz="2200" dirty="0" err="1"/>
              <a:t>hỗn</a:t>
            </a:r>
            <a:r>
              <a:rPr lang="en-US" sz="2200" dirty="0"/>
              <a:t> </a:t>
            </a:r>
            <a:r>
              <a:rPr lang="en-US" sz="2200" dirty="0" err="1"/>
              <a:t>hợp</a:t>
            </a:r>
            <a:r>
              <a:rPr lang="en-US" sz="2200" dirty="0"/>
              <a:t> </a:t>
            </a:r>
            <a:r>
              <a:rPr lang="en-US" sz="2200" dirty="0" err="1"/>
              <a:t>lỏng</a:t>
            </a:r>
            <a:r>
              <a:rPr lang="en-US" sz="2200" dirty="0"/>
              <a:t>.</a:t>
            </a:r>
          </a:p>
          <a:p>
            <a:pPr marL="342900" indent="-342900">
              <a:lnSpc>
                <a:spcPct val="150000"/>
              </a:lnSpc>
              <a:buFont typeface="Wingdings" panose="05000000000000000000" pitchFamily="2" charset="2"/>
              <a:buChar char="ü"/>
            </a:pPr>
            <a:r>
              <a:rPr lang="en-US" sz="2200" b="1" dirty="0" err="1"/>
              <a:t>Phương</a:t>
            </a:r>
            <a:r>
              <a:rPr lang="en-US" sz="2200" b="1" dirty="0"/>
              <a:t> </a:t>
            </a:r>
            <a:r>
              <a:rPr lang="en-US" sz="2200" b="1" dirty="0" err="1"/>
              <a:t>pháp</a:t>
            </a:r>
            <a:r>
              <a:rPr lang="en-US" sz="2200" b="1" dirty="0"/>
              <a:t> </a:t>
            </a:r>
            <a:r>
              <a:rPr lang="en-US" sz="2200" b="1" dirty="0" err="1"/>
              <a:t>cô</a:t>
            </a:r>
            <a:r>
              <a:rPr lang="en-US" sz="2200" b="1" dirty="0"/>
              <a:t> </a:t>
            </a:r>
            <a:r>
              <a:rPr lang="en-US" sz="2200" b="1" dirty="0" err="1"/>
              <a:t>cạn</a:t>
            </a:r>
            <a:r>
              <a:rPr lang="en-US" sz="2200" b="1" dirty="0"/>
              <a:t>: </a:t>
            </a:r>
            <a:r>
              <a:rPr lang="en-US" sz="2200" dirty="0" err="1"/>
              <a:t>tách</a:t>
            </a:r>
            <a:r>
              <a:rPr lang="en-US" sz="2200" dirty="0"/>
              <a:t> </a:t>
            </a:r>
            <a:r>
              <a:rPr lang="en-US" sz="2200" dirty="0" err="1"/>
              <a:t>chất</a:t>
            </a:r>
            <a:r>
              <a:rPr lang="en-US" sz="2200" dirty="0"/>
              <a:t> </a:t>
            </a:r>
            <a:r>
              <a:rPr lang="en-US" sz="2200" dirty="0" err="1"/>
              <a:t>rắn</a:t>
            </a:r>
            <a:r>
              <a:rPr lang="en-US" sz="2200" dirty="0"/>
              <a:t> tan (</a:t>
            </a:r>
            <a:r>
              <a:rPr lang="en-US" sz="2200" dirty="0" err="1"/>
              <a:t>không</a:t>
            </a:r>
            <a:r>
              <a:rPr lang="en-US" sz="2200" dirty="0"/>
              <a:t> </a:t>
            </a:r>
            <a:r>
              <a:rPr lang="en-US" sz="2200" dirty="0" err="1"/>
              <a:t>hoá</a:t>
            </a:r>
            <a:r>
              <a:rPr lang="en-US" sz="2200" dirty="0"/>
              <a:t> </a:t>
            </a:r>
            <a:r>
              <a:rPr lang="en-US" sz="2200" dirty="0" err="1"/>
              <a:t>hơi</a:t>
            </a:r>
            <a:r>
              <a:rPr lang="en-US" sz="2200" dirty="0"/>
              <a:t> </a:t>
            </a:r>
            <a:r>
              <a:rPr lang="en-US" sz="2200" dirty="0" err="1"/>
              <a:t>khi</a:t>
            </a:r>
            <a:r>
              <a:rPr lang="en-US" sz="2200" dirty="0"/>
              <a:t> </a:t>
            </a:r>
            <a:r>
              <a:rPr lang="en-US" sz="2200" dirty="0" err="1"/>
              <a:t>gặp</a:t>
            </a:r>
            <a:r>
              <a:rPr lang="en-US" sz="2200" dirty="0"/>
              <a:t> </a:t>
            </a:r>
            <a:r>
              <a:rPr lang="en-US" sz="2200" dirty="0" err="1"/>
              <a:t>nhiệt</a:t>
            </a:r>
            <a:r>
              <a:rPr lang="en-US" sz="2200" dirty="0"/>
              <a:t> </a:t>
            </a:r>
            <a:r>
              <a:rPr lang="en-US" sz="2200" dirty="0" err="1"/>
              <a:t>độ</a:t>
            </a:r>
            <a:r>
              <a:rPr lang="en-US" sz="2200" dirty="0"/>
              <a:t> </a:t>
            </a:r>
            <a:r>
              <a:rPr lang="en-US" sz="2200" dirty="0" err="1"/>
              <a:t>cao</a:t>
            </a:r>
            <a:r>
              <a:rPr lang="en-US" sz="2200" dirty="0"/>
              <a:t>) ra </a:t>
            </a:r>
            <a:r>
              <a:rPr lang="en-US" sz="2200" dirty="0" err="1"/>
              <a:t>khỏi</a:t>
            </a:r>
            <a:r>
              <a:rPr lang="en-US" sz="2200" dirty="0"/>
              <a:t> dung </a:t>
            </a:r>
            <a:r>
              <a:rPr lang="en-US" sz="2200" dirty="0" err="1"/>
              <a:t>dịch</a:t>
            </a:r>
            <a:r>
              <a:rPr lang="en-US" sz="2200" dirty="0"/>
              <a:t> </a:t>
            </a:r>
            <a:r>
              <a:rPr lang="en-US" sz="2200" dirty="0" err="1"/>
              <a:t>hỗn</a:t>
            </a:r>
            <a:r>
              <a:rPr lang="en-US" sz="2200" dirty="0"/>
              <a:t> </a:t>
            </a:r>
            <a:r>
              <a:rPr lang="en-US" sz="2200" dirty="0" err="1"/>
              <a:t>hợp</a:t>
            </a:r>
            <a:r>
              <a:rPr lang="en-US" sz="2200" dirty="0"/>
              <a:t> </a:t>
            </a:r>
            <a:r>
              <a:rPr lang="en-US" sz="2200" dirty="0" err="1"/>
              <a:t>lỏng</a:t>
            </a:r>
            <a:r>
              <a:rPr lang="en-US" sz="2200" dirty="0"/>
              <a:t>.</a:t>
            </a:r>
          </a:p>
          <a:p>
            <a:pPr marL="342900" indent="-342900">
              <a:lnSpc>
                <a:spcPct val="150000"/>
              </a:lnSpc>
              <a:buFont typeface="Wingdings" panose="05000000000000000000" pitchFamily="2" charset="2"/>
              <a:buChar char="ü"/>
            </a:pPr>
            <a:r>
              <a:rPr lang="en-US" sz="2200" b="1" dirty="0" err="1"/>
              <a:t>Phương</a:t>
            </a:r>
            <a:r>
              <a:rPr lang="en-US" sz="2200" b="1" dirty="0"/>
              <a:t> </a:t>
            </a:r>
            <a:r>
              <a:rPr lang="en-US" sz="2200" b="1" dirty="0" err="1"/>
              <a:t>pháp</a:t>
            </a:r>
            <a:r>
              <a:rPr lang="en-US" sz="2200" b="1" dirty="0"/>
              <a:t> </a:t>
            </a:r>
            <a:r>
              <a:rPr lang="en-US" sz="2200" b="1" dirty="0" err="1"/>
              <a:t>chiết</a:t>
            </a:r>
            <a:r>
              <a:rPr lang="en-US" sz="2200" b="1" dirty="0"/>
              <a:t>: </a:t>
            </a:r>
            <a:r>
              <a:rPr lang="en-US" sz="2200" dirty="0" err="1"/>
              <a:t>tách</a:t>
            </a:r>
            <a:r>
              <a:rPr lang="en-US" sz="2200" dirty="0"/>
              <a:t> </a:t>
            </a:r>
            <a:r>
              <a:rPr lang="en-US" sz="2200" dirty="0" err="1"/>
              <a:t>chất</a:t>
            </a:r>
            <a:r>
              <a:rPr lang="en-US" sz="2200" dirty="0"/>
              <a:t> </a:t>
            </a:r>
            <a:r>
              <a:rPr lang="en-US" sz="2200" dirty="0" err="1"/>
              <a:t>lỏng</a:t>
            </a:r>
            <a:r>
              <a:rPr lang="en-US" sz="2200" dirty="0"/>
              <a:t> ra </a:t>
            </a:r>
            <a:r>
              <a:rPr lang="en-US" sz="2200" dirty="0" err="1"/>
              <a:t>khỏi</a:t>
            </a:r>
            <a:r>
              <a:rPr lang="en-US" sz="2200" dirty="0"/>
              <a:t> </a:t>
            </a:r>
            <a:r>
              <a:rPr lang="en-US" sz="2200" dirty="0" err="1"/>
              <a:t>hỗn</a:t>
            </a:r>
            <a:r>
              <a:rPr lang="en-US" sz="2200" dirty="0"/>
              <a:t> </a:t>
            </a:r>
            <a:r>
              <a:rPr lang="en-US" sz="2200" dirty="0" err="1"/>
              <a:t>hợp</a:t>
            </a:r>
            <a:r>
              <a:rPr lang="en-US" sz="2200" dirty="0"/>
              <a:t> </a:t>
            </a:r>
            <a:r>
              <a:rPr lang="en-US" sz="2200" dirty="0" err="1"/>
              <a:t>lỏng</a:t>
            </a:r>
            <a:r>
              <a:rPr lang="en-US" sz="2200" dirty="0"/>
              <a:t> </a:t>
            </a:r>
            <a:r>
              <a:rPr lang="en-US" sz="2200" dirty="0" err="1"/>
              <a:t>không</a:t>
            </a:r>
            <a:r>
              <a:rPr lang="en-US" sz="2200" dirty="0"/>
              <a:t> </a:t>
            </a:r>
            <a:r>
              <a:rPr lang="en-US" sz="2200" dirty="0" err="1"/>
              <a:t>đồng</a:t>
            </a:r>
            <a:r>
              <a:rPr lang="en-US" sz="2200" dirty="0"/>
              <a:t> </a:t>
            </a:r>
            <a:r>
              <a:rPr lang="en-US" sz="2200" dirty="0" err="1"/>
              <a:t>nhất</a:t>
            </a:r>
            <a:r>
              <a:rPr lang="en-US" sz="2200" dirty="0"/>
              <a:t>.</a:t>
            </a:r>
          </a:p>
        </p:txBody>
      </p:sp>
      <p:pic>
        <p:nvPicPr>
          <p:cNvPr id="9" name="Picture 11">
            <a:extLst>
              <a:ext uri="{FF2B5EF4-FFF2-40B4-BE49-F238E27FC236}">
                <a16:creationId xmlns:a16="http://schemas.microsoft.com/office/drawing/2014/main" id="{9C603E9F-BC8F-4499-8C5F-2235BDAC720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6669483" y="3882814"/>
            <a:ext cx="1477202" cy="1260686"/>
          </a:xfrm>
          <a:prstGeom prst="rect">
            <a:avLst/>
          </a:prstGeom>
        </p:spPr>
      </p:pic>
    </p:spTree>
    <p:extLst>
      <p:ext uri="{BB962C8B-B14F-4D97-AF65-F5344CB8AC3E}">
        <p14:creationId xmlns:p14="http://schemas.microsoft.com/office/powerpoint/2010/main" val="439620305"/>
      </p:ext>
    </p:extLst>
  </p:cSld>
  <p:clrMapOvr>
    <a:masterClrMapping/>
  </p:clrMapOvr>
  <mc:AlternateContent xmlns:mc="http://schemas.openxmlformats.org/markup-compatibility/2006" xmlns:p14="http://schemas.microsoft.com/office/powerpoint/2010/main">
    <mc:Choice Requires="p14">
      <p:transition p14:dur="300">
        <p:push dir="u"/>
      </p:transition>
    </mc:Choice>
    <mc:Fallback xmlns="">
      <p:transition>
        <p:push dir="u"/>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wipe(down)">
                                      <p:cBhvr>
                                        <p:cTn id="7" dur="3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7">
                                            <p:txEl>
                                              <p:pRg st="1" end="1"/>
                                            </p:txEl>
                                          </p:spTgt>
                                        </p:tgtEl>
                                        <p:attrNameLst>
                                          <p:attrName>style.visibility</p:attrName>
                                        </p:attrNameLst>
                                      </p:cBhvr>
                                      <p:to>
                                        <p:strVal val="visible"/>
                                      </p:to>
                                    </p:set>
                                    <p:animEffect transition="in" filter="fade">
                                      <p:cBhvr>
                                        <p:cTn id="12" dur="300"/>
                                        <p:tgtEl>
                                          <p:spTgt spid="7">
                                            <p:txEl>
                                              <p:pRg st="1" end="1"/>
                                            </p:txEl>
                                          </p:spTgt>
                                        </p:tgtEl>
                                      </p:cBhvr>
                                    </p:animEffect>
                                    <p:anim calcmode="lin" valueType="num">
                                      <p:cBhvr>
                                        <p:cTn id="13" dur="30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14" dur="300" fill="hold"/>
                                        <p:tgtEl>
                                          <p:spTgt spid="7">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animEffect transition="in" filter="fade">
                                      <p:cBhvr>
                                        <p:cTn id="19" dur="300"/>
                                        <p:tgtEl>
                                          <p:spTgt spid="7">
                                            <p:txEl>
                                              <p:pRg st="2" end="2"/>
                                            </p:txEl>
                                          </p:spTgt>
                                        </p:tgtEl>
                                      </p:cBhvr>
                                    </p:animEffect>
                                    <p:anim calcmode="lin" valueType="num">
                                      <p:cBhvr>
                                        <p:cTn id="20" dur="30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21" dur="300" fill="hold"/>
                                        <p:tgtEl>
                                          <p:spTgt spid="7">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7">
                                            <p:txEl>
                                              <p:pRg st="3" end="3"/>
                                            </p:txEl>
                                          </p:spTgt>
                                        </p:tgtEl>
                                        <p:attrNameLst>
                                          <p:attrName>style.visibility</p:attrName>
                                        </p:attrNameLst>
                                      </p:cBhvr>
                                      <p:to>
                                        <p:strVal val="visible"/>
                                      </p:to>
                                    </p:set>
                                    <p:animEffect transition="in" filter="fade">
                                      <p:cBhvr>
                                        <p:cTn id="26" dur="300"/>
                                        <p:tgtEl>
                                          <p:spTgt spid="7">
                                            <p:txEl>
                                              <p:pRg st="3" end="3"/>
                                            </p:txEl>
                                          </p:spTgt>
                                        </p:tgtEl>
                                      </p:cBhvr>
                                    </p:animEffect>
                                    <p:anim calcmode="lin" valueType="num">
                                      <p:cBhvr>
                                        <p:cTn id="27" dur="300" fill="hold"/>
                                        <p:tgtEl>
                                          <p:spTgt spid="7">
                                            <p:txEl>
                                              <p:pRg st="3" end="3"/>
                                            </p:txEl>
                                          </p:spTgt>
                                        </p:tgtEl>
                                        <p:attrNameLst>
                                          <p:attrName>ppt_x</p:attrName>
                                        </p:attrNameLst>
                                      </p:cBhvr>
                                      <p:tavLst>
                                        <p:tav tm="0">
                                          <p:val>
                                            <p:strVal val="#ppt_x"/>
                                          </p:val>
                                        </p:tav>
                                        <p:tav tm="100000">
                                          <p:val>
                                            <p:strVal val="#ppt_x"/>
                                          </p:val>
                                        </p:tav>
                                      </p:tavLst>
                                    </p:anim>
                                    <p:anim calcmode="lin" valueType="num">
                                      <p:cBhvr>
                                        <p:cTn id="28" dur="300" fill="hold"/>
                                        <p:tgtEl>
                                          <p:spTgt spid="7">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885"/>
        <p:cNvGrpSpPr/>
        <p:nvPr/>
      </p:nvGrpSpPr>
      <p:grpSpPr>
        <a:xfrm>
          <a:off x="0" y="0"/>
          <a:ext cx="0" cy="0"/>
          <a:chOff x="0" y="0"/>
          <a:chExt cx="0" cy="0"/>
        </a:xfrm>
      </p:grpSpPr>
      <p:sp>
        <p:nvSpPr>
          <p:cNvPr id="7" name="Google Shape;600;p25">
            <a:extLst>
              <a:ext uri="{FF2B5EF4-FFF2-40B4-BE49-F238E27FC236}">
                <a16:creationId xmlns:a16="http://schemas.microsoft.com/office/drawing/2014/main" id="{1066E46D-8049-4B16-A44F-F6D74C392518}"/>
              </a:ext>
            </a:extLst>
          </p:cNvPr>
          <p:cNvSpPr txBox="1">
            <a:spLocks/>
          </p:cNvSpPr>
          <p:nvPr/>
        </p:nvSpPr>
        <p:spPr>
          <a:xfrm>
            <a:off x="203034" y="176187"/>
            <a:ext cx="8737931" cy="732900"/>
          </a:xfrm>
          <a:prstGeom prst="rect">
            <a:avLst/>
          </a:prstGeom>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3000" b="1" dirty="0">
                <a:solidFill>
                  <a:schemeClr val="accent6">
                    <a:lumMod val="50000"/>
                  </a:schemeClr>
                </a:solidFill>
                <a:latin typeface="+mj-lt"/>
              </a:rPr>
              <a:t>3. THỰC HÀNH TÁCH CHẤT</a:t>
            </a:r>
          </a:p>
        </p:txBody>
      </p:sp>
      <p:sp>
        <p:nvSpPr>
          <p:cNvPr id="9" name="TextBox 8">
            <a:extLst>
              <a:ext uri="{FF2B5EF4-FFF2-40B4-BE49-F238E27FC236}">
                <a16:creationId xmlns:a16="http://schemas.microsoft.com/office/drawing/2014/main" id="{7306ABA3-F6CF-4E5C-8A99-B5381E63EB3C}"/>
              </a:ext>
            </a:extLst>
          </p:cNvPr>
          <p:cNvSpPr txBox="1"/>
          <p:nvPr/>
        </p:nvSpPr>
        <p:spPr>
          <a:xfrm>
            <a:off x="496710" y="909087"/>
            <a:ext cx="6445957" cy="492443"/>
          </a:xfrm>
          <a:prstGeom prst="rect">
            <a:avLst/>
          </a:prstGeom>
          <a:noFill/>
        </p:spPr>
        <p:txBody>
          <a:bodyPr wrap="square" rtlCol="0">
            <a:spAutoFit/>
          </a:bodyPr>
          <a:lstStyle/>
          <a:p>
            <a:pPr algn="just"/>
            <a:r>
              <a:rPr lang="en-US" sz="2600" b="1" dirty="0">
                <a:solidFill>
                  <a:srgbClr val="A46A00"/>
                </a:solidFill>
              </a:rPr>
              <a:t>a. </a:t>
            </a:r>
            <a:r>
              <a:rPr lang="en-US" sz="2600" b="1" dirty="0" err="1">
                <a:solidFill>
                  <a:srgbClr val="A46A00"/>
                </a:solidFill>
              </a:rPr>
              <a:t>Thực</a:t>
            </a:r>
            <a:r>
              <a:rPr lang="en-US" sz="2600" b="1" dirty="0">
                <a:solidFill>
                  <a:srgbClr val="A46A00"/>
                </a:solidFill>
              </a:rPr>
              <a:t> </a:t>
            </a:r>
            <a:r>
              <a:rPr lang="en-US" sz="2600" b="1" dirty="0" err="1">
                <a:solidFill>
                  <a:srgbClr val="A46A00"/>
                </a:solidFill>
              </a:rPr>
              <a:t>hành</a:t>
            </a:r>
            <a:r>
              <a:rPr lang="en-US" sz="2600" b="1" dirty="0">
                <a:solidFill>
                  <a:srgbClr val="A46A00"/>
                </a:solidFill>
              </a:rPr>
              <a:t> </a:t>
            </a:r>
            <a:r>
              <a:rPr lang="en-US" sz="2600" b="1" dirty="0" err="1">
                <a:solidFill>
                  <a:srgbClr val="A46A00"/>
                </a:solidFill>
              </a:rPr>
              <a:t>phương</a:t>
            </a:r>
            <a:r>
              <a:rPr lang="en-US" sz="2600" b="1" dirty="0">
                <a:solidFill>
                  <a:srgbClr val="A46A00"/>
                </a:solidFill>
              </a:rPr>
              <a:t> </a:t>
            </a:r>
            <a:r>
              <a:rPr lang="en-US" sz="2600" b="1" dirty="0" err="1">
                <a:solidFill>
                  <a:srgbClr val="A46A00"/>
                </a:solidFill>
              </a:rPr>
              <a:t>pháp</a:t>
            </a:r>
            <a:r>
              <a:rPr lang="en-US" sz="2600" b="1" dirty="0">
                <a:solidFill>
                  <a:srgbClr val="A46A00"/>
                </a:solidFill>
              </a:rPr>
              <a:t> </a:t>
            </a:r>
            <a:r>
              <a:rPr lang="en-US" sz="2600" b="1" dirty="0" err="1">
                <a:solidFill>
                  <a:srgbClr val="A46A00"/>
                </a:solidFill>
              </a:rPr>
              <a:t>lọc</a:t>
            </a:r>
            <a:endParaRPr lang="en-US" sz="2400" b="1" dirty="0">
              <a:solidFill>
                <a:srgbClr val="A46A00"/>
              </a:solidFill>
            </a:endParaRPr>
          </a:p>
        </p:txBody>
      </p:sp>
      <p:pic>
        <p:nvPicPr>
          <p:cNvPr id="13" name="Picture 4">
            <a:extLst>
              <a:ext uri="{FF2B5EF4-FFF2-40B4-BE49-F238E27FC236}">
                <a16:creationId xmlns:a16="http://schemas.microsoft.com/office/drawing/2014/main" id="{3DA0A3B7-B0E3-45EC-92C1-72B86FF9AFB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rot="16200000">
            <a:off x="2789107" y="-115733"/>
            <a:ext cx="3565783" cy="6600308"/>
          </a:xfrm>
          <a:prstGeom prst="rect">
            <a:avLst/>
          </a:prstGeom>
        </p:spPr>
      </p:pic>
      <p:sp>
        <p:nvSpPr>
          <p:cNvPr id="14" name="Rectangle: Rounded Corners 13">
            <a:extLst>
              <a:ext uri="{FF2B5EF4-FFF2-40B4-BE49-F238E27FC236}">
                <a16:creationId xmlns:a16="http://schemas.microsoft.com/office/drawing/2014/main" id="{0076733C-EB61-4026-A6CC-129B63279BCB}"/>
              </a:ext>
            </a:extLst>
          </p:cNvPr>
          <p:cNvSpPr/>
          <p:nvPr/>
        </p:nvSpPr>
        <p:spPr>
          <a:xfrm>
            <a:off x="1672596" y="1806556"/>
            <a:ext cx="5798801" cy="763716"/>
          </a:xfrm>
          <a:prstGeom prst="roundRect">
            <a:avLst/>
          </a:prstGeom>
          <a:solidFill>
            <a:schemeClr val="bg1"/>
          </a:solidFill>
          <a:ln w="19050">
            <a:solidFill>
              <a:srgbClr val="7D682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200" b="1" dirty="0" err="1">
                <a:solidFill>
                  <a:schemeClr val="tx1">
                    <a:lumMod val="85000"/>
                    <a:lumOff val="15000"/>
                  </a:schemeClr>
                </a:solidFill>
              </a:rPr>
              <a:t>Thí</a:t>
            </a:r>
            <a:r>
              <a:rPr lang="en-US" sz="2200" b="1" dirty="0">
                <a:solidFill>
                  <a:schemeClr val="tx1">
                    <a:lumMod val="85000"/>
                    <a:lumOff val="15000"/>
                  </a:schemeClr>
                </a:solidFill>
              </a:rPr>
              <a:t> </a:t>
            </a:r>
            <a:r>
              <a:rPr lang="en-US" sz="2200" b="1" dirty="0" err="1">
                <a:solidFill>
                  <a:schemeClr val="tx1">
                    <a:lumMod val="85000"/>
                    <a:lumOff val="15000"/>
                  </a:schemeClr>
                </a:solidFill>
              </a:rPr>
              <a:t>nghiệm</a:t>
            </a:r>
            <a:r>
              <a:rPr lang="en-US" sz="2200" b="1" dirty="0">
                <a:solidFill>
                  <a:schemeClr val="tx1">
                    <a:lumMod val="85000"/>
                    <a:lumOff val="15000"/>
                  </a:schemeClr>
                </a:solidFill>
              </a:rPr>
              <a:t> 1:</a:t>
            </a:r>
            <a:r>
              <a:rPr lang="en-US" sz="2200" dirty="0">
                <a:solidFill>
                  <a:schemeClr val="tx1">
                    <a:lumMod val="85000"/>
                    <a:lumOff val="15000"/>
                  </a:schemeClr>
                </a:solidFill>
              </a:rPr>
              <a:t> </a:t>
            </a:r>
            <a:r>
              <a:rPr lang="en-US" sz="2200" dirty="0" err="1">
                <a:solidFill>
                  <a:schemeClr val="tx1"/>
                </a:solidFill>
              </a:rPr>
              <a:t>Tách</a:t>
            </a:r>
            <a:r>
              <a:rPr lang="en-US" sz="2200" dirty="0">
                <a:solidFill>
                  <a:schemeClr val="tx1"/>
                </a:solidFill>
              </a:rPr>
              <a:t> </a:t>
            </a:r>
            <a:r>
              <a:rPr lang="en-US" sz="2200" dirty="0" err="1">
                <a:solidFill>
                  <a:schemeClr val="tx1"/>
                </a:solidFill>
              </a:rPr>
              <a:t>sunfur</a:t>
            </a:r>
            <a:r>
              <a:rPr lang="en-US" sz="2200" dirty="0">
                <a:solidFill>
                  <a:schemeClr val="tx1"/>
                </a:solidFill>
              </a:rPr>
              <a:t> ra </a:t>
            </a:r>
            <a:r>
              <a:rPr lang="en-US" sz="2200" dirty="0" err="1">
                <a:solidFill>
                  <a:schemeClr val="tx1"/>
                </a:solidFill>
              </a:rPr>
              <a:t>khỏi</a:t>
            </a:r>
            <a:r>
              <a:rPr lang="en-US" sz="2200" dirty="0">
                <a:solidFill>
                  <a:schemeClr val="tx1"/>
                </a:solidFill>
              </a:rPr>
              <a:t> </a:t>
            </a:r>
            <a:r>
              <a:rPr lang="en-US" sz="2200" dirty="0" err="1">
                <a:solidFill>
                  <a:schemeClr val="tx1"/>
                </a:solidFill>
              </a:rPr>
              <a:t>hỗn</a:t>
            </a:r>
            <a:r>
              <a:rPr lang="en-US" sz="2200" dirty="0">
                <a:solidFill>
                  <a:schemeClr val="tx1"/>
                </a:solidFill>
              </a:rPr>
              <a:t> </a:t>
            </a:r>
            <a:r>
              <a:rPr lang="en-US" sz="2200" dirty="0" err="1">
                <a:solidFill>
                  <a:schemeClr val="tx1"/>
                </a:solidFill>
              </a:rPr>
              <a:t>hợp</a:t>
            </a:r>
            <a:r>
              <a:rPr lang="en-US" sz="2200" dirty="0">
                <a:solidFill>
                  <a:schemeClr val="tx1"/>
                </a:solidFill>
              </a:rPr>
              <a:t> </a:t>
            </a:r>
            <a:r>
              <a:rPr lang="en-US" sz="2200" dirty="0" err="1">
                <a:solidFill>
                  <a:schemeClr val="tx1"/>
                </a:solidFill>
              </a:rPr>
              <a:t>sunfur</a:t>
            </a:r>
            <a:r>
              <a:rPr lang="en-US" sz="2200" dirty="0">
                <a:solidFill>
                  <a:schemeClr val="tx1"/>
                </a:solidFill>
              </a:rPr>
              <a:t> </a:t>
            </a:r>
            <a:r>
              <a:rPr lang="en-US" sz="2200" dirty="0" err="1">
                <a:solidFill>
                  <a:schemeClr val="tx1"/>
                </a:solidFill>
              </a:rPr>
              <a:t>và</a:t>
            </a:r>
            <a:r>
              <a:rPr lang="en-US" sz="2200" dirty="0">
                <a:solidFill>
                  <a:schemeClr val="tx1"/>
                </a:solidFill>
              </a:rPr>
              <a:t> </a:t>
            </a:r>
            <a:r>
              <a:rPr lang="en-US" sz="2200" dirty="0" err="1">
                <a:solidFill>
                  <a:schemeClr val="tx1"/>
                </a:solidFill>
              </a:rPr>
              <a:t>nước</a:t>
            </a:r>
            <a:endParaRPr lang="en-US" sz="2200" b="1" dirty="0">
              <a:solidFill>
                <a:schemeClr val="tx1"/>
              </a:solidFill>
            </a:endParaRPr>
          </a:p>
        </p:txBody>
      </p:sp>
      <p:sp>
        <p:nvSpPr>
          <p:cNvPr id="15" name="TextBox 14">
            <a:extLst>
              <a:ext uri="{FF2B5EF4-FFF2-40B4-BE49-F238E27FC236}">
                <a16:creationId xmlns:a16="http://schemas.microsoft.com/office/drawing/2014/main" id="{79C616EA-FC6C-462C-A8FE-88C6539B6013}"/>
              </a:ext>
            </a:extLst>
          </p:cNvPr>
          <p:cNvSpPr txBox="1"/>
          <p:nvPr/>
        </p:nvSpPr>
        <p:spPr>
          <a:xfrm>
            <a:off x="1616152" y="2571750"/>
            <a:ext cx="5911691" cy="2462213"/>
          </a:xfrm>
          <a:prstGeom prst="rect">
            <a:avLst/>
          </a:prstGeom>
          <a:noFill/>
        </p:spPr>
        <p:txBody>
          <a:bodyPr wrap="square" rtlCol="0">
            <a:spAutoFit/>
          </a:bodyPr>
          <a:lstStyle/>
          <a:p>
            <a:pPr marL="342900" indent="-342900" algn="just">
              <a:lnSpc>
                <a:spcPct val="150000"/>
              </a:lnSpc>
              <a:buFont typeface="Wingdings" panose="05000000000000000000" pitchFamily="2" charset="2"/>
              <a:buChar char="Ø"/>
            </a:pPr>
            <a:r>
              <a:rPr lang="en-US" sz="2200" dirty="0">
                <a:solidFill>
                  <a:srgbClr val="000000"/>
                </a:solidFill>
                <a:effectLst/>
                <a:latin typeface="+mj-lt"/>
                <a:ea typeface="Calibri" panose="020F0502020204030204" pitchFamily="34" charset="0"/>
                <a:cs typeface="Times New Roman" panose="02020603050405020304" pitchFamily="18" charset="0"/>
              </a:rPr>
              <a:t>Theo </a:t>
            </a:r>
            <a:r>
              <a:rPr lang="en-US" sz="2200" dirty="0" err="1">
                <a:solidFill>
                  <a:srgbClr val="000000"/>
                </a:solidFill>
                <a:effectLst/>
                <a:latin typeface="+mj-lt"/>
                <a:ea typeface="Calibri" panose="020F0502020204030204" pitchFamily="34" charset="0"/>
                <a:cs typeface="Times New Roman" panose="02020603050405020304" pitchFamily="18" charset="0"/>
              </a:rPr>
              <a:t>em</a:t>
            </a:r>
            <a:r>
              <a:rPr lang="en-US" sz="2200" dirty="0">
                <a:latin typeface="+mj-lt"/>
                <a:ea typeface="Calibri" panose="020F0502020204030204" pitchFamily="34" charset="0"/>
                <a:cs typeface="Times New Roman" panose="02020603050405020304" pitchFamily="18" charset="0"/>
              </a:rPr>
              <a:t>, </a:t>
            </a:r>
            <a:r>
              <a:rPr lang="en-US" sz="2200" dirty="0" err="1">
                <a:latin typeface="+mj-lt"/>
                <a:ea typeface="Calibri" panose="020F0502020204030204" pitchFamily="34" charset="0"/>
                <a:cs typeface="Times New Roman" panose="02020603050405020304" pitchFamily="18" charset="0"/>
              </a:rPr>
              <a:t>nên</a:t>
            </a:r>
            <a:r>
              <a:rPr lang="en-US" sz="2200" dirty="0">
                <a:latin typeface="+mj-lt"/>
                <a:ea typeface="Calibri" panose="020F0502020204030204" pitchFamily="34" charset="0"/>
                <a:cs typeface="Times New Roman" panose="02020603050405020304" pitchFamily="18" charset="0"/>
              </a:rPr>
              <a:t> </a:t>
            </a:r>
            <a:r>
              <a:rPr lang="en-US" sz="2200" dirty="0" err="1">
                <a:latin typeface="+mj-lt"/>
                <a:ea typeface="Calibri" panose="020F0502020204030204" pitchFamily="34" charset="0"/>
                <a:cs typeface="Times New Roman" panose="02020603050405020304" pitchFamily="18" charset="0"/>
              </a:rPr>
              <a:t>dùng</a:t>
            </a:r>
            <a:r>
              <a:rPr lang="en-US" sz="2200" dirty="0">
                <a:latin typeface="+mj-lt"/>
                <a:ea typeface="Calibri" panose="020F0502020204030204" pitchFamily="34" charset="0"/>
                <a:cs typeface="Times New Roman" panose="02020603050405020304" pitchFamily="18" charset="0"/>
              </a:rPr>
              <a:t> </a:t>
            </a:r>
            <a:r>
              <a:rPr lang="en-US" sz="2200" dirty="0" err="1">
                <a:latin typeface="+mj-lt"/>
                <a:ea typeface="Calibri" panose="020F0502020204030204" pitchFamily="34" charset="0"/>
                <a:cs typeface="Times New Roman" panose="02020603050405020304" pitchFamily="18" charset="0"/>
              </a:rPr>
              <a:t>phương</a:t>
            </a:r>
            <a:r>
              <a:rPr lang="en-US" sz="2200" dirty="0">
                <a:latin typeface="+mj-lt"/>
                <a:ea typeface="Calibri" panose="020F0502020204030204" pitchFamily="34" charset="0"/>
                <a:cs typeface="Times New Roman" panose="02020603050405020304" pitchFamily="18" charset="0"/>
              </a:rPr>
              <a:t> </a:t>
            </a:r>
            <a:r>
              <a:rPr lang="en-US" sz="2200" dirty="0" err="1">
                <a:latin typeface="+mj-lt"/>
                <a:ea typeface="Calibri" panose="020F0502020204030204" pitchFamily="34" charset="0"/>
                <a:cs typeface="Times New Roman" panose="02020603050405020304" pitchFamily="18" charset="0"/>
              </a:rPr>
              <a:t>pháp</a:t>
            </a:r>
            <a:r>
              <a:rPr lang="en-US" sz="2200" dirty="0">
                <a:latin typeface="+mj-lt"/>
                <a:ea typeface="Calibri" panose="020F0502020204030204" pitchFamily="34" charset="0"/>
                <a:cs typeface="Times New Roman" panose="02020603050405020304" pitchFamily="18" charset="0"/>
              </a:rPr>
              <a:t> </a:t>
            </a:r>
            <a:r>
              <a:rPr lang="en-US" sz="2200" dirty="0" err="1">
                <a:latin typeface="+mj-lt"/>
                <a:ea typeface="Calibri" panose="020F0502020204030204" pitchFamily="34" charset="0"/>
                <a:cs typeface="Times New Roman" panose="02020603050405020304" pitchFamily="18" charset="0"/>
              </a:rPr>
              <a:t>nào</a:t>
            </a:r>
            <a:r>
              <a:rPr lang="en-US" sz="2200" dirty="0">
                <a:latin typeface="+mj-lt"/>
                <a:ea typeface="Calibri" panose="020F0502020204030204" pitchFamily="34" charset="0"/>
                <a:cs typeface="Times New Roman" panose="02020603050405020304" pitchFamily="18" charset="0"/>
              </a:rPr>
              <a:t> </a:t>
            </a:r>
            <a:r>
              <a:rPr lang="en-US" sz="2200" dirty="0" err="1">
                <a:latin typeface="+mj-lt"/>
                <a:ea typeface="Calibri" panose="020F0502020204030204" pitchFamily="34" charset="0"/>
                <a:cs typeface="Times New Roman" panose="02020603050405020304" pitchFamily="18" charset="0"/>
              </a:rPr>
              <a:t>để</a:t>
            </a:r>
            <a:r>
              <a:rPr lang="en-US" sz="2200" dirty="0">
                <a:latin typeface="+mj-lt"/>
                <a:ea typeface="Calibri" panose="020F0502020204030204" pitchFamily="34" charset="0"/>
                <a:cs typeface="Times New Roman" panose="02020603050405020304" pitchFamily="18" charset="0"/>
              </a:rPr>
              <a:t> </a:t>
            </a:r>
            <a:r>
              <a:rPr lang="en-US" sz="2200" dirty="0" err="1">
                <a:latin typeface="+mj-lt"/>
                <a:ea typeface="Calibri" panose="020F0502020204030204" pitchFamily="34" charset="0"/>
                <a:cs typeface="Times New Roman" panose="02020603050405020304" pitchFamily="18" charset="0"/>
              </a:rPr>
              <a:t>tách</a:t>
            </a:r>
            <a:r>
              <a:rPr lang="en-US" sz="2200" dirty="0">
                <a:latin typeface="+mj-lt"/>
                <a:ea typeface="Calibri" panose="020F0502020204030204" pitchFamily="34" charset="0"/>
                <a:cs typeface="Times New Roman" panose="02020603050405020304" pitchFamily="18" charset="0"/>
              </a:rPr>
              <a:t> </a:t>
            </a:r>
            <a:r>
              <a:rPr lang="en-US" sz="2200" dirty="0" err="1">
                <a:latin typeface="+mj-lt"/>
                <a:ea typeface="Calibri" panose="020F0502020204030204" pitchFamily="34" charset="0"/>
                <a:cs typeface="Times New Roman" panose="02020603050405020304" pitchFamily="18" charset="0"/>
              </a:rPr>
              <a:t>bột</a:t>
            </a:r>
            <a:r>
              <a:rPr lang="en-US" sz="2200" dirty="0">
                <a:latin typeface="+mj-lt"/>
                <a:ea typeface="Calibri" panose="020F0502020204030204" pitchFamily="34" charset="0"/>
                <a:cs typeface="Times New Roman" panose="02020603050405020304" pitchFamily="18" charset="0"/>
              </a:rPr>
              <a:t> </a:t>
            </a:r>
            <a:r>
              <a:rPr lang="en-US" sz="2200" dirty="0" err="1">
                <a:latin typeface="+mj-lt"/>
                <a:ea typeface="Calibri" panose="020F0502020204030204" pitchFamily="34" charset="0"/>
                <a:cs typeface="Times New Roman" panose="02020603050405020304" pitchFamily="18" charset="0"/>
              </a:rPr>
              <a:t>sunfur</a:t>
            </a:r>
            <a:r>
              <a:rPr lang="en-US" sz="2200" dirty="0">
                <a:latin typeface="+mj-lt"/>
                <a:ea typeface="Calibri" panose="020F0502020204030204" pitchFamily="34" charset="0"/>
                <a:cs typeface="Times New Roman" panose="02020603050405020304" pitchFamily="18" charset="0"/>
              </a:rPr>
              <a:t> ra </a:t>
            </a:r>
            <a:r>
              <a:rPr lang="en-US" sz="2200" dirty="0" err="1">
                <a:latin typeface="+mj-lt"/>
                <a:ea typeface="Calibri" panose="020F0502020204030204" pitchFamily="34" charset="0"/>
                <a:cs typeface="Times New Roman" panose="02020603050405020304" pitchFamily="18" charset="0"/>
              </a:rPr>
              <a:t>khỏi</a:t>
            </a:r>
            <a:r>
              <a:rPr lang="en-US" sz="2200" dirty="0">
                <a:latin typeface="+mj-lt"/>
                <a:ea typeface="Calibri" panose="020F0502020204030204" pitchFamily="34" charset="0"/>
                <a:cs typeface="Times New Roman" panose="02020603050405020304" pitchFamily="18" charset="0"/>
              </a:rPr>
              <a:t> </a:t>
            </a:r>
            <a:r>
              <a:rPr lang="en-US" sz="2200" dirty="0" err="1">
                <a:latin typeface="+mj-lt"/>
                <a:ea typeface="Calibri" panose="020F0502020204030204" pitchFamily="34" charset="0"/>
                <a:cs typeface="Times New Roman" panose="02020603050405020304" pitchFamily="18" charset="0"/>
              </a:rPr>
              <a:t>nước</a:t>
            </a:r>
            <a:r>
              <a:rPr lang="en-US" sz="2200" dirty="0">
                <a:latin typeface="+mj-lt"/>
                <a:ea typeface="Calibri" panose="020F0502020204030204" pitchFamily="34" charset="0"/>
                <a:cs typeface="Times New Roman" panose="02020603050405020304" pitchFamily="18" charset="0"/>
              </a:rPr>
              <a:t>?</a:t>
            </a:r>
          </a:p>
          <a:p>
            <a:pPr marL="342900" indent="-342900" algn="just">
              <a:lnSpc>
                <a:spcPct val="150000"/>
              </a:lnSpc>
              <a:buFont typeface="Wingdings" panose="05000000000000000000" pitchFamily="2" charset="2"/>
              <a:buChar char="Ø"/>
            </a:pPr>
            <a:r>
              <a:rPr lang="en-US" sz="2200" dirty="0" err="1">
                <a:effectLst/>
                <a:latin typeface="+mj-lt"/>
                <a:ea typeface="Calibri" panose="020F0502020204030204" pitchFamily="34" charset="0"/>
                <a:cs typeface="Times New Roman" panose="02020603050405020304" pitchFamily="18" charset="0"/>
              </a:rPr>
              <a:t>Liệt</a:t>
            </a:r>
            <a:r>
              <a:rPr lang="en-US" sz="2200" dirty="0">
                <a:effectLst/>
                <a:latin typeface="+mj-lt"/>
                <a:ea typeface="Calibri" panose="020F0502020204030204" pitchFamily="34" charset="0"/>
                <a:cs typeface="Times New Roman" panose="02020603050405020304" pitchFamily="18" charset="0"/>
              </a:rPr>
              <a:t> </a:t>
            </a:r>
            <a:r>
              <a:rPr lang="en-US" sz="2200" dirty="0" err="1">
                <a:effectLst/>
                <a:latin typeface="+mj-lt"/>
                <a:ea typeface="Calibri" panose="020F0502020204030204" pitchFamily="34" charset="0"/>
                <a:cs typeface="Times New Roman" panose="02020603050405020304" pitchFamily="18" charset="0"/>
              </a:rPr>
              <a:t>kê</a:t>
            </a:r>
            <a:r>
              <a:rPr lang="en-US" sz="2200" dirty="0">
                <a:effectLst/>
                <a:latin typeface="+mj-lt"/>
                <a:ea typeface="Calibri" panose="020F0502020204030204" pitchFamily="34" charset="0"/>
                <a:cs typeface="Times New Roman" panose="02020603050405020304" pitchFamily="18" charset="0"/>
              </a:rPr>
              <a:t> </a:t>
            </a:r>
            <a:r>
              <a:rPr lang="en-US" sz="2200" dirty="0" err="1">
                <a:effectLst/>
                <a:latin typeface="+mj-lt"/>
                <a:ea typeface="Calibri" panose="020F0502020204030204" pitchFamily="34" charset="0"/>
                <a:cs typeface="Times New Roman" panose="02020603050405020304" pitchFamily="18" charset="0"/>
              </a:rPr>
              <a:t>các</a:t>
            </a:r>
            <a:r>
              <a:rPr lang="en-US" sz="2200" dirty="0">
                <a:effectLst/>
                <a:latin typeface="+mj-lt"/>
                <a:ea typeface="Calibri" panose="020F0502020204030204" pitchFamily="34" charset="0"/>
                <a:cs typeface="Times New Roman" panose="02020603050405020304" pitchFamily="18" charset="0"/>
              </a:rPr>
              <a:t> </a:t>
            </a:r>
            <a:r>
              <a:rPr lang="en-US" sz="2200" dirty="0" err="1">
                <a:effectLst/>
                <a:latin typeface="+mj-lt"/>
                <a:ea typeface="Calibri" panose="020F0502020204030204" pitchFamily="34" charset="0"/>
                <a:cs typeface="Times New Roman" panose="02020603050405020304" pitchFamily="18" charset="0"/>
              </a:rPr>
              <a:t>dụng</a:t>
            </a:r>
            <a:r>
              <a:rPr lang="en-US" sz="2200" dirty="0">
                <a:effectLst/>
                <a:latin typeface="+mj-lt"/>
                <a:ea typeface="Calibri" panose="020F0502020204030204" pitchFamily="34" charset="0"/>
                <a:cs typeface="Times New Roman" panose="02020603050405020304" pitchFamily="18" charset="0"/>
              </a:rPr>
              <a:t> </a:t>
            </a:r>
            <a:r>
              <a:rPr lang="en-US" sz="2200" dirty="0" err="1">
                <a:effectLst/>
                <a:latin typeface="+mj-lt"/>
                <a:ea typeface="Calibri" panose="020F0502020204030204" pitchFamily="34" charset="0"/>
                <a:cs typeface="Times New Roman" panose="02020603050405020304" pitchFamily="18" charset="0"/>
              </a:rPr>
              <a:t>cụ</a:t>
            </a:r>
            <a:r>
              <a:rPr lang="en-US" sz="2200" dirty="0">
                <a:effectLst/>
                <a:latin typeface="+mj-lt"/>
                <a:ea typeface="Calibri" panose="020F0502020204030204" pitchFamily="34" charset="0"/>
                <a:cs typeface="Times New Roman" panose="02020603050405020304" pitchFamily="18" charset="0"/>
              </a:rPr>
              <a:t> </a:t>
            </a:r>
            <a:r>
              <a:rPr lang="en-US" sz="2200" dirty="0" err="1">
                <a:effectLst/>
                <a:latin typeface="+mj-lt"/>
                <a:ea typeface="Calibri" panose="020F0502020204030204" pitchFamily="34" charset="0"/>
                <a:cs typeface="Times New Roman" panose="02020603050405020304" pitchFamily="18" charset="0"/>
              </a:rPr>
              <a:t>cần</a:t>
            </a:r>
            <a:r>
              <a:rPr lang="en-US" sz="2200" dirty="0">
                <a:effectLst/>
                <a:latin typeface="+mj-lt"/>
                <a:ea typeface="Calibri" panose="020F0502020204030204" pitchFamily="34" charset="0"/>
                <a:cs typeface="Times New Roman" panose="02020603050405020304" pitchFamily="18" charset="0"/>
              </a:rPr>
              <a:t> </a:t>
            </a:r>
            <a:r>
              <a:rPr lang="en-US" sz="2200" dirty="0" err="1">
                <a:effectLst/>
                <a:latin typeface="+mj-lt"/>
                <a:ea typeface="Calibri" panose="020F0502020204030204" pitchFamily="34" charset="0"/>
                <a:cs typeface="Times New Roman" panose="02020603050405020304" pitchFamily="18" charset="0"/>
              </a:rPr>
              <a:t>thiết</a:t>
            </a:r>
            <a:r>
              <a:rPr lang="en-US" sz="2200" dirty="0">
                <a:effectLst/>
                <a:latin typeface="+mj-lt"/>
                <a:ea typeface="Calibri" panose="020F0502020204030204" pitchFamily="34" charset="0"/>
                <a:cs typeface="Times New Roman" panose="02020603050405020304" pitchFamily="18" charset="0"/>
              </a:rPr>
              <a:t> </a:t>
            </a:r>
            <a:r>
              <a:rPr lang="en-US" sz="2200" dirty="0" err="1">
                <a:effectLst/>
                <a:latin typeface="+mj-lt"/>
                <a:ea typeface="Calibri" panose="020F0502020204030204" pitchFamily="34" charset="0"/>
                <a:cs typeface="Times New Roman" panose="02020603050405020304" pitchFamily="18" charset="0"/>
              </a:rPr>
              <a:t>để</a:t>
            </a:r>
            <a:r>
              <a:rPr lang="en-US" sz="2200" dirty="0">
                <a:effectLst/>
                <a:latin typeface="+mj-lt"/>
                <a:ea typeface="Calibri" panose="020F0502020204030204" pitchFamily="34" charset="0"/>
                <a:cs typeface="Times New Roman" panose="02020603050405020304" pitchFamily="18" charset="0"/>
              </a:rPr>
              <a:t> </a:t>
            </a:r>
            <a:r>
              <a:rPr lang="en-US" sz="2200" dirty="0" err="1">
                <a:effectLst/>
                <a:latin typeface="+mj-lt"/>
                <a:ea typeface="Calibri" panose="020F0502020204030204" pitchFamily="34" charset="0"/>
                <a:cs typeface="Times New Roman" panose="02020603050405020304" pitchFamily="18" charset="0"/>
              </a:rPr>
              <a:t>tiến</a:t>
            </a:r>
            <a:r>
              <a:rPr lang="en-US" sz="2200" dirty="0">
                <a:effectLst/>
                <a:latin typeface="+mj-lt"/>
                <a:ea typeface="Calibri" panose="020F0502020204030204" pitchFamily="34" charset="0"/>
                <a:cs typeface="Times New Roman" panose="02020603050405020304" pitchFamily="18" charset="0"/>
              </a:rPr>
              <a:t> </a:t>
            </a:r>
            <a:r>
              <a:rPr lang="en-US" sz="2200" dirty="0" err="1">
                <a:effectLst/>
                <a:latin typeface="+mj-lt"/>
                <a:ea typeface="Calibri" panose="020F0502020204030204" pitchFamily="34" charset="0"/>
                <a:cs typeface="Times New Roman" panose="02020603050405020304" pitchFamily="18" charset="0"/>
              </a:rPr>
              <a:t>hành</a:t>
            </a:r>
            <a:r>
              <a:rPr lang="en-US" sz="2200" dirty="0">
                <a:effectLst/>
                <a:latin typeface="+mj-lt"/>
                <a:ea typeface="Calibri" panose="020F0502020204030204" pitchFamily="34" charset="0"/>
                <a:cs typeface="Times New Roman" panose="02020603050405020304" pitchFamily="18" charset="0"/>
              </a:rPr>
              <a:t> </a:t>
            </a:r>
            <a:r>
              <a:rPr lang="en-US" sz="2200" dirty="0" err="1">
                <a:effectLst/>
                <a:latin typeface="+mj-lt"/>
                <a:ea typeface="Calibri" panose="020F0502020204030204" pitchFamily="34" charset="0"/>
                <a:cs typeface="Times New Roman" panose="02020603050405020304" pitchFamily="18" charset="0"/>
              </a:rPr>
              <a:t>thí</a:t>
            </a:r>
            <a:r>
              <a:rPr lang="en-US" sz="2200" dirty="0">
                <a:effectLst/>
                <a:latin typeface="+mj-lt"/>
                <a:ea typeface="Calibri" panose="020F0502020204030204" pitchFamily="34" charset="0"/>
                <a:cs typeface="Times New Roman" panose="02020603050405020304" pitchFamily="18" charset="0"/>
              </a:rPr>
              <a:t> </a:t>
            </a:r>
            <a:r>
              <a:rPr lang="en-US" sz="2200" dirty="0" err="1">
                <a:effectLst/>
                <a:latin typeface="+mj-lt"/>
                <a:ea typeface="Calibri" panose="020F0502020204030204" pitchFamily="34" charset="0"/>
                <a:cs typeface="Times New Roman" panose="02020603050405020304" pitchFamily="18" charset="0"/>
              </a:rPr>
              <a:t>nghiệm</a:t>
            </a:r>
            <a:r>
              <a:rPr lang="en-US" sz="2200" dirty="0">
                <a:effectLst/>
                <a:latin typeface="+mj-lt"/>
                <a:ea typeface="Calibri" panose="020F0502020204030204" pitchFamily="34" charset="0"/>
                <a:cs typeface="Times New Roman" panose="02020603050405020304" pitchFamily="18" charset="0"/>
              </a:rPr>
              <a:t>?</a:t>
            </a:r>
          </a:p>
          <a:p>
            <a:pPr algn="just"/>
            <a:endParaRPr lang="en-US" sz="2200" dirty="0"/>
          </a:p>
        </p:txBody>
      </p:sp>
      <p:pic>
        <p:nvPicPr>
          <p:cNvPr id="16" name="Picture 9">
            <a:extLst>
              <a:ext uri="{FF2B5EF4-FFF2-40B4-BE49-F238E27FC236}">
                <a16:creationId xmlns:a16="http://schemas.microsoft.com/office/drawing/2014/main" id="{2BFB9E58-9F5A-4B5A-9303-28189B961056}"/>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flipH="1">
            <a:off x="391795" y="1686804"/>
            <a:ext cx="1673580" cy="3347159"/>
          </a:xfrm>
          <a:prstGeom prst="rect">
            <a:avLst/>
          </a:prstGeom>
        </p:spPr>
      </p:pic>
    </p:spTree>
    <p:extLst>
      <p:ext uri="{BB962C8B-B14F-4D97-AF65-F5344CB8AC3E}">
        <p14:creationId xmlns:p14="http://schemas.microsoft.com/office/powerpoint/2010/main" val="4131477619"/>
      </p:ext>
    </p:extLst>
  </p:cSld>
  <p:clrMapOvr>
    <a:masterClrMapping/>
  </p:clrMapOvr>
  <mc:AlternateContent xmlns:mc="http://schemas.openxmlformats.org/markup-compatibility/2006" xmlns:p14="http://schemas.microsoft.com/office/powerpoint/2010/main">
    <mc:Choice Requires="p14">
      <p:transition p14:dur="300">
        <p:circle/>
      </p:transition>
    </mc:Choice>
    <mc:Fallback xmlns="">
      <p:transition>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299"/>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fade">
                                      <p:cBhvr>
                                        <p:cTn id="11" dur="300"/>
                                        <p:tgtEl>
                                          <p:spTgt spid="9"/>
                                        </p:tgtEl>
                                      </p:cBhvr>
                                    </p:animEffect>
                                  </p:childTnLst>
                                </p:cTn>
                              </p:par>
                            </p:childTnLst>
                          </p:cTn>
                        </p:par>
                      </p:childTnLst>
                    </p:cTn>
                  </p:par>
                  <p:par>
                    <p:cTn id="12" fill="hold">
                      <p:stCondLst>
                        <p:cond delay="indefinite"/>
                      </p:stCondLst>
                      <p:childTnLst>
                        <p:par>
                          <p:cTn id="13" fill="hold">
                            <p:stCondLst>
                              <p:cond delay="0"/>
                            </p:stCondLst>
                            <p:childTnLst>
                              <p:par>
                                <p:cTn id="14" presetID="16" presetClass="entr" presetSubtype="21" fill="hold" nodeType="clickEffect">
                                  <p:stCondLst>
                                    <p:cond delay="0"/>
                                  </p:stCondLst>
                                  <p:childTnLst>
                                    <p:set>
                                      <p:cBhvr>
                                        <p:cTn id="15" dur="1" fill="hold">
                                          <p:stCondLst>
                                            <p:cond delay="0"/>
                                          </p:stCondLst>
                                        </p:cTn>
                                        <p:tgtEl>
                                          <p:spTgt spid="13"/>
                                        </p:tgtEl>
                                        <p:attrNameLst>
                                          <p:attrName>style.visibility</p:attrName>
                                        </p:attrNameLst>
                                      </p:cBhvr>
                                      <p:to>
                                        <p:strVal val="visible"/>
                                      </p:to>
                                    </p:set>
                                    <p:animEffect transition="in" filter="barn(inVertical)">
                                      <p:cBhvr>
                                        <p:cTn id="16" dur="300"/>
                                        <p:tgtEl>
                                          <p:spTgt spid="13"/>
                                        </p:tgtEl>
                                      </p:cBhvr>
                                    </p:animEffect>
                                  </p:childTnLst>
                                </p:cTn>
                              </p:par>
                              <p:par>
                                <p:cTn id="17" presetID="10" presetClass="entr" presetSubtype="0" fill="hold" nodeType="withEffect">
                                  <p:stCondLst>
                                    <p:cond delay="0"/>
                                  </p:stCondLst>
                                  <p:childTnLst>
                                    <p:set>
                                      <p:cBhvr>
                                        <p:cTn id="18" dur="1" fill="hold">
                                          <p:stCondLst>
                                            <p:cond delay="0"/>
                                          </p:stCondLst>
                                        </p:cTn>
                                        <p:tgtEl>
                                          <p:spTgt spid="16"/>
                                        </p:tgtEl>
                                        <p:attrNameLst>
                                          <p:attrName>style.visibility</p:attrName>
                                        </p:attrNameLst>
                                      </p:cBhvr>
                                      <p:to>
                                        <p:strVal val="visible"/>
                                      </p:to>
                                    </p:set>
                                    <p:animEffect transition="in" filter="fade">
                                      <p:cBhvr>
                                        <p:cTn id="19" dur="250"/>
                                        <p:tgtEl>
                                          <p:spTgt spid="16"/>
                                        </p:tgtEl>
                                      </p:cBhvr>
                                    </p:animEffect>
                                  </p:childTnLst>
                                </p:cTn>
                              </p:par>
                              <p:par>
                                <p:cTn id="20" presetID="16" presetClass="entr" presetSubtype="21" fill="hold" grpId="0" nodeType="withEffect">
                                  <p:stCondLst>
                                    <p:cond delay="0"/>
                                  </p:stCondLst>
                                  <p:childTnLst>
                                    <p:set>
                                      <p:cBhvr>
                                        <p:cTn id="21" dur="1" fill="hold">
                                          <p:stCondLst>
                                            <p:cond delay="0"/>
                                          </p:stCondLst>
                                        </p:cTn>
                                        <p:tgtEl>
                                          <p:spTgt spid="14"/>
                                        </p:tgtEl>
                                        <p:attrNameLst>
                                          <p:attrName>style.visibility</p:attrName>
                                        </p:attrNameLst>
                                      </p:cBhvr>
                                      <p:to>
                                        <p:strVal val="visible"/>
                                      </p:to>
                                    </p:set>
                                    <p:animEffect transition="in" filter="barn(inVertical)">
                                      <p:cBhvr>
                                        <p:cTn id="22" dur="300"/>
                                        <p:tgtEl>
                                          <p:spTgt spid="14"/>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15">
                                            <p:txEl>
                                              <p:pRg st="0" end="0"/>
                                            </p:txEl>
                                          </p:spTgt>
                                        </p:tgtEl>
                                        <p:attrNameLst>
                                          <p:attrName>style.visibility</p:attrName>
                                        </p:attrNameLst>
                                      </p:cBhvr>
                                      <p:to>
                                        <p:strVal val="visible"/>
                                      </p:to>
                                    </p:set>
                                    <p:animEffect transition="in" filter="randombar(horizontal)">
                                      <p:cBhvr>
                                        <p:cTn id="27" dur="300"/>
                                        <p:tgtEl>
                                          <p:spTgt spid="15">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15">
                                            <p:txEl>
                                              <p:pRg st="1" end="1"/>
                                            </p:txEl>
                                          </p:spTgt>
                                        </p:tgtEl>
                                        <p:attrNameLst>
                                          <p:attrName>style.visibility</p:attrName>
                                        </p:attrNameLst>
                                      </p:cBhvr>
                                      <p:to>
                                        <p:strVal val="visible"/>
                                      </p:to>
                                    </p:set>
                                    <p:animEffect transition="in" filter="randombar(horizontal)">
                                      <p:cBhvr>
                                        <p:cTn id="32" dur="300"/>
                                        <p:tgtEl>
                                          <p:spTgt spid="1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9" grpId="0"/>
      <p:bldP spid="14"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885"/>
        <p:cNvGrpSpPr/>
        <p:nvPr/>
      </p:nvGrpSpPr>
      <p:grpSpPr>
        <a:xfrm>
          <a:off x="0" y="0"/>
          <a:ext cx="0" cy="0"/>
          <a:chOff x="0" y="0"/>
          <a:chExt cx="0" cy="0"/>
        </a:xfrm>
      </p:grpSpPr>
      <p:sp>
        <p:nvSpPr>
          <p:cNvPr id="5" name="Google Shape;600;p25">
            <a:extLst>
              <a:ext uri="{FF2B5EF4-FFF2-40B4-BE49-F238E27FC236}">
                <a16:creationId xmlns:a16="http://schemas.microsoft.com/office/drawing/2014/main" id="{73612187-D1CC-4AA5-91DA-A92A54004251}"/>
              </a:ext>
            </a:extLst>
          </p:cNvPr>
          <p:cNvSpPr txBox="1">
            <a:spLocks/>
          </p:cNvSpPr>
          <p:nvPr/>
        </p:nvSpPr>
        <p:spPr>
          <a:xfrm>
            <a:off x="-124259" y="141421"/>
            <a:ext cx="9392517" cy="732900"/>
          </a:xfrm>
          <a:prstGeom prst="rect">
            <a:avLst/>
          </a:prstGeom>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2400" b="1" dirty="0">
                <a:solidFill>
                  <a:schemeClr val="accent6">
                    <a:lumMod val="50000"/>
                  </a:schemeClr>
                </a:solidFill>
                <a:latin typeface="+mn-lt"/>
              </a:rPr>
              <a:t>THÍ NGHIỆM 1: </a:t>
            </a:r>
            <a:r>
              <a:rPr lang="en-US" sz="2400" dirty="0" err="1">
                <a:solidFill>
                  <a:schemeClr val="accent6">
                    <a:lumMod val="50000"/>
                  </a:schemeClr>
                </a:solidFill>
                <a:latin typeface="+mn-lt"/>
              </a:rPr>
              <a:t>Tách</a:t>
            </a:r>
            <a:r>
              <a:rPr lang="en-US" sz="2400" dirty="0">
                <a:solidFill>
                  <a:schemeClr val="accent6">
                    <a:lumMod val="50000"/>
                  </a:schemeClr>
                </a:solidFill>
                <a:latin typeface="+mn-lt"/>
              </a:rPr>
              <a:t> </a:t>
            </a:r>
            <a:r>
              <a:rPr lang="en-US" sz="2400" dirty="0" err="1">
                <a:solidFill>
                  <a:schemeClr val="accent6">
                    <a:lumMod val="50000"/>
                  </a:schemeClr>
                </a:solidFill>
                <a:latin typeface="+mn-lt"/>
              </a:rPr>
              <a:t>sunfur</a:t>
            </a:r>
            <a:r>
              <a:rPr lang="en-US" sz="2400" dirty="0">
                <a:solidFill>
                  <a:schemeClr val="accent6">
                    <a:lumMod val="50000"/>
                  </a:schemeClr>
                </a:solidFill>
                <a:latin typeface="+mn-lt"/>
              </a:rPr>
              <a:t> ra </a:t>
            </a:r>
            <a:r>
              <a:rPr lang="en-US" sz="2400" dirty="0" err="1">
                <a:solidFill>
                  <a:schemeClr val="accent6">
                    <a:lumMod val="50000"/>
                  </a:schemeClr>
                </a:solidFill>
                <a:latin typeface="+mn-lt"/>
              </a:rPr>
              <a:t>khỏi</a:t>
            </a:r>
            <a:r>
              <a:rPr lang="en-US" sz="2400" dirty="0">
                <a:solidFill>
                  <a:schemeClr val="accent6">
                    <a:lumMod val="50000"/>
                  </a:schemeClr>
                </a:solidFill>
                <a:latin typeface="+mn-lt"/>
              </a:rPr>
              <a:t> </a:t>
            </a:r>
            <a:r>
              <a:rPr lang="en-US" sz="2400" dirty="0" err="1">
                <a:solidFill>
                  <a:schemeClr val="accent6">
                    <a:lumMod val="50000"/>
                  </a:schemeClr>
                </a:solidFill>
                <a:latin typeface="+mn-lt"/>
              </a:rPr>
              <a:t>hỗn</a:t>
            </a:r>
            <a:r>
              <a:rPr lang="en-US" sz="2400" dirty="0">
                <a:solidFill>
                  <a:schemeClr val="accent6">
                    <a:lumMod val="50000"/>
                  </a:schemeClr>
                </a:solidFill>
                <a:latin typeface="+mn-lt"/>
              </a:rPr>
              <a:t> </a:t>
            </a:r>
            <a:r>
              <a:rPr lang="en-US" sz="2400" dirty="0" err="1">
                <a:solidFill>
                  <a:schemeClr val="accent6">
                    <a:lumMod val="50000"/>
                  </a:schemeClr>
                </a:solidFill>
                <a:latin typeface="+mn-lt"/>
              </a:rPr>
              <a:t>hợp</a:t>
            </a:r>
            <a:r>
              <a:rPr lang="en-US" sz="2400" dirty="0">
                <a:solidFill>
                  <a:schemeClr val="accent6">
                    <a:lumMod val="50000"/>
                  </a:schemeClr>
                </a:solidFill>
                <a:latin typeface="+mn-lt"/>
              </a:rPr>
              <a:t> </a:t>
            </a:r>
            <a:r>
              <a:rPr lang="en-US" sz="2400" dirty="0" err="1">
                <a:solidFill>
                  <a:schemeClr val="accent6">
                    <a:lumMod val="50000"/>
                  </a:schemeClr>
                </a:solidFill>
                <a:latin typeface="+mn-lt"/>
              </a:rPr>
              <a:t>sunfur</a:t>
            </a:r>
            <a:r>
              <a:rPr lang="en-US" sz="2400" dirty="0">
                <a:solidFill>
                  <a:schemeClr val="accent6">
                    <a:lumMod val="50000"/>
                  </a:schemeClr>
                </a:solidFill>
                <a:latin typeface="+mn-lt"/>
              </a:rPr>
              <a:t> </a:t>
            </a:r>
            <a:r>
              <a:rPr lang="en-US" sz="2400" dirty="0" err="1">
                <a:solidFill>
                  <a:schemeClr val="accent6">
                    <a:lumMod val="50000"/>
                  </a:schemeClr>
                </a:solidFill>
                <a:latin typeface="+mn-lt"/>
              </a:rPr>
              <a:t>và</a:t>
            </a:r>
            <a:r>
              <a:rPr lang="en-US" sz="2400" dirty="0">
                <a:solidFill>
                  <a:schemeClr val="accent6">
                    <a:lumMod val="50000"/>
                  </a:schemeClr>
                </a:solidFill>
                <a:latin typeface="+mn-lt"/>
              </a:rPr>
              <a:t> </a:t>
            </a:r>
            <a:r>
              <a:rPr lang="en-US" sz="2400" dirty="0" err="1">
                <a:solidFill>
                  <a:schemeClr val="accent6">
                    <a:lumMod val="50000"/>
                  </a:schemeClr>
                </a:solidFill>
                <a:latin typeface="+mn-lt"/>
              </a:rPr>
              <a:t>nước</a:t>
            </a:r>
            <a:r>
              <a:rPr lang="en-US" sz="2400" b="1" dirty="0">
                <a:solidFill>
                  <a:schemeClr val="accent6">
                    <a:lumMod val="50000"/>
                  </a:schemeClr>
                </a:solidFill>
                <a:latin typeface="+mn-lt"/>
              </a:rPr>
              <a:t> </a:t>
            </a:r>
          </a:p>
        </p:txBody>
      </p:sp>
      <p:sp>
        <p:nvSpPr>
          <p:cNvPr id="2" name="Rectangle: Rounded Corners 1">
            <a:extLst>
              <a:ext uri="{FF2B5EF4-FFF2-40B4-BE49-F238E27FC236}">
                <a16:creationId xmlns:a16="http://schemas.microsoft.com/office/drawing/2014/main" id="{5B8CB7B7-2096-44EB-A463-211FA1853BC7}"/>
              </a:ext>
            </a:extLst>
          </p:cNvPr>
          <p:cNvSpPr/>
          <p:nvPr/>
        </p:nvSpPr>
        <p:spPr>
          <a:xfrm>
            <a:off x="965200" y="2648007"/>
            <a:ext cx="2105378" cy="1117600"/>
          </a:xfrm>
          <a:prstGeom prst="roundRect">
            <a:avLst/>
          </a:prstGeom>
          <a:solidFill>
            <a:srgbClr val="DCCFEB"/>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200" dirty="0" err="1">
                <a:solidFill>
                  <a:schemeClr val="tx1"/>
                </a:solidFill>
              </a:rPr>
              <a:t>Dụng</a:t>
            </a:r>
            <a:r>
              <a:rPr lang="en-US" sz="2200" dirty="0">
                <a:solidFill>
                  <a:schemeClr val="tx1"/>
                </a:solidFill>
              </a:rPr>
              <a:t> </a:t>
            </a:r>
            <a:r>
              <a:rPr lang="en-US" sz="2200" dirty="0" err="1">
                <a:solidFill>
                  <a:schemeClr val="tx1"/>
                </a:solidFill>
              </a:rPr>
              <a:t>cụ</a:t>
            </a:r>
            <a:endParaRPr lang="en-US" sz="2200" dirty="0">
              <a:solidFill>
                <a:schemeClr val="tx1"/>
              </a:solidFill>
            </a:endParaRPr>
          </a:p>
        </p:txBody>
      </p:sp>
      <p:cxnSp>
        <p:nvCxnSpPr>
          <p:cNvPr id="7" name="Straight Connector 6">
            <a:extLst>
              <a:ext uri="{FF2B5EF4-FFF2-40B4-BE49-F238E27FC236}">
                <a16:creationId xmlns:a16="http://schemas.microsoft.com/office/drawing/2014/main" id="{B4783063-E66E-4DCE-A835-4F727E9951E2}"/>
              </a:ext>
            </a:extLst>
          </p:cNvPr>
          <p:cNvCxnSpPr/>
          <p:nvPr/>
        </p:nvCxnSpPr>
        <p:spPr>
          <a:xfrm>
            <a:off x="3070578" y="3206807"/>
            <a:ext cx="654755"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36069502-C06C-4799-8EC4-695D7637EE16}"/>
              </a:ext>
            </a:extLst>
          </p:cNvPr>
          <p:cNvCxnSpPr>
            <a:cxnSpLocks/>
          </p:cNvCxnSpPr>
          <p:nvPr/>
        </p:nvCxnSpPr>
        <p:spPr>
          <a:xfrm flipH="1">
            <a:off x="3725328" y="1669367"/>
            <a:ext cx="5" cy="309186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C1118788-FFB9-4C9F-ADC6-6E0146F6D0B0}"/>
              </a:ext>
            </a:extLst>
          </p:cNvPr>
          <p:cNvCxnSpPr/>
          <p:nvPr/>
        </p:nvCxnSpPr>
        <p:spPr>
          <a:xfrm>
            <a:off x="3725333" y="1669367"/>
            <a:ext cx="1038579"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8CDA4F44-369C-46E0-886F-4880A67DF055}"/>
              </a:ext>
            </a:extLst>
          </p:cNvPr>
          <p:cNvCxnSpPr/>
          <p:nvPr/>
        </p:nvCxnSpPr>
        <p:spPr>
          <a:xfrm>
            <a:off x="3725329" y="2273323"/>
            <a:ext cx="1038579"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7D0B8509-9884-403E-96C3-649C4F2AEE94}"/>
              </a:ext>
            </a:extLst>
          </p:cNvPr>
          <p:cNvCxnSpPr/>
          <p:nvPr/>
        </p:nvCxnSpPr>
        <p:spPr>
          <a:xfrm>
            <a:off x="3736608" y="3548967"/>
            <a:ext cx="1038579"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E5F3CB65-B176-471B-8992-949E0124953B}"/>
              </a:ext>
            </a:extLst>
          </p:cNvPr>
          <p:cNvCxnSpPr/>
          <p:nvPr/>
        </p:nvCxnSpPr>
        <p:spPr>
          <a:xfrm>
            <a:off x="3725328" y="2905499"/>
            <a:ext cx="1038579"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65B0BF68-15ED-4B74-8BE1-86F1A477D35B}"/>
              </a:ext>
            </a:extLst>
          </p:cNvPr>
          <p:cNvCxnSpPr/>
          <p:nvPr/>
        </p:nvCxnSpPr>
        <p:spPr>
          <a:xfrm>
            <a:off x="3725328" y="4141635"/>
            <a:ext cx="1038579"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655DD702-EA0A-4817-83B3-ED1C51DE54C9}"/>
              </a:ext>
            </a:extLst>
          </p:cNvPr>
          <p:cNvCxnSpPr/>
          <p:nvPr/>
        </p:nvCxnSpPr>
        <p:spPr>
          <a:xfrm>
            <a:off x="3736608" y="4761231"/>
            <a:ext cx="1038579"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0" name="TextBox 19">
            <a:extLst>
              <a:ext uri="{FF2B5EF4-FFF2-40B4-BE49-F238E27FC236}">
                <a16:creationId xmlns:a16="http://schemas.microsoft.com/office/drawing/2014/main" id="{B2D44E55-5696-469E-90F2-FE771A4CA574}"/>
              </a:ext>
            </a:extLst>
          </p:cNvPr>
          <p:cNvSpPr txBox="1"/>
          <p:nvPr/>
        </p:nvSpPr>
        <p:spPr>
          <a:xfrm>
            <a:off x="4921957" y="1457446"/>
            <a:ext cx="1975554" cy="430886"/>
          </a:xfrm>
          <a:prstGeom prst="rect">
            <a:avLst/>
          </a:prstGeom>
          <a:noFill/>
        </p:spPr>
        <p:txBody>
          <a:bodyPr wrap="square" rtlCol="0">
            <a:spAutoFit/>
          </a:bodyPr>
          <a:lstStyle/>
          <a:p>
            <a:pPr algn="just"/>
            <a:r>
              <a:rPr lang="en-US" sz="2200" dirty="0" err="1"/>
              <a:t>Giá</a:t>
            </a:r>
            <a:r>
              <a:rPr lang="en-US" sz="2200" dirty="0"/>
              <a:t> </a:t>
            </a:r>
            <a:r>
              <a:rPr lang="en-US" sz="2200" dirty="0" err="1"/>
              <a:t>sắt</a:t>
            </a:r>
            <a:r>
              <a:rPr lang="en-US" sz="2200" dirty="0"/>
              <a:t> </a:t>
            </a:r>
            <a:r>
              <a:rPr lang="en-US" sz="2200" dirty="0" err="1"/>
              <a:t>có</a:t>
            </a:r>
            <a:r>
              <a:rPr lang="en-US" sz="2200" dirty="0"/>
              <a:t> </a:t>
            </a:r>
            <a:r>
              <a:rPr lang="en-US" sz="2200" dirty="0" err="1"/>
              <a:t>kẹp</a:t>
            </a:r>
            <a:endParaRPr lang="en-US" sz="2200" dirty="0"/>
          </a:p>
        </p:txBody>
      </p:sp>
      <p:sp>
        <p:nvSpPr>
          <p:cNvPr id="21" name="TextBox 20">
            <a:extLst>
              <a:ext uri="{FF2B5EF4-FFF2-40B4-BE49-F238E27FC236}">
                <a16:creationId xmlns:a16="http://schemas.microsoft.com/office/drawing/2014/main" id="{08C90477-75A1-46A8-A13B-773F9235FD13}"/>
              </a:ext>
            </a:extLst>
          </p:cNvPr>
          <p:cNvSpPr txBox="1"/>
          <p:nvPr/>
        </p:nvSpPr>
        <p:spPr>
          <a:xfrm>
            <a:off x="4921957" y="2056180"/>
            <a:ext cx="1975554" cy="430886"/>
          </a:xfrm>
          <a:prstGeom prst="rect">
            <a:avLst/>
          </a:prstGeom>
          <a:noFill/>
        </p:spPr>
        <p:txBody>
          <a:bodyPr wrap="square" rtlCol="0">
            <a:spAutoFit/>
          </a:bodyPr>
          <a:lstStyle/>
          <a:p>
            <a:pPr algn="just"/>
            <a:r>
              <a:rPr lang="en-US" sz="2200" dirty="0" err="1"/>
              <a:t>Phễu</a:t>
            </a:r>
            <a:r>
              <a:rPr lang="en-US" sz="2200" dirty="0"/>
              <a:t> </a:t>
            </a:r>
            <a:r>
              <a:rPr lang="en-US" sz="2200" dirty="0" err="1"/>
              <a:t>thuỷ</a:t>
            </a:r>
            <a:r>
              <a:rPr lang="en-US" sz="2200" dirty="0"/>
              <a:t> </a:t>
            </a:r>
            <a:r>
              <a:rPr lang="en-US" sz="2200" dirty="0" err="1"/>
              <a:t>tinh</a:t>
            </a:r>
            <a:endParaRPr lang="en-US" sz="2200" dirty="0"/>
          </a:p>
        </p:txBody>
      </p:sp>
      <p:sp>
        <p:nvSpPr>
          <p:cNvPr id="22" name="TextBox 21">
            <a:extLst>
              <a:ext uri="{FF2B5EF4-FFF2-40B4-BE49-F238E27FC236}">
                <a16:creationId xmlns:a16="http://schemas.microsoft.com/office/drawing/2014/main" id="{CAE46FED-6421-42E6-A6A4-1304F10A4ECE}"/>
              </a:ext>
            </a:extLst>
          </p:cNvPr>
          <p:cNvSpPr txBox="1"/>
          <p:nvPr/>
        </p:nvSpPr>
        <p:spPr>
          <a:xfrm>
            <a:off x="4921957" y="2687000"/>
            <a:ext cx="1975554" cy="430886"/>
          </a:xfrm>
          <a:prstGeom prst="rect">
            <a:avLst/>
          </a:prstGeom>
          <a:noFill/>
        </p:spPr>
        <p:txBody>
          <a:bodyPr wrap="square" rtlCol="0">
            <a:spAutoFit/>
          </a:bodyPr>
          <a:lstStyle/>
          <a:p>
            <a:pPr algn="just"/>
            <a:r>
              <a:rPr lang="en-US" sz="2200" dirty="0" err="1"/>
              <a:t>Giấy</a:t>
            </a:r>
            <a:r>
              <a:rPr lang="en-US" sz="2200" dirty="0"/>
              <a:t> </a:t>
            </a:r>
            <a:r>
              <a:rPr lang="en-US" sz="2200" dirty="0" err="1"/>
              <a:t>lọc</a:t>
            </a:r>
            <a:endParaRPr lang="en-US" sz="2200" dirty="0"/>
          </a:p>
        </p:txBody>
      </p:sp>
      <p:sp>
        <p:nvSpPr>
          <p:cNvPr id="23" name="TextBox 22">
            <a:extLst>
              <a:ext uri="{FF2B5EF4-FFF2-40B4-BE49-F238E27FC236}">
                <a16:creationId xmlns:a16="http://schemas.microsoft.com/office/drawing/2014/main" id="{67745A14-D7A0-4494-95E9-7D12D4AFCC73}"/>
              </a:ext>
            </a:extLst>
          </p:cNvPr>
          <p:cNvSpPr txBox="1"/>
          <p:nvPr/>
        </p:nvSpPr>
        <p:spPr>
          <a:xfrm>
            <a:off x="4921957" y="3306596"/>
            <a:ext cx="1975554" cy="430886"/>
          </a:xfrm>
          <a:prstGeom prst="rect">
            <a:avLst/>
          </a:prstGeom>
          <a:noFill/>
        </p:spPr>
        <p:txBody>
          <a:bodyPr wrap="square" rtlCol="0">
            <a:spAutoFit/>
          </a:bodyPr>
          <a:lstStyle/>
          <a:p>
            <a:pPr algn="just"/>
            <a:r>
              <a:rPr lang="en-US" sz="2200" dirty="0" err="1"/>
              <a:t>Đũa</a:t>
            </a:r>
            <a:r>
              <a:rPr lang="en-US" sz="2200" dirty="0"/>
              <a:t> </a:t>
            </a:r>
            <a:r>
              <a:rPr lang="en-US" sz="2200" dirty="0" err="1"/>
              <a:t>thuỷ</a:t>
            </a:r>
            <a:r>
              <a:rPr lang="en-US" sz="2200" dirty="0"/>
              <a:t> </a:t>
            </a:r>
            <a:r>
              <a:rPr lang="en-US" sz="2200" dirty="0" err="1"/>
              <a:t>tinh</a:t>
            </a:r>
            <a:endParaRPr lang="en-US" sz="2200" dirty="0"/>
          </a:p>
        </p:txBody>
      </p:sp>
      <p:sp>
        <p:nvSpPr>
          <p:cNvPr id="24" name="TextBox 23">
            <a:extLst>
              <a:ext uri="{FF2B5EF4-FFF2-40B4-BE49-F238E27FC236}">
                <a16:creationId xmlns:a16="http://schemas.microsoft.com/office/drawing/2014/main" id="{413FE663-39B6-4CBD-A0A1-FB34B177684F}"/>
              </a:ext>
            </a:extLst>
          </p:cNvPr>
          <p:cNvSpPr txBox="1"/>
          <p:nvPr/>
        </p:nvSpPr>
        <p:spPr>
          <a:xfrm>
            <a:off x="4921957" y="3926192"/>
            <a:ext cx="1975554" cy="430886"/>
          </a:xfrm>
          <a:prstGeom prst="rect">
            <a:avLst/>
          </a:prstGeom>
          <a:noFill/>
        </p:spPr>
        <p:txBody>
          <a:bodyPr wrap="square" rtlCol="0">
            <a:spAutoFit/>
          </a:bodyPr>
          <a:lstStyle/>
          <a:p>
            <a:pPr algn="just"/>
            <a:r>
              <a:rPr lang="en-US" sz="2200" dirty="0" err="1"/>
              <a:t>Cốc</a:t>
            </a:r>
            <a:r>
              <a:rPr lang="en-US" sz="2200" dirty="0"/>
              <a:t> </a:t>
            </a:r>
            <a:r>
              <a:rPr lang="en-US" sz="2200" dirty="0" err="1"/>
              <a:t>thuỷ</a:t>
            </a:r>
            <a:r>
              <a:rPr lang="en-US" sz="2200" dirty="0"/>
              <a:t> </a:t>
            </a:r>
            <a:r>
              <a:rPr lang="en-US" sz="2200" dirty="0" err="1"/>
              <a:t>tinh</a:t>
            </a:r>
            <a:endParaRPr lang="en-US" sz="2200" dirty="0"/>
          </a:p>
        </p:txBody>
      </p:sp>
      <p:sp>
        <p:nvSpPr>
          <p:cNvPr id="25" name="TextBox 24">
            <a:extLst>
              <a:ext uri="{FF2B5EF4-FFF2-40B4-BE49-F238E27FC236}">
                <a16:creationId xmlns:a16="http://schemas.microsoft.com/office/drawing/2014/main" id="{FB270709-DCA8-4092-8662-F41D7557C155}"/>
              </a:ext>
            </a:extLst>
          </p:cNvPr>
          <p:cNvSpPr txBox="1"/>
          <p:nvPr/>
        </p:nvSpPr>
        <p:spPr>
          <a:xfrm>
            <a:off x="4921957" y="4545788"/>
            <a:ext cx="1975554" cy="430886"/>
          </a:xfrm>
          <a:prstGeom prst="rect">
            <a:avLst/>
          </a:prstGeom>
          <a:noFill/>
        </p:spPr>
        <p:txBody>
          <a:bodyPr wrap="square" rtlCol="0">
            <a:spAutoFit/>
          </a:bodyPr>
          <a:lstStyle/>
          <a:p>
            <a:pPr algn="just"/>
            <a:r>
              <a:rPr lang="en-US" sz="2200" dirty="0" err="1"/>
              <a:t>Bình</a:t>
            </a:r>
            <a:r>
              <a:rPr lang="en-US" sz="2200" dirty="0"/>
              <a:t> tam </a:t>
            </a:r>
            <a:r>
              <a:rPr lang="en-US" sz="2200" dirty="0" err="1"/>
              <a:t>giác</a:t>
            </a:r>
            <a:endParaRPr lang="en-US" sz="2200" dirty="0"/>
          </a:p>
        </p:txBody>
      </p:sp>
      <p:pic>
        <p:nvPicPr>
          <p:cNvPr id="27" name="Picture 7">
            <a:extLst>
              <a:ext uri="{FF2B5EF4-FFF2-40B4-BE49-F238E27FC236}">
                <a16:creationId xmlns:a16="http://schemas.microsoft.com/office/drawing/2014/main" id="{1F1D07CA-8904-44C6-836B-F6F70BEDCFF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a:off x="6621010" y="1598883"/>
            <a:ext cx="1727195" cy="3544617"/>
          </a:xfrm>
          <a:prstGeom prst="rect">
            <a:avLst/>
          </a:prstGeom>
        </p:spPr>
      </p:pic>
      <p:sp>
        <p:nvSpPr>
          <p:cNvPr id="29" name="TextBox 28">
            <a:extLst>
              <a:ext uri="{FF2B5EF4-FFF2-40B4-BE49-F238E27FC236}">
                <a16:creationId xmlns:a16="http://schemas.microsoft.com/office/drawing/2014/main" id="{EB1E85FA-71C0-4A7D-BC06-19F915851310}"/>
              </a:ext>
            </a:extLst>
          </p:cNvPr>
          <p:cNvSpPr txBox="1"/>
          <p:nvPr/>
        </p:nvSpPr>
        <p:spPr>
          <a:xfrm>
            <a:off x="330199" y="947007"/>
            <a:ext cx="8483600" cy="430887"/>
          </a:xfrm>
          <a:prstGeom prst="rect">
            <a:avLst/>
          </a:prstGeom>
          <a:noFill/>
        </p:spPr>
        <p:txBody>
          <a:bodyPr wrap="square" rtlCol="0">
            <a:spAutoFit/>
          </a:bodyPr>
          <a:lstStyle/>
          <a:p>
            <a:pPr algn="just"/>
            <a:r>
              <a:rPr lang="en-US" sz="2200" dirty="0"/>
              <a:t>- </a:t>
            </a:r>
            <a:r>
              <a:rPr lang="en-US" sz="2200" dirty="0" err="1"/>
              <a:t>Sunfur</a:t>
            </a:r>
            <a:r>
              <a:rPr lang="en-US" sz="2200" dirty="0"/>
              <a:t>: </a:t>
            </a:r>
            <a:r>
              <a:rPr lang="en-US" sz="2200" dirty="0" err="1"/>
              <a:t>chất</a:t>
            </a:r>
            <a:r>
              <a:rPr lang="en-US" sz="2200" dirty="0"/>
              <a:t> </a:t>
            </a:r>
            <a:r>
              <a:rPr lang="en-US" sz="2200" dirty="0" err="1"/>
              <a:t>rắn</a:t>
            </a:r>
            <a:r>
              <a:rPr lang="en-US" sz="2200" dirty="0"/>
              <a:t> </a:t>
            </a:r>
            <a:r>
              <a:rPr lang="en-US" sz="2200" dirty="0" err="1"/>
              <a:t>không</a:t>
            </a:r>
            <a:r>
              <a:rPr lang="en-US" sz="2200" dirty="0"/>
              <a:t> tan </a:t>
            </a:r>
            <a:r>
              <a:rPr lang="en-US" sz="2200" dirty="0" err="1"/>
              <a:t>trong</a:t>
            </a:r>
            <a:r>
              <a:rPr lang="en-US" sz="2200" dirty="0"/>
              <a:t> </a:t>
            </a:r>
            <a:r>
              <a:rPr lang="en-US" sz="2200" dirty="0" err="1"/>
              <a:t>nước</a:t>
            </a:r>
            <a:r>
              <a:rPr lang="en-US" sz="2200" dirty="0"/>
              <a:t> =&gt; </a:t>
            </a:r>
            <a:r>
              <a:rPr lang="en-US" sz="2200" dirty="0" err="1"/>
              <a:t>Dùng</a:t>
            </a:r>
            <a:r>
              <a:rPr lang="en-US" sz="2200" dirty="0"/>
              <a:t> </a:t>
            </a:r>
            <a:r>
              <a:rPr lang="en-US" sz="2200" dirty="0" err="1"/>
              <a:t>phương</a:t>
            </a:r>
            <a:r>
              <a:rPr lang="en-US" sz="2200" dirty="0"/>
              <a:t> </a:t>
            </a:r>
            <a:r>
              <a:rPr lang="en-US" sz="2200" dirty="0" err="1"/>
              <a:t>pháp</a:t>
            </a:r>
            <a:r>
              <a:rPr lang="en-US" sz="2200" dirty="0"/>
              <a:t> </a:t>
            </a:r>
            <a:r>
              <a:rPr lang="en-US" sz="2200" dirty="0" err="1"/>
              <a:t>lọc</a:t>
            </a:r>
            <a:endParaRPr lang="en-US" sz="2200" dirty="0"/>
          </a:p>
        </p:txBody>
      </p:sp>
    </p:spTree>
    <p:extLst>
      <p:ext uri="{BB962C8B-B14F-4D97-AF65-F5344CB8AC3E}">
        <p14:creationId xmlns:p14="http://schemas.microsoft.com/office/powerpoint/2010/main" val="3158192828"/>
      </p:ext>
    </p:extLst>
  </p:cSld>
  <p:clrMapOvr>
    <a:masterClrMapping/>
  </p:clrMapOvr>
  <mc:AlternateContent xmlns:mc="http://schemas.openxmlformats.org/markup-compatibility/2006" xmlns:p14="http://schemas.microsoft.com/office/powerpoint/2010/main">
    <mc:Choice Requires="p14">
      <p:transition p14:dur="300">
        <p:randomBar dir="vert"/>
      </p:transition>
    </mc:Choice>
    <mc:Fallback xmlns="">
      <p:transition>
        <p:randomBar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3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29">
                                            <p:txEl>
                                              <p:pRg st="0" end="0"/>
                                            </p:txEl>
                                          </p:spTgt>
                                        </p:tgtEl>
                                        <p:attrNameLst>
                                          <p:attrName>style.visibility</p:attrName>
                                        </p:attrNameLst>
                                      </p:cBhvr>
                                      <p:to>
                                        <p:strVal val="visible"/>
                                      </p:to>
                                    </p:set>
                                    <p:animEffect transition="in" filter="wipe(left)">
                                      <p:cBhvr>
                                        <p:cTn id="12" dur="300"/>
                                        <p:tgtEl>
                                          <p:spTgt spid="2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barn(inVertical)">
                                      <p:cBhvr>
                                        <p:cTn id="17" dur="300"/>
                                        <p:tgtEl>
                                          <p:spTgt spid="2"/>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wipe(left)">
                                      <p:cBhvr>
                                        <p:cTn id="22" dur="300"/>
                                        <p:tgtEl>
                                          <p:spTgt spid="7"/>
                                        </p:tgtEl>
                                      </p:cBhvr>
                                    </p:animEffect>
                                  </p:childTnLst>
                                </p:cTn>
                              </p:par>
                              <p:par>
                                <p:cTn id="23" presetID="22" presetClass="entr" presetSubtype="8" fill="hold" nodeType="withEffect">
                                  <p:stCondLst>
                                    <p:cond delay="0"/>
                                  </p:stCondLst>
                                  <p:childTnLst>
                                    <p:set>
                                      <p:cBhvr>
                                        <p:cTn id="24" dur="1" fill="hold">
                                          <p:stCondLst>
                                            <p:cond delay="0"/>
                                          </p:stCondLst>
                                        </p:cTn>
                                        <p:tgtEl>
                                          <p:spTgt spid="10"/>
                                        </p:tgtEl>
                                        <p:attrNameLst>
                                          <p:attrName>style.visibility</p:attrName>
                                        </p:attrNameLst>
                                      </p:cBhvr>
                                      <p:to>
                                        <p:strVal val="visible"/>
                                      </p:to>
                                    </p:set>
                                    <p:animEffect transition="in" filter="wipe(left)">
                                      <p:cBhvr>
                                        <p:cTn id="25" dur="300"/>
                                        <p:tgtEl>
                                          <p:spTgt spid="10"/>
                                        </p:tgtEl>
                                      </p:cBhvr>
                                    </p:animEffect>
                                  </p:childTnLst>
                                </p:cTn>
                              </p:par>
                              <p:par>
                                <p:cTn id="26" presetID="22" presetClass="entr" presetSubtype="8" fill="hold" nodeType="withEffect">
                                  <p:stCondLst>
                                    <p:cond delay="0"/>
                                  </p:stCondLst>
                                  <p:childTnLst>
                                    <p:set>
                                      <p:cBhvr>
                                        <p:cTn id="27" dur="1" fill="hold">
                                          <p:stCondLst>
                                            <p:cond delay="0"/>
                                          </p:stCondLst>
                                        </p:cTn>
                                        <p:tgtEl>
                                          <p:spTgt spid="12"/>
                                        </p:tgtEl>
                                        <p:attrNameLst>
                                          <p:attrName>style.visibility</p:attrName>
                                        </p:attrNameLst>
                                      </p:cBhvr>
                                      <p:to>
                                        <p:strVal val="visible"/>
                                      </p:to>
                                    </p:set>
                                    <p:animEffect transition="in" filter="wipe(left)">
                                      <p:cBhvr>
                                        <p:cTn id="28" dur="300"/>
                                        <p:tgtEl>
                                          <p:spTgt spid="12"/>
                                        </p:tgtEl>
                                      </p:cBhvr>
                                    </p:animEffect>
                                  </p:childTnLst>
                                </p:cTn>
                              </p:par>
                              <p:par>
                                <p:cTn id="29" presetID="22" presetClass="entr" presetSubtype="8" fill="hold" nodeType="withEffect">
                                  <p:stCondLst>
                                    <p:cond delay="0"/>
                                  </p:stCondLst>
                                  <p:childTnLst>
                                    <p:set>
                                      <p:cBhvr>
                                        <p:cTn id="30" dur="1" fill="hold">
                                          <p:stCondLst>
                                            <p:cond delay="0"/>
                                          </p:stCondLst>
                                        </p:cTn>
                                        <p:tgtEl>
                                          <p:spTgt spid="14"/>
                                        </p:tgtEl>
                                        <p:attrNameLst>
                                          <p:attrName>style.visibility</p:attrName>
                                        </p:attrNameLst>
                                      </p:cBhvr>
                                      <p:to>
                                        <p:strVal val="visible"/>
                                      </p:to>
                                    </p:set>
                                    <p:animEffect transition="in" filter="wipe(left)">
                                      <p:cBhvr>
                                        <p:cTn id="31" dur="300"/>
                                        <p:tgtEl>
                                          <p:spTgt spid="14"/>
                                        </p:tgtEl>
                                      </p:cBhvr>
                                    </p:animEffect>
                                  </p:childTnLst>
                                </p:cTn>
                              </p:par>
                              <p:par>
                                <p:cTn id="32" presetID="22" presetClass="entr" presetSubtype="8" fill="hold" nodeType="withEffect">
                                  <p:stCondLst>
                                    <p:cond delay="0"/>
                                  </p:stCondLst>
                                  <p:childTnLst>
                                    <p:set>
                                      <p:cBhvr>
                                        <p:cTn id="33" dur="1" fill="hold">
                                          <p:stCondLst>
                                            <p:cond delay="0"/>
                                          </p:stCondLst>
                                        </p:cTn>
                                        <p:tgtEl>
                                          <p:spTgt spid="15"/>
                                        </p:tgtEl>
                                        <p:attrNameLst>
                                          <p:attrName>style.visibility</p:attrName>
                                        </p:attrNameLst>
                                      </p:cBhvr>
                                      <p:to>
                                        <p:strVal val="visible"/>
                                      </p:to>
                                    </p:set>
                                    <p:animEffect transition="in" filter="wipe(left)">
                                      <p:cBhvr>
                                        <p:cTn id="34" dur="300"/>
                                        <p:tgtEl>
                                          <p:spTgt spid="15"/>
                                        </p:tgtEl>
                                      </p:cBhvr>
                                    </p:animEffect>
                                  </p:childTnLst>
                                </p:cTn>
                              </p:par>
                              <p:par>
                                <p:cTn id="35" presetID="22" presetClass="entr" presetSubtype="8" fill="hold" nodeType="withEffect">
                                  <p:stCondLst>
                                    <p:cond delay="0"/>
                                  </p:stCondLst>
                                  <p:childTnLst>
                                    <p:set>
                                      <p:cBhvr>
                                        <p:cTn id="36" dur="1" fill="hold">
                                          <p:stCondLst>
                                            <p:cond delay="0"/>
                                          </p:stCondLst>
                                        </p:cTn>
                                        <p:tgtEl>
                                          <p:spTgt spid="16"/>
                                        </p:tgtEl>
                                        <p:attrNameLst>
                                          <p:attrName>style.visibility</p:attrName>
                                        </p:attrNameLst>
                                      </p:cBhvr>
                                      <p:to>
                                        <p:strVal val="visible"/>
                                      </p:to>
                                    </p:set>
                                    <p:animEffect transition="in" filter="wipe(left)">
                                      <p:cBhvr>
                                        <p:cTn id="37" dur="300"/>
                                        <p:tgtEl>
                                          <p:spTgt spid="16"/>
                                        </p:tgtEl>
                                      </p:cBhvr>
                                    </p:animEffect>
                                  </p:childTnLst>
                                </p:cTn>
                              </p:par>
                              <p:par>
                                <p:cTn id="38" presetID="22" presetClass="entr" presetSubtype="8" fill="hold" nodeType="withEffect">
                                  <p:stCondLst>
                                    <p:cond delay="0"/>
                                  </p:stCondLst>
                                  <p:childTnLst>
                                    <p:set>
                                      <p:cBhvr>
                                        <p:cTn id="39" dur="1" fill="hold">
                                          <p:stCondLst>
                                            <p:cond delay="0"/>
                                          </p:stCondLst>
                                        </p:cTn>
                                        <p:tgtEl>
                                          <p:spTgt spid="17"/>
                                        </p:tgtEl>
                                        <p:attrNameLst>
                                          <p:attrName>style.visibility</p:attrName>
                                        </p:attrNameLst>
                                      </p:cBhvr>
                                      <p:to>
                                        <p:strVal val="visible"/>
                                      </p:to>
                                    </p:set>
                                    <p:animEffect transition="in" filter="wipe(left)">
                                      <p:cBhvr>
                                        <p:cTn id="40" dur="300"/>
                                        <p:tgtEl>
                                          <p:spTgt spid="17"/>
                                        </p:tgtEl>
                                      </p:cBhvr>
                                    </p:animEffect>
                                  </p:childTnLst>
                                </p:cTn>
                              </p:par>
                              <p:par>
                                <p:cTn id="41" presetID="22" presetClass="entr" presetSubtype="8" fill="hold" nodeType="withEffect">
                                  <p:stCondLst>
                                    <p:cond delay="0"/>
                                  </p:stCondLst>
                                  <p:childTnLst>
                                    <p:set>
                                      <p:cBhvr>
                                        <p:cTn id="42" dur="1" fill="hold">
                                          <p:stCondLst>
                                            <p:cond delay="0"/>
                                          </p:stCondLst>
                                        </p:cTn>
                                        <p:tgtEl>
                                          <p:spTgt spid="18"/>
                                        </p:tgtEl>
                                        <p:attrNameLst>
                                          <p:attrName>style.visibility</p:attrName>
                                        </p:attrNameLst>
                                      </p:cBhvr>
                                      <p:to>
                                        <p:strVal val="visible"/>
                                      </p:to>
                                    </p:set>
                                    <p:animEffect transition="in" filter="wipe(left)">
                                      <p:cBhvr>
                                        <p:cTn id="43" dur="300"/>
                                        <p:tgtEl>
                                          <p:spTgt spid="18"/>
                                        </p:tgtEl>
                                      </p:cBhvr>
                                    </p:animEffect>
                                  </p:childTnLst>
                                </p:cTn>
                              </p:par>
                            </p:childTnLst>
                          </p:cTn>
                        </p:par>
                      </p:childTnLst>
                    </p:cTn>
                  </p:par>
                  <p:par>
                    <p:cTn id="44" fill="hold">
                      <p:stCondLst>
                        <p:cond delay="indefinite"/>
                      </p:stCondLst>
                      <p:childTnLst>
                        <p:par>
                          <p:cTn id="45" fill="hold">
                            <p:stCondLst>
                              <p:cond delay="0"/>
                            </p:stCondLst>
                            <p:childTnLst>
                              <p:par>
                                <p:cTn id="46" presetID="22" presetClass="entr" presetSubtype="4" fill="hold" grpId="0" nodeType="clickEffect">
                                  <p:stCondLst>
                                    <p:cond delay="0"/>
                                  </p:stCondLst>
                                  <p:childTnLst>
                                    <p:set>
                                      <p:cBhvr>
                                        <p:cTn id="47" dur="1" fill="hold">
                                          <p:stCondLst>
                                            <p:cond delay="0"/>
                                          </p:stCondLst>
                                        </p:cTn>
                                        <p:tgtEl>
                                          <p:spTgt spid="20"/>
                                        </p:tgtEl>
                                        <p:attrNameLst>
                                          <p:attrName>style.visibility</p:attrName>
                                        </p:attrNameLst>
                                      </p:cBhvr>
                                      <p:to>
                                        <p:strVal val="visible"/>
                                      </p:to>
                                    </p:set>
                                    <p:animEffect transition="in" filter="wipe(down)">
                                      <p:cBhvr>
                                        <p:cTn id="48" dur="300"/>
                                        <p:tgtEl>
                                          <p:spTgt spid="20"/>
                                        </p:tgtEl>
                                      </p:cBhvr>
                                    </p:animEffect>
                                  </p:childTnLst>
                                </p:cTn>
                              </p:par>
                            </p:childTnLst>
                          </p:cTn>
                        </p:par>
                      </p:childTnLst>
                    </p:cTn>
                  </p:par>
                  <p:par>
                    <p:cTn id="49" fill="hold">
                      <p:stCondLst>
                        <p:cond delay="indefinite"/>
                      </p:stCondLst>
                      <p:childTnLst>
                        <p:par>
                          <p:cTn id="50" fill="hold">
                            <p:stCondLst>
                              <p:cond delay="0"/>
                            </p:stCondLst>
                            <p:childTnLst>
                              <p:par>
                                <p:cTn id="51" presetID="22" presetClass="entr" presetSubtype="4" fill="hold" grpId="0" nodeType="clickEffect">
                                  <p:stCondLst>
                                    <p:cond delay="0"/>
                                  </p:stCondLst>
                                  <p:childTnLst>
                                    <p:set>
                                      <p:cBhvr>
                                        <p:cTn id="52" dur="1" fill="hold">
                                          <p:stCondLst>
                                            <p:cond delay="0"/>
                                          </p:stCondLst>
                                        </p:cTn>
                                        <p:tgtEl>
                                          <p:spTgt spid="21"/>
                                        </p:tgtEl>
                                        <p:attrNameLst>
                                          <p:attrName>style.visibility</p:attrName>
                                        </p:attrNameLst>
                                      </p:cBhvr>
                                      <p:to>
                                        <p:strVal val="visible"/>
                                      </p:to>
                                    </p:set>
                                    <p:animEffect transition="in" filter="wipe(down)">
                                      <p:cBhvr>
                                        <p:cTn id="53" dur="300"/>
                                        <p:tgtEl>
                                          <p:spTgt spid="21"/>
                                        </p:tgtEl>
                                      </p:cBhvr>
                                    </p:animEffect>
                                  </p:childTnLst>
                                </p:cTn>
                              </p:par>
                            </p:childTnLst>
                          </p:cTn>
                        </p:par>
                      </p:childTnLst>
                    </p:cTn>
                  </p:par>
                  <p:par>
                    <p:cTn id="54" fill="hold">
                      <p:stCondLst>
                        <p:cond delay="indefinite"/>
                      </p:stCondLst>
                      <p:childTnLst>
                        <p:par>
                          <p:cTn id="55" fill="hold">
                            <p:stCondLst>
                              <p:cond delay="0"/>
                            </p:stCondLst>
                            <p:childTnLst>
                              <p:par>
                                <p:cTn id="56" presetID="22" presetClass="entr" presetSubtype="4" fill="hold" grpId="0" nodeType="clickEffect">
                                  <p:stCondLst>
                                    <p:cond delay="0"/>
                                  </p:stCondLst>
                                  <p:childTnLst>
                                    <p:set>
                                      <p:cBhvr>
                                        <p:cTn id="57" dur="1" fill="hold">
                                          <p:stCondLst>
                                            <p:cond delay="0"/>
                                          </p:stCondLst>
                                        </p:cTn>
                                        <p:tgtEl>
                                          <p:spTgt spid="22"/>
                                        </p:tgtEl>
                                        <p:attrNameLst>
                                          <p:attrName>style.visibility</p:attrName>
                                        </p:attrNameLst>
                                      </p:cBhvr>
                                      <p:to>
                                        <p:strVal val="visible"/>
                                      </p:to>
                                    </p:set>
                                    <p:animEffect transition="in" filter="wipe(down)">
                                      <p:cBhvr>
                                        <p:cTn id="58" dur="300"/>
                                        <p:tgtEl>
                                          <p:spTgt spid="22"/>
                                        </p:tgtEl>
                                      </p:cBhvr>
                                    </p:animEffect>
                                  </p:childTnLst>
                                </p:cTn>
                              </p:par>
                            </p:childTnLst>
                          </p:cTn>
                        </p:par>
                      </p:childTnLst>
                    </p:cTn>
                  </p:par>
                  <p:par>
                    <p:cTn id="59" fill="hold">
                      <p:stCondLst>
                        <p:cond delay="indefinite"/>
                      </p:stCondLst>
                      <p:childTnLst>
                        <p:par>
                          <p:cTn id="60" fill="hold">
                            <p:stCondLst>
                              <p:cond delay="0"/>
                            </p:stCondLst>
                            <p:childTnLst>
                              <p:par>
                                <p:cTn id="61" presetID="22" presetClass="entr" presetSubtype="4" fill="hold" grpId="0" nodeType="clickEffect">
                                  <p:stCondLst>
                                    <p:cond delay="0"/>
                                  </p:stCondLst>
                                  <p:childTnLst>
                                    <p:set>
                                      <p:cBhvr>
                                        <p:cTn id="62" dur="1" fill="hold">
                                          <p:stCondLst>
                                            <p:cond delay="0"/>
                                          </p:stCondLst>
                                        </p:cTn>
                                        <p:tgtEl>
                                          <p:spTgt spid="23"/>
                                        </p:tgtEl>
                                        <p:attrNameLst>
                                          <p:attrName>style.visibility</p:attrName>
                                        </p:attrNameLst>
                                      </p:cBhvr>
                                      <p:to>
                                        <p:strVal val="visible"/>
                                      </p:to>
                                    </p:set>
                                    <p:animEffect transition="in" filter="wipe(down)">
                                      <p:cBhvr>
                                        <p:cTn id="63" dur="300"/>
                                        <p:tgtEl>
                                          <p:spTgt spid="23"/>
                                        </p:tgtEl>
                                      </p:cBhvr>
                                    </p:animEffect>
                                  </p:childTnLst>
                                </p:cTn>
                              </p:par>
                            </p:childTnLst>
                          </p:cTn>
                        </p:par>
                      </p:childTnLst>
                    </p:cTn>
                  </p:par>
                  <p:par>
                    <p:cTn id="64" fill="hold">
                      <p:stCondLst>
                        <p:cond delay="indefinite"/>
                      </p:stCondLst>
                      <p:childTnLst>
                        <p:par>
                          <p:cTn id="65" fill="hold">
                            <p:stCondLst>
                              <p:cond delay="0"/>
                            </p:stCondLst>
                            <p:childTnLst>
                              <p:par>
                                <p:cTn id="66" presetID="22" presetClass="entr" presetSubtype="4" fill="hold" grpId="0" nodeType="clickEffect">
                                  <p:stCondLst>
                                    <p:cond delay="0"/>
                                  </p:stCondLst>
                                  <p:childTnLst>
                                    <p:set>
                                      <p:cBhvr>
                                        <p:cTn id="67" dur="1" fill="hold">
                                          <p:stCondLst>
                                            <p:cond delay="0"/>
                                          </p:stCondLst>
                                        </p:cTn>
                                        <p:tgtEl>
                                          <p:spTgt spid="24"/>
                                        </p:tgtEl>
                                        <p:attrNameLst>
                                          <p:attrName>style.visibility</p:attrName>
                                        </p:attrNameLst>
                                      </p:cBhvr>
                                      <p:to>
                                        <p:strVal val="visible"/>
                                      </p:to>
                                    </p:set>
                                    <p:animEffect transition="in" filter="wipe(down)">
                                      <p:cBhvr>
                                        <p:cTn id="68" dur="300"/>
                                        <p:tgtEl>
                                          <p:spTgt spid="24"/>
                                        </p:tgtEl>
                                      </p:cBhvr>
                                    </p:animEffect>
                                  </p:childTnLst>
                                </p:cTn>
                              </p:par>
                            </p:childTnLst>
                          </p:cTn>
                        </p:par>
                      </p:childTnLst>
                    </p:cTn>
                  </p:par>
                  <p:par>
                    <p:cTn id="69" fill="hold">
                      <p:stCondLst>
                        <p:cond delay="indefinite"/>
                      </p:stCondLst>
                      <p:childTnLst>
                        <p:par>
                          <p:cTn id="70" fill="hold">
                            <p:stCondLst>
                              <p:cond delay="0"/>
                            </p:stCondLst>
                            <p:childTnLst>
                              <p:par>
                                <p:cTn id="71" presetID="22" presetClass="entr" presetSubtype="4" fill="hold" grpId="0" nodeType="clickEffect">
                                  <p:stCondLst>
                                    <p:cond delay="0"/>
                                  </p:stCondLst>
                                  <p:childTnLst>
                                    <p:set>
                                      <p:cBhvr>
                                        <p:cTn id="72" dur="1" fill="hold">
                                          <p:stCondLst>
                                            <p:cond delay="0"/>
                                          </p:stCondLst>
                                        </p:cTn>
                                        <p:tgtEl>
                                          <p:spTgt spid="25"/>
                                        </p:tgtEl>
                                        <p:attrNameLst>
                                          <p:attrName>style.visibility</p:attrName>
                                        </p:attrNameLst>
                                      </p:cBhvr>
                                      <p:to>
                                        <p:strVal val="visible"/>
                                      </p:to>
                                    </p:set>
                                    <p:animEffect transition="in" filter="wipe(down)">
                                      <p:cBhvr>
                                        <p:cTn id="73" dur="300"/>
                                        <p:tgtEl>
                                          <p:spTgt spid="25"/>
                                        </p:tgtEl>
                                      </p:cBhvr>
                                    </p:animEffect>
                                  </p:childTnLst>
                                </p:cTn>
                              </p:par>
                            </p:childTnLst>
                          </p:cTn>
                        </p:par>
                      </p:childTnLst>
                    </p:cTn>
                  </p:par>
                  <p:par>
                    <p:cTn id="74" fill="hold">
                      <p:stCondLst>
                        <p:cond delay="indefinite"/>
                      </p:stCondLst>
                      <p:childTnLst>
                        <p:par>
                          <p:cTn id="75" fill="hold">
                            <p:stCondLst>
                              <p:cond delay="0"/>
                            </p:stCondLst>
                            <p:childTnLst>
                              <p:par>
                                <p:cTn id="76" presetID="10" presetClass="entr" presetSubtype="0" fill="hold" nodeType="clickEffect">
                                  <p:stCondLst>
                                    <p:cond delay="0"/>
                                  </p:stCondLst>
                                  <p:childTnLst>
                                    <p:set>
                                      <p:cBhvr>
                                        <p:cTn id="77" dur="1" fill="hold">
                                          <p:stCondLst>
                                            <p:cond delay="0"/>
                                          </p:stCondLst>
                                        </p:cTn>
                                        <p:tgtEl>
                                          <p:spTgt spid="27"/>
                                        </p:tgtEl>
                                        <p:attrNameLst>
                                          <p:attrName>style.visibility</p:attrName>
                                        </p:attrNameLst>
                                      </p:cBhvr>
                                      <p:to>
                                        <p:strVal val="visible"/>
                                      </p:to>
                                    </p:set>
                                    <p:animEffect transition="in" filter="fade">
                                      <p:cBhvr>
                                        <p:cTn id="78" dur="300"/>
                                        <p:tgtEl>
                                          <p:spTgt spid="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2" grpId="0" animBg="1"/>
      <p:bldP spid="20" grpId="0"/>
      <p:bldP spid="21" grpId="0"/>
      <p:bldP spid="22" grpId="0"/>
      <p:bldP spid="23" grpId="0"/>
      <p:bldP spid="24" grpId="0"/>
      <p:bldP spid="25"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885"/>
        <p:cNvGrpSpPr/>
        <p:nvPr/>
      </p:nvGrpSpPr>
      <p:grpSpPr>
        <a:xfrm>
          <a:off x="0" y="0"/>
          <a:ext cx="0" cy="0"/>
          <a:chOff x="0" y="0"/>
          <a:chExt cx="0" cy="0"/>
        </a:xfrm>
      </p:grpSpPr>
      <p:sp>
        <p:nvSpPr>
          <p:cNvPr id="12" name="Google Shape;600;p25">
            <a:extLst>
              <a:ext uri="{FF2B5EF4-FFF2-40B4-BE49-F238E27FC236}">
                <a16:creationId xmlns:a16="http://schemas.microsoft.com/office/drawing/2014/main" id="{70CB19E6-A325-4398-95C6-F004438D3EB5}"/>
              </a:ext>
            </a:extLst>
          </p:cNvPr>
          <p:cNvSpPr txBox="1">
            <a:spLocks/>
          </p:cNvSpPr>
          <p:nvPr/>
        </p:nvSpPr>
        <p:spPr>
          <a:xfrm>
            <a:off x="-124259" y="141421"/>
            <a:ext cx="9392517" cy="732900"/>
          </a:xfrm>
          <a:prstGeom prst="rect">
            <a:avLst/>
          </a:prstGeom>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2400" b="1" dirty="0">
                <a:solidFill>
                  <a:schemeClr val="accent6">
                    <a:lumMod val="50000"/>
                  </a:schemeClr>
                </a:solidFill>
                <a:latin typeface="+mn-lt"/>
              </a:rPr>
              <a:t>THÍ NGHIỆM 1: </a:t>
            </a:r>
            <a:r>
              <a:rPr lang="en-US" sz="2400" dirty="0" err="1">
                <a:solidFill>
                  <a:schemeClr val="accent6">
                    <a:lumMod val="50000"/>
                  </a:schemeClr>
                </a:solidFill>
                <a:latin typeface="+mn-lt"/>
              </a:rPr>
              <a:t>Tách</a:t>
            </a:r>
            <a:r>
              <a:rPr lang="en-US" sz="2400" dirty="0">
                <a:solidFill>
                  <a:schemeClr val="accent6">
                    <a:lumMod val="50000"/>
                  </a:schemeClr>
                </a:solidFill>
                <a:latin typeface="+mn-lt"/>
              </a:rPr>
              <a:t> </a:t>
            </a:r>
            <a:r>
              <a:rPr lang="en-US" sz="2400" dirty="0" err="1">
                <a:solidFill>
                  <a:schemeClr val="accent6">
                    <a:lumMod val="50000"/>
                  </a:schemeClr>
                </a:solidFill>
                <a:latin typeface="+mn-lt"/>
              </a:rPr>
              <a:t>sunfur</a:t>
            </a:r>
            <a:r>
              <a:rPr lang="en-US" sz="2400" dirty="0">
                <a:solidFill>
                  <a:schemeClr val="accent6">
                    <a:lumMod val="50000"/>
                  </a:schemeClr>
                </a:solidFill>
                <a:latin typeface="+mn-lt"/>
              </a:rPr>
              <a:t> ra </a:t>
            </a:r>
            <a:r>
              <a:rPr lang="en-US" sz="2400" dirty="0" err="1">
                <a:solidFill>
                  <a:schemeClr val="accent6">
                    <a:lumMod val="50000"/>
                  </a:schemeClr>
                </a:solidFill>
                <a:latin typeface="+mn-lt"/>
              </a:rPr>
              <a:t>khỏi</a:t>
            </a:r>
            <a:r>
              <a:rPr lang="en-US" sz="2400" dirty="0">
                <a:solidFill>
                  <a:schemeClr val="accent6">
                    <a:lumMod val="50000"/>
                  </a:schemeClr>
                </a:solidFill>
                <a:latin typeface="+mn-lt"/>
              </a:rPr>
              <a:t> </a:t>
            </a:r>
            <a:r>
              <a:rPr lang="en-US" sz="2400" dirty="0" err="1">
                <a:solidFill>
                  <a:schemeClr val="accent6">
                    <a:lumMod val="50000"/>
                  </a:schemeClr>
                </a:solidFill>
                <a:latin typeface="+mn-lt"/>
              </a:rPr>
              <a:t>hỗn</a:t>
            </a:r>
            <a:r>
              <a:rPr lang="en-US" sz="2400" dirty="0">
                <a:solidFill>
                  <a:schemeClr val="accent6">
                    <a:lumMod val="50000"/>
                  </a:schemeClr>
                </a:solidFill>
                <a:latin typeface="+mn-lt"/>
              </a:rPr>
              <a:t> </a:t>
            </a:r>
            <a:r>
              <a:rPr lang="en-US" sz="2400" dirty="0" err="1">
                <a:solidFill>
                  <a:schemeClr val="accent6">
                    <a:lumMod val="50000"/>
                  </a:schemeClr>
                </a:solidFill>
                <a:latin typeface="+mn-lt"/>
              </a:rPr>
              <a:t>hợp</a:t>
            </a:r>
            <a:r>
              <a:rPr lang="en-US" sz="2400" dirty="0">
                <a:solidFill>
                  <a:schemeClr val="accent6">
                    <a:lumMod val="50000"/>
                  </a:schemeClr>
                </a:solidFill>
                <a:latin typeface="+mn-lt"/>
              </a:rPr>
              <a:t> </a:t>
            </a:r>
            <a:r>
              <a:rPr lang="en-US" sz="2400" dirty="0" err="1">
                <a:solidFill>
                  <a:schemeClr val="accent6">
                    <a:lumMod val="50000"/>
                  </a:schemeClr>
                </a:solidFill>
                <a:latin typeface="+mn-lt"/>
              </a:rPr>
              <a:t>sunfur</a:t>
            </a:r>
            <a:r>
              <a:rPr lang="en-US" sz="2400" dirty="0">
                <a:solidFill>
                  <a:schemeClr val="accent6">
                    <a:lumMod val="50000"/>
                  </a:schemeClr>
                </a:solidFill>
                <a:latin typeface="+mn-lt"/>
              </a:rPr>
              <a:t> </a:t>
            </a:r>
            <a:r>
              <a:rPr lang="en-US" sz="2400" dirty="0" err="1">
                <a:solidFill>
                  <a:schemeClr val="accent6">
                    <a:lumMod val="50000"/>
                  </a:schemeClr>
                </a:solidFill>
                <a:latin typeface="+mn-lt"/>
              </a:rPr>
              <a:t>và</a:t>
            </a:r>
            <a:r>
              <a:rPr lang="en-US" sz="2400" dirty="0">
                <a:solidFill>
                  <a:schemeClr val="accent6">
                    <a:lumMod val="50000"/>
                  </a:schemeClr>
                </a:solidFill>
                <a:latin typeface="+mn-lt"/>
              </a:rPr>
              <a:t> </a:t>
            </a:r>
            <a:r>
              <a:rPr lang="en-US" sz="2400" dirty="0" err="1">
                <a:solidFill>
                  <a:schemeClr val="accent6">
                    <a:lumMod val="50000"/>
                  </a:schemeClr>
                </a:solidFill>
                <a:latin typeface="+mn-lt"/>
              </a:rPr>
              <a:t>nước</a:t>
            </a:r>
            <a:r>
              <a:rPr lang="en-US" sz="2400" b="1" dirty="0">
                <a:solidFill>
                  <a:schemeClr val="accent6">
                    <a:lumMod val="50000"/>
                  </a:schemeClr>
                </a:solidFill>
                <a:latin typeface="+mn-lt"/>
              </a:rPr>
              <a:t> </a:t>
            </a:r>
          </a:p>
        </p:txBody>
      </p:sp>
      <p:pic>
        <p:nvPicPr>
          <p:cNvPr id="3" name="Picture 2">
            <a:extLst>
              <a:ext uri="{FF2B5EF4-FFF2-40B4-BE49-F238E27FC236}">
                <a16:creationId xmlns:a16="http://schemas.microsoft.com/office/drawing/2014/main" id="{5483DE91-E460-4BF3-9AC1-12D1EB335F12}"/>
              </a:ext>
            </a:extLst>
          </p:cNvPr>
          <p:cNvPicPr>
            <a:picLocks noChangeAspect="1"/>
          </p:cNvPicPr>
          <p:nvPr/>
        </p:nvPicPr>
        <p:blipFill rotWithShape="1">
          <a:blip r:embed="rId3"/>
          <a:srcRect l="33086" t="19274" r="27161" b="14630"/>
          <a:stretch/>
        </p:blipFill>
        <p:spPr>
          <a:xfrm>
            <a:off x="451556" y="1253066"/>
            <a:ext cx="3635022" cy="3397956"/>
          </a:xfrm>
          <a:prstGeom prst="rect">
            <a:avLst/>
          </a:prstGeom>
        </p:spPr>
      </p:pic>
      <p:sp>
        <p:nvSpPr>
          <p:cNvPr id="4" name="Rectangle: Rounded Corners 3">
            <a:extLst>
              <a:ext uri="{FF2B5EF4-FFF2-40B4-BE49-F238E27FC236}">
                <a16:creationId xmlns:a16="http://schemas.microsoft.com/office/drawing/2014/main" id="{99089326-3FB4-4D4E-9239-1A2A4255BAE9}"/>
              </a:ext>
            </a:extLst>
          </p:cNvPr>
          <p:cNvSpPr/>
          <p:nvPr/>
        </p:nvSpPr>
        <p:spPr>
          <a:xfrm>
            <a:off x="4199466" y="1253066"/>
            <a:ext cx="4492978" cy="812801"/>
          </a:xfrm>
          <a:prstGeom prst="roundRect">
            <a:avLst/>
          </a:prstGeom>
          <a:ln w="19050">
            <a:solidFill>
              <a:srgbClr val="7D682B"/>
            </a:solid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US" sz="2200" dirty="0">
                <a:solidFill>
                  <a:schemeClr val="tx1"/>
                </a:solidFill>
              </a:rPr>
              <a:t>B1: </a:t>
            </a:r>
            <a:r>
              <a:rPr lang="en-US" sz="2200" dirty="0" err="1">
                <a:solidFill>
                  <a:schemeClr val="tx1"/>
                </a:solidFill>
              </a:rPr>
              <a:t>Lắp</a:t>
            </a:r>
            <a:r>
              <a:rPr lang="en-US" sz="2200" dirty="0">
                <a:solidFill>
                  <a:schemeClr val="tx1"/>
                </a:solidFill>
              </a:rPr>
              <a:t> </a:t>
            </a:r>
            <a:r>
              <a:rPr lang="en-US" sz="2200" dirty="0" err="1">
                <a:solidFill>
                  <a:schemeClr val="tx1"/>
                </a:solidFill>
              </a:rPr>
              <a:t>dụng</a:t>
            </a:r>
            <a:r>
              <a:rPr lang="en-US" sz="2200" dirty="0">
                <a:solidFill>
                  <a:schemeClr val="tx1"/>
                </a:solidFill>
              </a:rPr>
              <a:t> </a:t>
            </a:r>
            <a:r>
              <a:rPr lang="en-US" sz="2200" dirty="0" err="1">
                <a:solidFill>
                  <a:schemeClr val="tx1"/>
                </a:solidFill>
              </a:rPr>
              <a:t>cụ</a:t>
            </a:r>
            <a:r>
              <a:rPr lang="en-US" sz="2200" dirty="0">
                <a:solidFill>
                  <a:schemeClr val="tx1"/>
                </a:solidFill>
              </a:rPr>
              <a:t> </a:t>
            </a:r>
            <a:r>
              <a:rPr lang="en-US" sz="2200" dirty="0" err="1">
                <a:solidFill>
                  <a:schemeClr val="tx1"/>
                </a:solidFill>
              </a:rPr>
              <a:t>như</a:t>
            </a:r>
            <a:r>
              <a:rPr lang="en-US" sz="2200" dirty="0">
                <a:solidFill>
                  <a:schemeClr val="tx1"/>
                </a:solidFill>
              </a:rPr>
              <a:t> </a:t>
            </a:r>
            <a:r>
              <a:rPr lang="en-US" sz="2200" dirty="0" err="1">
                <a:solidFill>
                  <a:schemeClr val="tx1"/>
                </a:solidFill>
              </a:rPr>
              <a:t>hình</a:t>
            </a:r>
            <a:endParaRPr lang="en-US" sz="2200" dirty="0">
              <a:solidFill>
                <a:schemeClr val="tx1"/>
              </a:solidFill>
            </a:endParaRPr>
          </a:p>
        </p:txBody>
      </p:sp>
      <p:sp>
        <p:nvSpPr>
          <p:cNvPr id="18" name="Rectangle: Rounded Corners 17">
            <a:extLst>
              <a:ext uri="{FF2B5EF4-FFF2-40B4-BE49-F238E27FC236}">
                <a16:creationId xmlns:a16="http://schemas.microsoft.com/office/drawing/2014/main" id="{589309BA-B061-46D3-AD34-46A032DD65A8}"/>
              </a:ext>
            </a:extLst>
          </p:cNvPr>
          <p:cNvSpPr/>
          <p:nvPr/>
        </p:nvSpPr>
        <p:spPr>
          <a:xfrm>
            <a:off x="4199466" y="2290938"/>
            <a:ext cx="4492978" cy="812801"/>
          </a:xfrm>
          <a:prstGeom prst="roundRect">
            <a:avLst/>
          </a:prstGeom>
          <a:ln w="19050">
            <a:solidFill>
              <a:srgbClr val="7D682B"/>
            </a:solid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US" sz="2200" dirty="0">
                <a:solidFill>
                  <a:schemeClr val="tx1"/>
                </a:solidFill>
              </a:rPr>
              <a:t>B2: </a:t>
            </a:r>
            <a:r>
              <a:rPr lang="en-US" sz="2200" dirty="0" err="1">
                <a:solidFill>
                  <a:schemeClr val="tx1"/>
                </a:solidFill>
              </a:rPr>
              <a:t>Rót</a:t>
            </a:r>
            <a:r>
              <a:rPr lang="en-US" sz="2200" dirty="0">
                <a:solidFill>
                  <a:schemeClr val="tx1"/>
                </a:solidFill>
              </a:rPr>
              <a:t> </a:t>
            </a:r>
            <a:r>
              <a:rPr lang="en-US" sz="2200" dirty="0" err="1">
                <a:solidFill>
                  <a:schemeClr val="tx1"/>
                </a:solidFill>
              </a:rPr>
              <a:t>hỗn</a:t>
            </a:r>
            <a:r>
              <a:rPr lang="en-US" sz="2200" dirty="0">
                <a:solidFill>
                  <a:schemeClr val="tx1"/>
                </a:solidFill>
              </a:rPr>
              <a:t> </a:t>
            </a:r>
            <a:r>
              <a:rPr lang="en-US" sz="2200" dirty="0" err="1">
                <a:solidFill>
                  <a:schemeClr val="tx1"/>
                </a:solidFill>
              </a:rPr>
              <a:t>hợp</a:t>
            </a:r>
            <a:r>
              <a:rPr lang="en-US" sz="2200" dirty="0">
                <a:solidFill>
                  <a:schemeClr val="tx1"/>
                </a:solidFill>
              </a:rPr>
              <a:t> </a:t>
            </a:r>
            <a:r>
              <a:rPr lang="en-US" sz="2200" dirty="0" err="1">
                <a:solidFill>
                  <a:schemeClr val="tx1"/>
                </a:solidFill>
              </a:rPr>
              <a:t>theo</a:t>
            </a:r>
            <a:r>
              <a:rPr lang="en-US" sz="2200" dirty="0">
                <a:solidFill>
                  <a:schemeClr val="tx1"/>
                </a:solidFill>
              </a:rPr>
              <a:t> </a:t>
            </a:r>
            <a:r>
              <a:rPr lang="en-US" sz="2200" dirty="0" err="1">
                <a:solidFill>
                  <a:schemeClr val="tx1"/>
                </a:solidFill>
              </a:rPr>
              <a:t>đũa</a:t>
            </a:r>
            <a:r>
              <a:rPr lang="en-US" sz="2200" dirty="0">
                <a:solidFill>
                  <a:schemeClr val="tx1"/>
                </a:solidFill>
              </a:rPr>
              <a:t> </a:t>
            </a:r>
            <a:r>
              <a:rPr lang="en-US" sz="2200" dirty="0" err="1">
                <a:solidFill>
                  <a:schemeClr val="tx1"/>
                </a:solidFill>
              </a:rPr>
              <a:t>thuỷ</a:t>
            </a:r>
            <a:r>
              <a:rPr lang="en-US" sz="2200" dirty="0">
                <a:solidFill>
                  <a:schemeClr val="tx1"/>
                </a:solidFill>
              </a:rPr>
              <a:t> </a:t>
            </a:r>
            <a:r>
              <a:rPr lang="en-US" sz="2200" dirty="0" err="1">
                <a:solidFill>
                  <a:schemeClr val="tx1"/>
                </a:solidFill>
              </a:rPr>
              <a:t>tinh</a:t>
            </a:r>
            <a:r>
              <a:rPr lang="en-US" sz="2200" dirty="0">
                <a:solidFill>
                  <a:schemeClr val="tx1"/>
                </a:solidFill>
              </a:rPr>
              <a:t> </a:t>
            </a:r>
            <a:r>
              <a:rPr lang="en-US" sz="2200" dirty="0" err="1">
                <a:solidFill>
                  <a:schemeClr val="tx1"/>
                </a:solidFill>
              </a:rPr>
              <a:t>vào</a:t>
            </a:r>
            <a:r>
              <a:rPr lang="en-US" sz="2200" dirty="0">
                <a:solidFill>
                  <a:schemeClr val="tx1"/>
                </a:solidFill>
              </a:rPr>
              <a:t> </a:t>
            </a:r>
            <a:r>
              <a:rPr lang="en-US" sz="2200" dirty="0" err="1">
                <a:solidFill>
                  <a:schemeClr val="tx1"/>
                </a:solidFill>
              </a:rPr>
              <a:t>phễu</a:t>
            </a:r>
            <a:r>
              <a:rPr lang="en-US" sz="2200" dirty="0">
                <a:solidFill>
                  <a:schemeClr val="tx1"/>
                </a:solidFill>
              </a:rPr>
              <a:t> </a:t>
            </a:r>
            <a:r>
              <a:rPr lang="en-US" sz="2200" dirty="0" err="1">
                <a:solidFill>
                  <a:schemeClr val="tx1"/>
                </a:solidFill>
              </a:rPr>
              <a:t>có</a:t>
            </a:r>
            <a:r>
              <a:rPr lang="en-US" sz="2200" dirty="0">
                <a:solidFill>
                  <a:schemeClr val="tx1"/>
                </a:solidFill>
              </a:rPr>
              <a:t> </a:t>
            </a:r>
            <a:r>
              <a:rPr lang="en-US" sz="2200" dirty="0" err="1">
                <a:solidFill>
                  <a:schemeClr val="tx1"/>
                </a:solidFill>
              </a:rPr>
              <a:t>giấy</a:t>
            </a:r>
            <a:r>
              <a:rPr lang="en-US" sz="2200" dirty="0">
                <a:solidFill>
                  <a:schemeClr val="tx1"/>
                </a:solidFill>
              </a:rPr>
              <a:t> </a:t>
            </a:r>
            <a:r>
              <a:rPr lang="en-US" sz="2200" dirty="0" err="1">
                <a:solidFill>
                  <a:schemeClr val="tx1"/>
                </a:solidFill>
              </a:rPr>
              <a:t>lọc</a:t>
            </a:r>
            <a:endParaRPr lang="en-US" sz="2200" dirty="0">
              <a:solidFill>
                <a:schemeClr val="tx1"/>
              </a:solidFill>
            </a:endParaRPr>
          </a:p>
        </p:txBody>
      </p:sp>
      <p:sp>
        <p:nvSpPr>
          <p:cNvPr id="19" name="Rectangle: Rounded Corners 18">
            <a:extLst>
              <a:ext uri="{FF2B5EF4-FFF2-40B4-BE49-F238E27FC236}">
                <a16:creationId xmlns:a16="http://schemas.microsoft.com/office/drawing/2014/main" id="{5107AB8E-20F3-436A-A738-99B6663C0D18}"/>
              </a:ext>
            </a:extLst>
          </p:cNvPr>
          <p:cNvSpPr/>
          <p:nvPr/>
        </p:nvSpPr>
        <p:spPr>
          <a:xfrm>
            <a:off x="4199466" y="3328811"/>
            <a:ext cx="4492978" cy="1322211"/>
          </a:xfrm>
          <a:prstGeom prst="roundRect">
            <a:avLst/>
          </a:prstGeom>
          <a:ln w="19050">
            <a:solidFill>
              <a:srgbClr val="7D682B"/>
            </a:solid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just"/>
            <a:r>
              <a:rPr lang="en-US" sz="2200" dirty="0">
                <a:solidFill>
                  <a:schemeClr val="tx1"/>
                </a:solidFill>
              </a:rPr>
              <a:t>B3: </a:t>
            </a:r>
            <a:r>
              <a:rPr lang="en-US" sz="2200" dirty="0" err="1">
                <a:solidFill>
                  <a:schemeClr val="tx1"/>
                </a:solidFill>
              </a:rPr>
              <a:t>Chất</a:t>
            </a:r>
            <a:r>
              <a:rPr lang="en-US" sz="2200" dirty="0">
                <a:solidFill>
                  <a:schemeClr val="tx1"/>
                </a:solidFill>
              </a:rPr>
              <a:t> </a:t>
            </a:r>
            <a:r>
              <a:rPr lang="en-US" sz="2200" dirty="0" err="1">
                <a:solidFill>
                  <a:schemeClr val="tx1"/>
                </a:solidFill>
              </a:rPr>
              <a:t>rắn</a:t>
            </a:r>
            <a:r>
              <a:rPr lang="en-US" sz="2200" dirty="0">
                <a:solidFill>
                  <a:schemeClr val="tx1"/>
                </a:solidFill>
              </a:rPr>
              <a:t> </a:t>
            </a:r>
            <a:r>
              <a:rPr lang="en-US" sz="2200" dirty="0" err="1">
                <a:solidFill>
                  <a:schemeClr val="tx1"/>
                </a:solidFill>
              </a:rPr>
              <a:t>màu</a:t>
            </a:r>
            <a:r>
              <a:rPr lang="en-US" sz="2200" dirty="0">
                <a:solidFill>
                  <a:schemeClr val="tx1"/>
                </a:solidFill>
              </a:rPr>
              <a:t> </a:t>
            </a:r>
            <a:r>
              <a:rPr lang="en-US" sz="2200" dirty="0" err="1">
                <a:solidFill>
                  <a:schemeClr val="tx1"/>
                </a:solidFill>
              </a:rPr>
              <a:t>vàng</a:t>
            </a:r>
            <a:r>
              <a:rPr lang="en-US" sz="2200" dirty="0">
                <a:solidFill>
                  <a:schemeClr val="tx1"/>
                </a:solidFill>
              </a:rPr>
              <a:t>, </a:t>
            </a:r>
            <a:r>
              <a:rPr lang="en-US" sz="2200" dirty="0" err="1">
                <a:solidFill>
                  <a:schemeClr val="tx1"/>
                </a:solidFill>
              </a:rPr>
              <a:t>không</a:t>
            </a:r>
            <a:r>
              <a:rPr lang="en-US" sz="2200" dirty="0">
                <a:solidFill>
                  <a:schemeClr val="tx1"/>
                </a:solidFill>
              </a:rPr>
              <a:t> tan (</a:t>
            </a:r>
            <a:r>
              <a:rPr lang="en-US" sz="2200" dirty="0" err="1">
                <a:solidFill>
                  <a:schemeClr val="tx1"/>
                </a:solidFill>
              </a:rPr>
              <a:t>sunfur</a:t>
            </a:r>
            <a:r>
              <a:rPr lang="en-US" sz="2200" dirty="0">
                <a:solidFill>
                  <a:schemeClr val="tx1"/>
                </a:solidFill>
              </a:rPr>
              <a:t>) </a:t>
            </a:r>
            <a:r>
              <a:rPr lang="en-US" sz="2200" dirty="0" err="1">
                <a:solidFill>
                  <a:schemeClr val="tx1"/>
                </a:solidFill>
              </a:rPr>
              <a:t>sẽ</a:t>
            </a:r>
            <a:r>
              <a:rPr lang="en-US" sz="2200" dirty="0">
                <a:solidFill>
                  <a:schemeClr val="tx1"/>
                </a:solidFill>
              </a:rPr>
              <a:t> ở </a:t>
            </a:r>
            <a:r>
              <a:rPr lang="en-US" sz="2200" dirty="0" err="1">
                <a:solidFill>
                  <a:schemeClr val="tx1"/>
                </a:solidFill>
              </a:rPr>
              <a:t>lại</a:t>
            </a:r>
            <a:r>
              <a:rPr lang="en-US" sz="2200" dirty="0">
                <a:solidFill>
                  <a:schemeClr val="tx1"/>
                </a:solidFill>
              </a:rPr>
              <a:t> </a:t>
            </a:r>
            <a:r>
              <a:rPr lang="en-US" sz="2200" dirty="0" err="1">
                <a:solidFill>
                  <a:schemeClr val="tx1"/>
                </a:solidFill>
              </a:rPr>
              <a:t>trong</a:t>
            </a:r>
            <a:r>
              <a:rPr lang="en-US" sz="2200" dirty="0">
                <a:solidFill>
                  <a:schemeClr val="tx1"/>
                </a:solidFill>
              </a:rPr>
              <a:t> </a:t>
            </a:r>
            <a:r>
              <a:rPr lang="en-US" sz="2200" dirty="0" err="1">
                <a:solidFill>
                  <a:schemeClr val="tx1"/>
                </a:solidFill>
              </a:rPr>
              <a:t>phễu</a:t>
            </a:r>
            <a:r>
              <a:rPr lang="en-US" sz="2200" dirty="0">
                <a:solidFill>
                  <a:schemeClr val="tx1"/>
                </a:solidFill>
              </a:rPr>
              <a:t>, </a:t>
            </a:r>
            <a:r>
              <a:rPr lang="en-US" sz="2200" dirty="0" err="1">
                <a:solidFill>
                  <a:schemeClr val="tx1"/>
                </a:solidFill>
              </a:rPr>
              <a:t>còn</a:t>
            </a:r>
            <a:r>
              <a:rPr lang="en-US" sz="2200" dirty="0">
                <a:solidFill>
                  <a:schemeClr val="tx1"/>
                </a:solidFill>
              </a:rPr>
              <a:t> </a:t>
            </a:r>
            <a:r>
              <a:rPr lang="en-US" sz="2200" dirty="0" err="1">
                <a:solidFill>
                  <a:schemeClr val="tx1"/>
                </a:solidFill>
              </a:rPr>
              <a:t>nước</a:t>
            </a:r>
            <a:r>
              <a:rPr lang="en-US" sz="2200" dirty="0">
                <a:solidFill>
                  <a:schemeClr val="tx1"/>
                </a:solidFill>
              </a:rPr>
              <a:t> </a:t>
            </a:r>
            <a:r>
              <a:rPr lang="en-US" sz="2200" dirty="0" err="1">
                <a:solidFill>
                  <a:schemeClr val="tx1"/>
                </a:solidFill>
              </a:rPr>
              <a:t>chảy</a:t>
            </a:r>
            <a:r>
              <a:rPr lang="en-US" sz="2200" dirty="0">
                <a:solidFill>
                  <a:schemeClr val="tx1"/>
                </a:solidFill>
              </a:rPr>
              <a:t> </a:t>
            </a:r>
            <a:r>
              <a:rPr lang="en-US" sz="2200" dirty="0" err="1">
                <a:solidFill>
                  <a:schemeClr val="tx1"/>
                </a:solidFill>
              </a:rPr>
              <a:t>xuống</a:t>
            </a:r>
            <a:r>
              <a:rPr lang="en-US" sz="2200" dirty="0">
                <a:solidFill>
                  <a:schemeClr val="tx1"/>
                </a:solidFill>
              </a:rPr>
              <a:t> </a:t>
            </a:r>
            <a:r>
              <a:rPr lang="en-US" sz="2200" dirty="0" err="1">
                <a:solidFill>
                  <a:schemeClr val="tx1"/>
                </a:solidFill>
              </a:rPr>
              <a:t>bình</a:t>
            </a:r>
            <a:r>
              <a:rPr lang="en-US" sz="2200" dirty="0">
                <a:solidFill>
                  <a:schemeClr val="tx1"/>
                </a:solidFill>
              </a:rPr>
              <a:t> </a:t>
            </a:r>
            <a:r>
              <a:rPr lang="en-US" sz="2200" dirty="0" err="1">
                <a:solidFill>
                  <a:schemeClr val="tx1"/>
                </a:solidFill>
              </a:rPr>
              <a:t>hứng</a:t>
            </a:r>
            <a:r>
              <a:rPr lang="en-US" sz="2200" dirty="0">
                <a:solidFill>
                  <a:schemeClr val="tx1"/>
                </a:solidFill>
              </a:rPr>
              <a:t> </a:t>
            </a:r>
          </a:p>
        </p:txBody>
      </p:sp>
    </p:spTree>
    <p:extLst>
      <p:ext uri="{BB962C8B-B14F-4D97-AF65-F5344CB8AC3E}">
        <p14:creationId xmlns:p14="http://schemas.microsoft.com/office/powerpoint/2010/main" val="202402959"/>
      </p:ext>
    </p:extLst>
  </p:cSld>
  <p:clrMapOvr>
    <a:masterClrMapping/>
  </p:clrMapOvr>
  <mc:AlternateContent xmlns:mc="http://schemas.openxmlformats.org/markup-compatibility/2006" xmlns:p14="http://schemas.microsoft.com/office/powerpoint/2010/main">
    <mc:Choice Requires="p14">
      <p:transition p14:dur="300">
        <p:push dir="r"/>
      </p:transition>
    </mc:Choice>
    <mc:Fallback xmlns="">
      <p:transition>
        <p:push dir="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ircle(in)">
                                      <p:cBhvr>
                                        <p:cTn id="7" dur="3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arn(inVertical)">
                                      <p:cBhvr>
                                        <p:cTn id="12" dur="3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18"/>
                                        </p:tgtEl>
                                        <p:attrNameLst>
                                          <p:attrName>style.visibility</p:attrName>
                                        </p:attrNameLst>
                                      </p:cBhvr>
                                      <p:to>
                                        <p:strVal val="visible"/>
                                      </p:to>
                                    </p:set>
                                    <p:animEffect transition="in" filter="barn(inVertical)">
                                      <p:cBhvr>
                                        <p:cTn id="17" dur="300"/>
                                        <p:tgtEl>
                                          <p:spTgt spid="18"/>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19"/>
                                        </p:tgtEl>
                                        <p:attrNameLst>
                                          <p:attrName>style.visibility</p:attrName>
                                        </p:attrNameLst>
                                      </p:cBhvr>
                                      <p:to>
                                        <p:strVal val="visible"/>
                                      </p:to>
                                    </p:set>
                                    <p:animEffect transition="in" filter="barn(inVertical)">
                                      <p:cBhvr>
                                        <p:cTn id="22" dur="3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8" grpId="0" animBg="1"/>
      <p:bldP spid="19"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Title 2"/>
          <p:cNvSpPr>
            <a:spLocks noGrp="1"/>
          </p:cNvSpPr>
          <p:nvPr>
            <p:ph type="title" idx="2"/>
          </p:nvPr>
        </p:nvSpPr>
        <p:spPr/>
        <p:txBody>
          <a:bodyPr/>
          <a:lstStyle/>
          <a:p>
            <a:endParaRPr lang="en-US"/>
          </a:p>
        </p:txBody>
      </p:sp>
      <p:sp>
        <p:nvSpPr>
          <p:cNvPr id="4" name="Title 3"/>
          <p:cNvSpPr>
            <a:spLocks noGrp="1"/>
          </p:cNvSpPr>
          <p:nvPr>
            <p:ph type="title" idx="3"/>
          </p:nvPr>
        </p:nvSpPr>
        <p:spPr/>
        <p:txBody>
          <a:bodyPr/>
          <a:lstStyle/>
          <a:p>
            <a:endParaRPr lang="en-US"/>
          </a:p>
        </p:txBody>
      </p:sp>
      <p:pic>
        <p:nvPicPr>
          <p:cNvPr id="5" name="y2mate.com - Khoa học tự nhiên 6  Thí nghiệm Tách sulfur lưu huỳnh ra khỏi hỗn hợp  Chân trời sáng tạo_1080p">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9144000" cy="5143500"/>
          </a:xfrm>
          <a:prstGeom prst="rect">
            <a:avLst/>
          </a:prstGeom>
        </p:spPr>
      </p:pic>
    </p:spTree>
    <p:extLst>
      <p:ext uri="{BB962C8B-B14F-4D97-AF65-F5344CB8AC3E}">
        <p14:creationId xmlns:p14="http://schemas.microsoft.com/office/powerpoint/2010/main" val="48974034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100000">
                <p:cTn id="7" fill="hold" display="0">
                  <p:stCondLst>
                    <p:cond delay="indefinite"/>
                  </p:stCondLst>
                </p:cTn>
                <p:tgtEl>
                  <p:spTgt spid="5"/>
                </p:tgtEl>
              </p:cMediaNode>
            </p:vide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885"/>
        <p:cNvGrpSpPr/>
        <p:nvPr/>
      </p:nvGrpSpPr>
      <p:grpSpPr>
        <a:xfrm>
          <a:off x="0" y="0"/>
          <a:ext cx="0" cy="0"/>
          <a:chOff x="0" y="0"/>
          <a:chExt cx="0" cy="0"/>
        </a:xfrm>
      </p:grpSpPr>
      <p:pic>
        <p:nvPicPr>
          <p:cNvPr id="4" name="Picture 3">
            <a:extLst>
              <a:ext uri="{FF2B5EF4-FFF2-40B4-BE49-F238E27FC236}">
                <a16:creationId xmlns:a16="http://schemas.microsoft.com/office/drawing/2014/main" id="{F625DC96-3AD3-4737-850D-7540C1E83710}"/>
              </a:ext>
            </a:extLst>
          </p:cNvPr>
          <p:cNvPicPr>
            <a:picLocks noChangeAspect="1"/>
          </p:cNvPicPr>
          <p:nvPr/>
        </p:nvPicPr>
        <p:blipFill rotWithShape="1">
          <a:blip r:embed="rId3"/>
          <a:srcRect l="10552" t="29424" r="39354" b="17634"/>
          <a:stretch/>
        </p:blipFill>
        <p:spPr>
          <a:xfrm>
            <a:off x="2151225" y="1496557"/>
            <a:ext cx="4841536" cy="2876745"/>
          </a:xfrm>
          <a:prstGeom prst="rect">
            <a:avLst/>
          </a:prstGeom>
        </p:spPr>
      </p:pic>
      <p:sp>
        <p:nvSpPr>
          <p:cNvPr id="8" name="Google Shape;600;p25">
            <a:extLst>
              <a:ext uri="{FF2B5EF4-FFF2-40B4-BE49-F238E27FC236}">
                <a16:creationId xmlns:a16="http://schemas.microsoft.com/office/drawing/2014/main" id="{CDF46E86-F9E9-4351-B478-C9BBBA92FA71}"/>
              </a:ext>
            </a:extLst>
          </p:cNvPr>
          <p:cNvSpPr txBox="1">
            <a:spLocks/>
          </p:cNvSpPr>
          <p:nvPr/>
        </p:nvSpPr>
        <p:spPr>
          <a:xfrm>
            <a:off x="203034" y="176187"/>
            <a:ext cx="8737931" cy="732900"/>
          </a:xfrm>
          <a:prstGeom prst="rect">
            <a:avLst/>
          </a:prstGeom>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3000" b="1" dirty="0">
                <a:solidFill>
                  <a:schemeClr val="accent6">
                    <a:lumMod val="50000"/>
                  </a:schemeClr>
                </a:solidFill>
                <a:latin typeface="+mj-lt"/>
              </a:rPr>
              <a:t>3. THỰC HÀNH TÁCH CHẤT</a:t>
            </a:r>
          </a:p>
        </p:txBody>
      </p:sp>
      <p:sp>
        <p:nvSpPr>
          <p:cNvPr id="14" name="TextBox 13">
            <a:extLst>
              <a:ext uri="{FF2B5EF4-FFF2-40B4-BE49-F238E27FC236}">
                <a16:creationId xmlns:a16="http://schemas.microsoft.com/office/drawing/2014/main" id="{D8DE1D12-B3BD-4A07-8391-86089E011C78}"/>
              </a:ext>
            </a:extLst>
          </p:cNvPr>
          <p:cNvSpPr txBox="1"/>
          <p:nvPr/>
        </p:nvSpPr>
        <p:spPr>
          <a:xfrm>
            <a:off x="496710" y="909087"/>
            <a:ext cx="6445957" cy="492443"/>
          </a:xfrm>
          <a:prstGeom prst="rect">
            <a:avLst/>
          </a:prstGeom>
          <a:noFill/>
        </p:spPr>
        <p:txBody>
          <a:bodyPr wrap="square" rtlCol="0">
            <a:spAutoFit/>
          </a:bodyPr>
          <a:lstStyle/>
          <a:p>
            <a:pPr algn="just"/>
            <a:r>
              <a:rPr lang="en-US" sz="2600" b="1" dirty="0">
                <a:solidFill>
                  <a:srgbClr val="A46A00"/>
                </a:solidFill>
              </a:rPr>
              <a:t>b. </a:t>
            </a:r>
            <a:r>
              <a:rPr lang="en-US" sz="2600" b="1" dirty="0" err="1">
                <a:solidFill>
                  <a:srgbClr val="A46A00"/>
                </a:solidFill>
              </a:rPr>
              <a:t>Thực</a:t>
            </a:r>
            <a:r>
              <a:rPr lang="en-US" sz="2600" b="1" dirty="0">
                <a:solidFill>
                  <a:srgbClr val="A46A00"/>
                </a:solidFill>
              </a:rPr>
              <a:t> </a:t>
            </a:r>
            <a:r>
              <a:rPr lang="en-US" sz="2600" b="1" dirty="0" err="1">
                <a:solidFill>
                  <a:srgbClr val="A46A00"/>
                </a:solidFill>
              </a:rPr>
              <a:t>hành</a:t>
            </a:r>
            <a:r>
              <a:rPr lang="en-US" sz="2600" b="1" dirty="0">
                <a:solidFill>
                  <a:srgbClr val="A46A00"/>
                </a:solidFill>
              </a:rPr>
              <a:t> </a:t>
            </a:r>
            <a:r>
              <a:rPr lang="en-US" sz="2600" b="1" dirty="0" err="1">
                <a:solidFill>
                  <a:srgbClr val="A46A00"/>
                </a:solidFill>
              </a:rPr>
              <a:t>phương</a:t>
            </a:r>
            <a:r>
              <a:rPr lang="en-US" sz="2600" b="1" dirty="0">
                <a:solidFill>
                  <a:srgbClr val="A46A00"/>
                </a:solidFill>
              </a:rPr>
              <a:t> </a:t>
            </a:r>
            <a:r>
              <a:rPr lang="en-US" sz="2600" b="1" dirty="0" err="1">
                <a:solidFill>
                  <a:srgbClr val="A46A00"/>
                </a:solidFill>
              </a:rPr>
              <a:t>pháp</a:t>
            </a:r>
            <a:r>
              <a:rPr lang="en-US" sz="2600" b="1" dirty="0">
                <a:solidFill>
                  <a:srgbClr val="A46A00"/>
                </a:solidFill>
              </a:rPr>
              <a:t> </a:t>
            </a:r>
            <a:r>
              <a:rPr lang="en-US" sz="2600" b="1" dirty="0" err="1">
                <a:solidFill>
                  <a:srgbClr val="A46A00"/>
                </a:solidFill>
              </a:rPr>
              <a:t>cô</a:t>
            </a:r>
            <a:r>
              <a:rPr lang="en-US" sz="2600" b="1" dirty="0">
                <a:solidFill>
                  <a:srgbClr val="A46A00"/>
                </a:solidFill>
              </a:rPr>
              <a:t> </a:t>
            </a:r>
            <a:r>
              <a:rPr lang="en-US" sz="2600" b="1" dirty="0" err="1">
                <a:solidFill>
                  <a:srgbClr val="A46A00"/>
                </a:solidFill>
              </a:rPr>
              <a:t>cạn</a:t>
            </a:r>
            <a:endParaRPr lang="en-US" sz="2400" b="1" dirty="0">
              <a:solidFill>
                <a:srgbClr val="A46A00"/>
              </a:solidFill>
            </a:endParaRPr>
          </a:p>
        </p:txBody>
      </p:sp>
      <p:sp>
        <p:nvSpPr>
          <p:cNvPr id="15" name="TextBox 14">
            <a:extLst>
              <a:ext uri="{FF2B5EF4-FFF2-40B4-BE49-F238E27FC236}">
                <a16:creationId xmlns:a16="http://schemas.microsoft.com/office/drawing/2014/main" id="{CE7CC54E-CAC5-49A1-B5CA-0C21E7ED28BB}"/>
              </a:ext>
            </a:extLst>
          </p:cNvPr>
          <p:cNvSpPr txBox="1"/>
          <p:nvPr/>
        </p:nvSpPr>
        <p:spPr>
          <a:xfrm>
            <a:off x="361155" y="4373302"/>
            <a:ext cx="8421677" cy="537391"/>
          </a:xfrm>
          <a:prstGeom prst="rect">
            <a:avLst/>
          </a:prstGeom>
          <a:noFill/>
        </p:spPr>
        <p:txBody>
          <a:bodyPr wrap="square" rtlCol="0">
            <a:spAutoFit/>
          </a:bodyPr>
          <a:lstStyle/>
          <a:p>
            <a:pPr marL="285750" indent="-285750" algn="just">
              <a:lnSpc>
                <a:spcPct val="150000"/>
              </a:lnSpc>
              <a:buFont typeface="Wingdings" panose="05000000000000000000" pitchFamily="2" charset="2"/>
              <a:buChar char="Ø"/>
            </a:pPr>
            <a:r>
              <a:rPr lang="en-US" sz="2200" dirty="0"/>
              <a:t>Quan </a:t>
            </a:r>
            <a:r>
              <a:rPr lang="en-US" sz="2200" dirty="0" err="1"/>
              <a:t>sát</a:t>
            </a:r>
            <a:r>
              <a:rPr lang="en-US" sz="2200" dirty="0"/>
              <a:t> </a:t>
            </a:r>
            <a:r>
              <a:rPr lang="en-US" sz="2200" dirty="0" err="1"/>
              <a:t>và</a:t>
            </a:r>
            <a:r>
              <a:rPr lang="en-US" sz="2200" dirty="0"/>
              <a:t> </a:t>
            </a:r>
            <a:r>
              <a:rPr lang="en-US" sz="2200" dirty="0" err="1"/>
              <a:t>trình</a:t>
            </a:r>
            <a:r>
              <a:rPr lang="en-US" sz="2200" dirty="0"/>
              <a:t> </a:t>
            </a:r>
            <a:r>
              <a:rPr lang="en-US" sz="2200" dirty="0" err="1"/>
              <a:t>bày</a:t>
            </a:r>
            <a:r>
              <a:rPr lang="en-US" sz="2200" dirty="0"/>
              <a:t> </a:t>
            </a:r>
            <a:r>
              <a:rPr lang="en-US" sz="2200" dirty="0" err="1"/>
              <a:t>các</a:t>
            </a:r>
            <a:r>
              <a:rPr lang="en-US" sz="2200" dirty="0"/>
              <a:t> </a:t>
            </a:r>
            <a:r>
              <a:rPr lang="en-US" sz="2200" dirty="0" err="1"/>
              <a:t>bước</a:t>
            </a:r>
            <a:r>
              <a:rPr lang="en-US" sz="2200" dirty="0"/>
              <a:t> </a:t>
            </a:r>
            <a:r>
              <a:rPr lang="en-US" sz="2200" dirty="0" err="1"/>
              <a:t>cô</a:t>
            </a:r>
            <a:r>
              <a:rPr lang="en-US" sz="2200" dirty="0"/>
              <a:t> </a:t>
            </a:r>
            <a:r>
              <a:rPr lang="en-US" sz="2200" dirty="0" err="1"/>
              <a:t>cạn</a:t>
            </a:r>
            <a:r>
              <a:rPr lang="en-US" sz="2200" dirty="0"/>
              <a:t> dung </a:t>
            </a:r>
            <a:r>
              <a:rPr lang="en-US" sz="2200" dirty="0" err="1"/>
              <a:t>dịch</a:t>
            </a:r>
            <a:r>
              <a:rPr lang="en-US" sz="2200" dirty="0"/>
              <a:t> </a:t>
            </a:r>
            <a:r>
              <a:rPr lang="en-US" sz="2200" dirty="0" err="1"/>
              <a:t>muối</a:t>
            </a:r>
            <a:r>
              <a:rPr lang="en-US" sz="2200" dirty="0"/>
              <a:t> </a:t>
            </a:r>
            <a:r>
              <a:rPr lang="en-US" sz="2200" dirty="0" err="1"/>
              <a:t>ăn</a:t>
            </a:r>
            <a:r>
              <a:rPr lang="en-US" sz="2200" dirty="0"/>
              <a:t>?</a:t>
            </a:r>
          </a:p>
        </p:txBody>
      </p:sp>
    </p:spTree>
    <p:extLst>
      <p:ext uri="{BB962C8B-B14F-4D97-AF65-F5344CB8AC3E}">
        <p14:creationId xmlns:p14="http://schemas.microsoft.com/office/powerpoint/2010/main" val="1247418948"/>
      </p:ext>
    </p:extLst>
  </p:cSld>
  <p:clrMapOvr>
    <a:masterClrMapping/>
  </p:clrMapOvr>
  <mc:AlternateContent xmlns:mc="http://schemas.openxmlformats.org/markup-compatibility/2006" xmlns:p14="http://schemas.microsoft.com/office/powerpoint/2010/main">
    <mc:Choice Requires="p14">
      <p:transition p14:dur="300">
        <p:split orient="vert"/>
      </p:transition>
    </mc:Choice>
    <mc:Fallback xmlns="">
      <p:transition>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3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randombar(horizontal)">
                                      <p:cBhvr>
                                        <p:cTn id="12" dur="3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wipe(left)">
                                      <p:cBhvr>
                                        <p:cTn id="17" dur="3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15"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Google Shape;600;p25">
            <a:extLst>
              <a:ext uri="{FF2B5EF4-FFF2-40B4-BE49-F238E27FC236}">
                <a16:creationId xmlns:a16="http://schemas.microsoft.com/office/drawing/2014/main" id="{FAB06F56-3EDF-43F2-9BDC-2E485B3AC373}"/>
              </a:ext>
            </a:extLst>
          </p:cNvPr>
          <p:cNvSpPr txBox="1">
            <a:spLocks/>
          </p:cNvSpPr>
          <p:nvPr/>
        </p:nvSpPr>
        <p:spPr>
          <a:xfrm>
            <a:off x="-124259" y="141421"/>
            <a:ext cx="9392517" cy="732900"/>
          </a:xfrm>
          <a:prstGeom prst="rect">
            <a:avLst/>
          </a:prstGeom>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2400" b="1" dirty="0">
                <a:solidFill>
                  <a:schemeClr val="accent6">
                    <a:lumMod val="50000"/>
                  </a:schemeClr>
                </a:solidFill>
                <a:latin typeface="+mn-lt"/>
              </a:rPr>
              <a:t>THÍ NGHIỆM 2: </a:t>
            </a:r>
            <a:r>
              <a:rPr lang="en-US" sz="2400" dirty="0" err="1">
                <a:solidFill>
                  <a:schemeClr val="accent6">
                    <a:lumMod val="50000"/>
                  </a:schemeClr>
                </a:solidFill>
                <a:latin typeface="+mn-lt"/>
              </a:rPr>
              <a:t>Tách</a:t>
            </a:r>
            <a:r>
              <a:rPr lang="en-US" sz="2400" dirty="0">
                <a:solidFill>
                  <a:schemeClr val="accent6">
                    <a:lumMod val="50000"/>
                  </a:schemeClr>
                </a:solidFill>
                <a:latin typeface="+mn-lt"/>
              </a:rPr>
              <a:t> </a:t>
            </a:r>
            <a:r>
              <a:rPr lang="en-US" sz="2400" dirty="0" err="1">
                <a:solidFill>
                  <a:schemeClr val="accent6">
                    <a:lumMod val="50000"/>
                  </a:schemeClr>
                </a:solidFill>
                <a:latin typeface="+mn-lt"/>
              </a:rPr>
              <a:t>muối</a:t>
            </a:r>
            <a:r>
              <a:rPr lang="en-US" sz="2400" dirty="0">
                <a:solidFill>
                  <a:schemeClr val="accent6">
                    <a:lumMod val="50000"/>
                  </a:schemeClr>
                </a:solidFill>
                <a:latin typeface="+mn-lt"/>
              </a:rPr>
              <a:t> </a:t>
            </a:r>
            <a:r>
              <a:rPr lang="en-US" sz="2400" dirty="0" err="1">
                <a:solidFill>
                  <a:schemeClr val="accent6">
                    <a:lumMod val="50000"/>
                  </a:schemeClr>
                </a:solidFill>
                <a:latin typeface="+mn-lt"/>
              </a:rPr>
              <a:t>ăn</a:t>
            </a:r>
            <a:r>
              <a:rPr lang="en-US" sz="2400" dirty="0">
                <a:solidFill>
                  <a:schemeClr val="accent6">
                    <a:lumMod val="50000"/>
                  </a:schemeClr>
                </a:solidFill>
                <a:latin typeface="+mn-lt"/>
              </a:rPr>
              <a:t> ra </a:t>
            </a:r>
            <a:r>
              <a:rPr lang="en-US" sz="2400" dirty="0" err="1">
                <a:solidFill>
                  <a:schemeClr val="accent6">
                    <a:lumMod val="50000"/>
                  </a:schemeClr>
                </a:solidFill>
                <a:latin typeface="+mn-lt"/>
              </a:rPr>
              <a:t>khỏi</a:t>
            </a:r>
            <a:r>
              <a:rPr lang="en-US" sz="2400" dirty="0">
                <a:solidFill>
                  <a:schemeClr val="accent6">
                    <a:lumMod val="50000"/>
                  </a:schemeClr>
                </a:solidFill>
                <a:latin typeface="+mn-lt"/>
              </a:rPr>
              <a:t> dung </a:t>
            </a:r>
            <a:r>
              <a:rPr lang="en-US" sz="2400" dirty="0" err="1">
                <a:solidFill>
                  <a:schemeClr val="accent6">
                    <a:lumMod val="50000"/>
                  </a:schemeClr>
                </a:solidFill>
                <a:latin typeface="+mn-lt"/>
              </a:rPr>
              <a:t>dịch</a:t>
            </a:r>
            <a:r>
              <a:rPr lang="en-US" sz="2400" dirty="0">
                <a:solidFill>
                  <a:schemeClr val="accent6">
                    <a:lumMod val="50000"/>
                  </a:schemeClr>
                </a:solidFill>
                <a:latin typeface="+mn-lt"/>
              </a:rPr>
              <a:t> </a:t>
            </a:r>
            <a:r>
              <a:rPr lang="en-US" sz="2400" dirty="0" err="1">
                <a:solidFill>
                  <a:schemeClr val="accent6">
                    <a:lumMod val="50000"/>
                  </a:schemeClr>
                </a:solidFill>
                <a:latin typeface="+mn-lt"/>
              </a:rPr>
              <a:t>muối</a:t>
            </a:r>
            <a:endParaRPr lang="en-US" sz="2400" b="1" dirty="0">
              <a:solidFill>
                <a:schemeClr val="accent6">
                  <a:lumMod val="50000"/>
                </a:schemeClr>
              </a:solidFill>
              <a:latin typeface="+mn-lt"/>
            </a:endParaRPr>
          </a:p>
        </p:txBody>
      </p:sp>
      <p:pic>
        <p:nvPicPr>
          <p:cNvPr id="13" name="Picture 12">
            <a:extLst>
              <a:ext uri="{FF2B5EF4-FFF2-40B4-BE49-F238E27FC236}">
                <a16:creationId xmlns:a16="http://schemas.microsoft.com/office/drawing/2014/main" id="{FECCC7D6-68EE-4F1D-99AF-B1CBEC352D2C}"/>
              </a:ext>
            </a:extLst>
          </p:cNvPr>
          <p:cNvPicPr>
            <a:picLocks noChangeAspect="1"/>
          </p:cNvPicPr>
          <p:nvPr/>
        </p:nvPicPr>
        <p:blipFill rotWithShape="1">
          <a:blip r:embed="rId2"/>
          <a:srcRect l="11341" t="29641" r="39730" b="17417"/>
          <a:stretch/>
        </p:blipFill>
        <p:spPr>
          <a:xfrm>
            <a:off x="0" y="1288776"/>
            <a:ext cx="4630919" cy="2817124"/>
          </a:xfrm>
          <a:prstGeom prst="rect">
            <a:avLst/>
          </a:prstGeom>
        </p:spPr>
      </p:pic>
      <p:sp>
        <p:nvSpPr>
          <p:cNvPr id="14" name="Rectangle: Rounded Corners 13">
            <a:extLst>
              <a:ext uri="{FF2B5EF4-FFF2-40B4-BE49-F238E27FC236}">
                <a16:creationId xmlns:a16="http://schemas.microsoft.com/office/drawing/2014/main" id="{1F7493EB-6A62-4357-A353-F1FE8261F0A8}"/>
              </a:ext>
            </a:extLst>
          </p:cNvPr>
          <p:cNvSpPr/>
          <p:nvPr/>
        </p:nvSpPr>
        <p:spPr>
          <a:xfrm>
            <a:off x="4797774" y="1253066"/>
            <a:ext cx="4041425" cy="812801"/>
          </a:xfrm>
          <a:prstGeom prst="roundRect">
            <a:avLst/>
          </a:prstGeom>
          <a:ln w="19050">
            <a:solidFill>
              <a:srgbClr val="7D682B"/>
            </a:solid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US" sz="2200" dirty="0">
                <a:solidFill>
                  <a:schemeClr val="tx1"/>
                </a:solidFill>
              </a:rPr>
              <a:t>B1: </a:t>
            </a:r>
            <a:r>
              <a:rPr lang="en-US" sz="2200" dirty="0" err="1">
                <a:solidFill>
                  <a:schemeClr val="tx1"/>
                </a:solidFill>
              </a:rPr>
              <a:t>Lắp</a:t>
            </a:r>
            <a:r>
              <a:rPr lang="en-US" sz="2200" dirty="0">
                <a:solidFill>
                  <a:schemeClr val="tx1"/>
                </a:solidFill>
              </a:rPr>
              <a:t> </a:t>
            </a:r>
            <a:r>
              <a:rPr lang="en-US" sz="2200" dirty="0" err="1">
                <a:solidFill>
                  <a:schemeClr val="tx1"/>
                </a:solidFill>
              </a:rPr>
              <a:t>dụng</a:t>
            </a:r>
            <a:r>
              <a:rPr lang="en-US" sz="2200" dirty="0">
                <a:solidFill>
                  <a:schemeClr val="tx1"/>
                </a:solidFill>
              </a:rPr>
              <a:t> </a:t>
            </a:r>
            <a:r>
              <a:rPr lang="en-US" sz="2200" dirty="0" err="1">
                <a:solidFill>
                  <a:schemeClr val="tx1"/>
                </a:solidFill>
              </a:rPr>
              <a:t>cụ</a:t>
            </a:r>
            <a:r>
              <a:rPr lang="en-US" sz="2200" dirty="0">
                <a:solidFill>
                  <a:schemeClr val="tx1"/>
                </a:solidFill>
              </a:rPr>
              <a:t> </a:t>
            </a:r>
            <a:r>
              <a:rPr lang="en-US" sz="2200" dirty="0" err="1">
                <a:solidFill>
                  <a:schemeClr val="tx1"/>
                </a:solidFill>
              </a:rPr>
              <a:t>như</a:t>
            </a:r>
            <a:r>
              <a:rPr lang="en-US" sz="2200" dirty="0">
                <a:solidFill>
                  <a:schemeClr val="tx1"/>
                </a:solidFill>
              </a:rPr>
              <a:t> </a:t>
            </a:r>
            <a:r>
              <a:rPr lang="en-US" sz="2200" dirty="0" err="1">
                <a:solidFill>
                  <a:schemeClr val="tx1"/>
                </a:solidFill>
              </a:rPr>
              <a:t>hình</a:t>
            </a:r>
            <a:endParaRPr lang="en-US" sz="2200" dirty="0">
              <a:solidFill>
                <a:schemeClr val="tx1"/>
              </a:solidFill>
            </a:endParaRPr>
          </a:p>
        </p:txBody>
      </p:sp>
      <p:sp>
        <p:nvSpPr>
          <p:cNvPr id="15" name="Rectangle: Rounded Corners 14">
            <a:extLst>
              <a:ext uri="{FF2B5EF4-FFF2-40B4-BE49-F238E27FC236}">
                <a16:creationId xmlns:a16="http://schemas.microsoft.com/office/drawing/2014/main" id="{04E7A5A2-8448-4D5C-8F4C-B8EE2F913E0C}"/>
              </a:ext>
            </a:extLst>
          </p:cNvPr>
          <p:cNvSpPr/>
          <p:nvPr/>
        </p:nvSpPr>
        <p:spPr>
          <a:xfrm>
            <a:off x="4797775" y="2290938"/>
            <a:ext cx="4041424" cy="812801"/>
          </a:xfrm>
          <a:prstGeom prst="roundRect">
            <a:avLst/>
          </a:prstGeom>
          <a:ln w="19050">
            <a:solidFill>
              <a:srgbClr val="7D682B"/>
            </a:solid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US" sz="2200" dirty="0">
                <a:solidFill>
                  <a:schemeClr val="tx1"/>
                </a:solidFill>
              </a:rPr>
              <a:t>B2: </a:t>
            </a:r>
            <a:r>
              <a:rPr lang="en-US" sz="2200" dirty="0" err="1">
                <a:solidFill>
                  <a:schemeClr val="tx1"/>
                </a:solidFill>
              </a:rPr>
              <a:t>Đặt</a:t>
            </a:r>
            <a:r>
              <a:rPr lang="en-US" sz="2200" dirty="0">
                <a:solidFill>
                  <a:schemeClr val="tx1"/>
                </a:solidFill>
              </a:rPr>
              <a:t> </a:t>
            </a:r>
            <a:r>
              <a:rPr lang="en-US" sz="2200" dirty="0" err="1">
                <a:solidFill>
                  <a:schemeClr val="tx1"/>
                </a:solidFill>
              </a:rPr>
              <a:t>bát</a:t>
            </a:r>
            <a:r>
              <a:rPr lang="en-US" sz="2200" dirty="0">
                <a:solidFill>
                  <a:schemeClr val="tx1"/>
                </a:solidFill>
              </a:rPr>
              <a:t> </a:t>
            </a:r>
            <a:r>
              <a:rPr lang="en-US" sz="2200" dirty="0" err="1">
                <a:solidFill>
                  <a:schemeClr val="tx1"/>
                </a:solidFill>
              </a:rPr>
              <a:t>sứ</a:t>
            </a:r>
            <a:r>
              <a:rPr lang="en-US" sz="2200" dirty="0">
                <a:solidFill>
                  <a:schemeClr val="tx1"/>
                </a:solidFill>
              </a:rPr>
              <a:t> </a:t>
            </a:r>
            <a:r>
              <a:rPr lang="en-US" sz="2200" dirty="0" err="1">
                <a:solidFill>
                  <a:schemeClr val="tx1"/>
                </a:solidFill>
              </a:rPr>
              <a:t>đựng</a:t>
            </a:r>
            <a:r>
              <a:rPr lang="en-US" sz="2200" dirty="0">
                <a:solidFill>
                  <a:schemeClr val="tx1"/>
                </a:solidFill>
              </a:rPr>
              <a:t> dung </a:t>
            </a:r>
            <a:r>
              <a:rPr lang="en-US" sz="2200" dirty="0" err="1">
                <a:solidFill>
                  <a:schemeClr val="tx1"/>
                </a:solidFill>
              </a:rPr>
              <a:t>dịch</a:t>
            </a:r>
            <a:r>
              <a:rPr lang="en-US" sz="2200" dirty="0">
                <a:solidFill>
                  <a:schemeClr val="tx1"/>
                </a:solidFill>
              </a:rPr>
              <a:t> </a:t>
            </a:r>
            <a:r>
              <a:rPr lang="en-US" sz="2200" dirty="0" err="1">
                <a:solidFill>
                  <a:schemeClr val="tx1"/>
                </a:solidFill>
              </a:rPr>
              <a:t>muối</a:t>
            </a:r>
            <a:r>
              <a:rPr lang="en-US" sz="2200" dirty="0">
                <a:solidFill>
                  <a:schemeClr val="tx1"/>
                </a:solidFill>
              </a:rPr>
              <a:t> </a:t>
            </a:r>
            <a:r>
              <a:rPr lang="en-US" sz="2200" dirty="0" err="1">
                <a:solidFill>
                  <a:schemeClr val="tx1"/>
                </a:solidFill>
              </a:rPr>
              <a:t>lên</a:t>
            </a:r>
            <a:r>
              <a:rPr lang="en-US" sz="2200" dirty="0">
                <a:solidFill>
                  <a:schemeClr val="tx1"/>
                </a:solidFill>
              </a:rPr>
              <a:t> </a:t>
            </a:r>
            <a:r>
              <a:rPr lang="en-US" sz="2200" dirty="0" err="1">
                <a:solidFill>
                  <a:schemeClr val="tx1"/>
                </a:solidFill>
              </a:rPr>
              <a:t>kiềng</a:t>
            </a:r>
            <a:r>
              <a:rPr lang="en-US" sz="2200" dirty="0">
                <a:solidFill>
                  <a:schemeClr val="tx1"/>
                </a:solidFill>
              </a:rPr>
              <a:t> </a:t>
            </a:r>
            <a:r>
              <a:rPr lang="en-US" sz="2200" dirty="0" err="1">
                <a:solidFill>
                  <a:schemeClr val="tx1"/>
                </a:solidFill>
              </a:rPr>
              <a:t>đun</a:t>
            </a:r>
            <a:endParaRPr lang="en-US" sz="2200" dirty="0">
              <a:solidFill>
                <a:schemeClr val="tx1"/>
              </a:solidFill>
            </a:endParaRPr>
          </a:p>
        </p:txBody>
      </p:sp>
      <p:sp>
        <p:nvSpPr>
          <p:cNvPr id="16" name="Rectangle: Rounded Corners 15">
            <a:extLst>
              <a:ext uri="{FF2B5EF4-FFF2-40B4-BE49-F238E27FC236}">
                <a16:creationId xmlns:a16="http://schemas.microsoft.com/office/drawing/2014/main" id="{AB91B040-1497-41E9-B291-E04B453167FA}"/>
              </a:ext>
            </a:extLst>
          </p:cNvPr>
          <p:cNvSpPr/>
          <p:nvPr/>
        </p:nvSpPr>
        <p:spPr>
          <a:xfrm>
            <a:off x="4797776" y="3328810"/>
            <a:ext cx="4041423" cy="1322211"/>
          </a:xfrm>
          <a:prstGeom prst="roundRect">
            <a:avLst/>
          </a:prstGeom>
          <a:ln w="19050">
            <a:solidFill>
              <a:srgbClr val="7D682B"/>
            </a:solid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just"/>
            <a:r>
              <a:rPr lang="en-US" sz="2200" dirty="0">
                <a:solidFill>
                  <a:schemeClr val="tx1"/>
                </a:solidFill>
              </a:rPr>
              <a:t>B3: </a:t>
            </a:r>
            <a:r>
              <a:rPr lang="en-US" sz="2200" dirty="0" err="1">
                <a:solidFill>
                  <a:schemeClr val="tx1"/>
                </a:solidFill>
              </a:rPr>
              <a:t>Đun</a:t>
            </a:r>
            <a:r>
              <a:rPr lang="en-US" sz="2200" dirty="0">
                <a:solidFill>
                  <a:schemeClr val="tx1"/>
                </a:solidFill>
              </a:rPr>
              <a:t> </a:t>
            </a:r>
            <a:r>
              <a:rPr lang="en-US" sz="2200" dirty="0" err="1">
                <a:solidFill>
                  <a:schemeClr val="tx1"/>
                </a:solidFill>
              </a:rPr>
              <a:t>sôi</a:t>
            </a:r>
            <a:r>
              <a:rPr lang="en-US" sz="2200" dirty="0">
                <a:solidFill>
                  <a:schemeClr val="tx1"/>
                </a:solidFill>
              </a:rPr>
              <a:t> dung </a:t>
            </a:r>
            <a:r>
              <a:rPr lang="en-US" sz="2200" dirty="0" err="1">
                <a:solidFill>
                  <a:schemeClr val="tx1"/>
                </a:solidFill>
              </a:rPr>
              <a:t>dịch</a:t>
            </a:r>
            <a:r>
              <a:rPr lang="en-US" sz="2200" dirty="0">
                <a:solidFill>
                  <a:schemeClr val="tx1"/>
                </a:solidFill>
              </a:rPr>
              <a:t> </a:t>
            </a:r>
            <a:r>
              <a:rPr lang="en-US" sz="2200" dirty="0" err="1">
                <a:solidFill>
                  <a:schemeClr val="tx1"/>
                </a:solidFill>
              </a:rPr>
              <a:t>đến</a:t>
            </a:r>
            <a:r>
              <a:rPr lang="en-US" sz="2200" dirty="0">
                <a:solidFill>
                  <a:schemeClr val="tx1"/>
                </a:solidFill>
              </a:rPr>
              <a:t> </a:t>
            </a:r>
            <a:r>
              <a:rPr lang="en-US" sz="2200" dirty="0" err="1">
                <a:solidFill>
                  <a:schemeClr val="tx1"/>
                </a:solidFill>
              </a:rPr>
              <a:t>khi</a:t>
            </a:r>
            <a:r>
              <a:rPr lang="en-US" sz="2200" dirty="0">
                <a:solidFill>
                  <a:schemeClr val="tx1"/>
                </a:solidFill>
              </a:rPr>
              <a:t> </a:t>
            </a:r>
            <a:r>
              <a:rPr lang="en-US" sz="2200" dirty="0" err="1">
                <a:solidFill>
                  <a:schemeClr val="tx1"/>
                </a:solidFill>
              </a:rPr>
              <a:t>nước</a:t>
            </a:r>
            <a:r>
              <a:rPr lang="en-US" sz="2200" dirty="0">
                <a:solidFill>
                  <a:schemeClr val="tx1"/>
                </a:solidFill>
              </a:rPr>
              <a:t> bay </a:t>
            </a:r>
            <a:r>
              <a:rPr lang="en-US" sz="2200" dirty="0" err="1">
                <a:solidFill>
                  <a:schemeClr val="tx1"/>
                </a:solidFill>
              </a:rPr>
              <a:t>hơi</a:t>
            </a:r>
            <a:r>
              <a:rPr lang="en-US" sz="2200" dirty="0">
                <a:solidFill>
                  <a:schemeClr val="tx1"/>
                </a:solidFill>
              </a:rPr>
              <a:t> </a:t>
            </a:r>
            <a:r>
              <a:rPr lang="en-US" sz="2200" dirty="0" err="1">
                <a:solidFill>
                  <a:schemeClr val="tx1"/>
                </a:solidFill>
              </a:rPr>
              <a:t>hết</a:t>
            </a:r>
            <a:r>
              <a:rPr lang="en-US" sz="2200" dirty="0">
                <a:solidFill>
                  <a:schemeClr val="tx1"/>
                </a:solidFill>
              </a:rPr>
              <a:t>, </a:t>
            </a:r>
            <a:r>
              <a:rPr lang="en-US" sz="2200" dirty="0" err="1">
                <a:solidFill>
                  <a:schemeClr val="tx1"/>
                </a:solidFill>
              </a:rPr>
              <a:t>thu</a:t>
            </a:r>
            <a:r>
              <a:rPr lang="en-US" sz="2200" dirty="0">
                <a:solidFill>
                  <a:schemeClr val="tx1"/>
                </a:solidFill>
              </a:rPr>
              <a:t> </a:t>
            </a:r>
            <a:r>
              <a:rPr lang="en-US" sz="2200" dirty="0" err="1">
                <a:solidFill>
                  <a:schemeClr val="tx1"/>
                </a:solidFill>
              </a:rPr>
              <a:t>được</a:t>
            </a:r>
            <a:r>
              <a:rPr lang="en-US" sz="2200" dirty="0">
                <a:solidFill>
                  <a:schemeClr val="tx1"/>
                </a:solidFill>
              </a:rPr>
              <a:t> </a:t>
            </a:r>
            <a:r>
              <a:rPr lang="en-US" sz="2200" dirty="0" err="1">
                <a:solidFill>
                  <a:schemeClr val="tx1"/>
                </a:solidFill>
              </a:rPr>
              <a:t>chất</a:t>
            </a:r>
            <a:r>
              <a:rPr lang="en-US" sz="2200" dirty="0">
                <a:solidFill>
                  <a:schemeClr val="tx1"/>
                </a:solidFill>
              </a:rPr>
              <a:t> </a:t>
            </a:r>
            <a:r>
              <a:rPr lang="en-US" sz="2200" dirty="0" err="1">
                <a:solidFill>
                  <a:schemeClr val="tx1"/>
                </a:solidFill>
              </a:rPr>
              <a:t>rắn</a:t>
            </a:r>
            <a:r>
              <a:rPr lang="en-US" sz="2200" dirty="0">
                <a:solidFill>
                  <a:schemeClr val="tx1"/>
                </a:solidFill>
              </a:rPr>
              <a:t> </a:t>
            </a:r>
            <a:r>
              <a:rPr lang="en-US" sz="2200" dirty="0" err="1">
                <a:solidFill>
                  <a:schemeClr val="tx1"/>
                </a:solidFill>
              </a:rPr>
              <a:t>là</a:t>
            </a:r>
            <a:r>
              <a:rPr lang="en-US" sz="2200" dirty="0">
                <a:solidFill>
                  <a:schemeClr val="tx1"/>
                </a:solidFill>
              </a:rPr>
              <a:t> </a:t>
            </a:r>
            <a:r>
              <a:rPr lang="en-US" sz="2200" dirty="0" err="1">
                <a:solidFill>
                  <a:schemeClr val="tx1"/>
                </a:solidFill>
              </a:rPr>
              <a:t>muối</a:t>
            </a:r>
            <a:r>
              <a:rPr lang="en-US" sz="2200" dirty="0">
                <a:solidFill>
                  <a:schemeClr val="tx1"/>
                </a:solidFill>
              </a:rPr>
              <a:t> </a:t>
            </a:r>
            <a:r>
              <a:rPr lang="en-US" sz="2200" dirty="0" err="1">
                <a:solidFill>
                  <a:schemeClr val="tx1"/>
                </a:solidFill>
              </a:rPr>
              <a:t>ăn</a:t>
            </a:r>
            <a:endParaRPr lang="en-US" sz="2200" dirty="0">
              <a:solidFill>
                <a:schemeClr val="tx1"/>
              </a:solidFill>
            </a:endParaRPr>
          </a:p>
        </p:txBody>
      </p:sp>
    </p:spTree>
    <p:extLst>
      <p:ext uri="{BB962C8B-B14F-4D97-AF65-F5344CB8AC3E}">
        <p14:creationId xmlns:p14="http://schemas.microsoft.com/office/powerpoint/2010/main" val="2249302023"/>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barn(inVertical)">
                                      <p:cBhvr>
                                        <p:cTn id="7" dur="3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barn(inVertical)">
                                      <p:cBhvr>
                                        <p:cTn id="12" dur="3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barn(inVertical)">
                                      <p:cBhvr>
                                        <p:cTn id="17" dur="3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15" grpId="0" animBg="1"/>
      <p:bldP spid="16"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Tách Muối Ăn Ra Khỏi Dung Dịch Muối _ Khoa Học Tự Nhiên 6">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9144000" cy="5143500"/>
          </a:xfrm>
          <a:prstGeom prst="rect">
            <a:avLst/>
          </a:prstGeom>
        </p:spPr>
      </p:pic>
    </p:spTree>
    <p:extLst>
      <p:ext uri="{BB962C8B-B14F-4D97-AF65-F5344CB8AC3E}">
        <p14:creationId xmlns:p14="http://schemas.microsoft.com/office/powerpoint/2010/main" val="160117838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2"/>
                                        </p:tgtEl>
                                      </p:cBhvr>
                                    </p:cmd>
                                  </p:childTnLst>
                                </p:cTn>
                              </p:par>
                            </p:childTnLst>
                          </p:cTn>
                        </p:par>
                      </p:childTnLst>
                    </p:cTn>
                  </p:par>
                </p:childTnLst>
              </p:cTn>
              <p:nextCondLst>
                <p:cond evt="onClick" delay="0">
                  <p:tgtEl>
                    <p:spTgt spid="2"/>
                  </p:tgtEl>
                </p:cond>
              </p:nextCondLst>
            </p:seq>
            <p:video>
              <p:cMediaNode vol="80000">
                <p:cTn id="7" fill="hold" display="0">
                  <p:stCondLst>
                    <p:cond delay="indefinite"/>
                  </p:stCondLst>
                </p:cTn>
                <p:tgtEl>
                  <p:spTgt spid="2"/>
                </p:tgtEl>
              </p:cMediaNode>
            </p:vide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11">
            <a:extLst>
              <a:ext uri="{FF2B5EF4-FFF2-40B4-BE49-F238E27FC236}">
                <a16:creationId xmlns:a16="http://schemas.microsoft.com/office/drawing/2014/main" id="{18B7DF3D-A66C-4305-8651-4BE216AE4D7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643467" y="1919112"/>
            <a:ext cx="2788355" cy="2983648"/>
          </a:xfrm>
          <a:prstGeom prst="rect">
            <a:avLst/>
          </a:prstGeom>
        </p:spPr>
      </p:pic>
      <p:sp>
        <p:nvSpPr>
          <p:cNvPr id="8" name="Thought Bubble: Cloud 7">
            <a:extLst>
              <a:ext uri="{FF2B5EF4-FFF2-40B4-BE49-F238E27FC236}">
                <a16:creationId xmlns:a16="http://schemas.microsoft.com/office/drawing/2014/main" id="{6B04B9E8-AA58-43D0-BE13-AFBFA074169A}"/>
              </a:ext>
            </a:extLst>
          </p:cNvPr>
          <p:cNvSpPr/>
          <p:nvPr/>
        </p:nvSpPr>
        <p:spPr>
          <a:xfrm>
            <a:off x="3849510" y="1016001"/>
            <a:ext cx="4888089" cy="2889956"/>
          </a:xfrm>
          <a:prstGeom prst="cloudCallout">
            <a:avLst>
              <a:gd name="adj1" fmla="val -71000"/>
              <a:gd name="adj2" fmla="val 12048"/>
            </a:avLst>
          </a:prstGeom>
          <a:solidFill>
            <a:schemeClr val="accent5">
              <a:lumMod val="50000"/>
            </a:schemeClr>
          </a:solidFill>
          <a:ln>
            <a:solidFill>
              <a:schemeClr val="tx1">
                <a:lumMod val="85000"/>
                <a:lumOff val="15000"/>
              </a:schemeClr>
            </a:solid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US" sz="2200" dirty="0" err="1"/>
              <a:t>Tại</a:t>
            </a:r>
            <a:r>
              <a:rPr lang="en-US" sz="2200" dirty="0"/>
              <a:t> </a:t>
            </a:r>
            <a:r>
              <a:rPr lang="en-US" sz="2200" dirty="0" err="1"/>
              <a:t>sao</a:t>
            </a:r>
            <a:r>
              <a:rPr lang="en-US" sz="2200" dirty="0"/>
              <a:t> </a:t>
            </a:r>
            <a:r>
              <a:rPr lang="en-US" sz="2200" dirty="0" err="1"/>
              <a:t>lại</a:t>
            </a:r>
            <a:r>
              <a:rPr lang="en-US" sz="2200" dirty="0"/>
              <a:t> </a:t>
            </a:r>
            <a:r>
              <a:rPr lang="en-US" sz="2200" dirty="0" err="1"/>
              <a:t>dùng</a:t>
            </a:r>
            <a:r>
              <a:rPr lang="en-US" sz="2200" dirty="0"/>
              <a:t> </a:t>
            </a:r>
            <a:r>
              <a:rPr lang="en-US" sz="2200" dirty="0" err="1"/>
              <a:t>phương</a:t>
            </a:r>
            <a:r>
              <a:rPr lang="en-US" sz="2200" dirty="0"/>
              <a:t> </a:t>
            </a:r>
            <a:r>
              <a:rPr lang="en-US" sz="2200" dirty="0" err="1"/>
              <a:t>pháp</a:t>
            </a:r>
            <a:r>
              <a:rPr lang="en-US" sz="2200" dirty="0"/>
              <a:t> </a:t>
            </a:r>
            <a:r>
              <a:rPr lang="en-US" sz="2200" dirty="0" err="1"/>
              <a:t>cô</a:t>
            </a:r>
            <a:r>
              <a:rPr lang="en-US" sz="2200" dirty="0"/>
              <a:t> </a:t>
            </a:r>
            <a:r>
              <a:rPr lang="en-US" sz="2200" dirty="0" err="1"/>
              <a:t>cạn</a:t>
            </a:r>
            <a:r>
              <a:rPr lang="en-US" sz="2200" dirty="0"/>
              <a:t> </a:t>
            </a:r>
            <a:r>
              <a:rPr lang="en-US" sz="2200" dirty="0" err="1"/>
              <a:t>thay</a:t>
            </a:r>
            <a:r>
              <a:rPr lang="en-US" sz="2200" dirty="0"/>
              <a:t> </a:t>
            </a:r>
            <a:r>
              <a:rPr lang="en-US" sz="2200" dirty="0" err="1"/>
              <a:t>vì</a:t>
            </a:r>
            <a:r>
              <a:rPr lang="en-US" sz="2200" dirty="0"/>
              <a:t> </a:t>
            </a:r>
            <a:r>
              <a:rPr lang="en-US" sz="2200" dirty="0" err="1"/>
              <a:t>dùng</a:t>
            </a:r>
            <a:r>
              <a:rPr lang="en-US" sz="2200" dirty="0"/>
              <a:t> </a:t>
            </a:r>
            <a:r>
              <a:rPr lang="en-US" sz="2200" dirty="0" err="1"/>
              <a:t>phương</a:t>
            </a:r>
            <a:r>
              <a:rPr lang="en-US" sz="2200" dirty="0"/>
              <a:t> </a:t>
            </a:r>
            <a:r>
              <a:rPr lang="en-US" sz="2200" dirty="0" err="1"/>
              <a:t>pháp</a:t>
            </a:r>
            <a:r>
              <a:rPr lang="en-US" sz="2200" dirty="0"/>
              <a:t> </a:t>
            </a:r>
            <a:r>
              <a:rPr lang="en-US" sz="2200" dirty="0" err="1"/>
              <a:t>lọc</a:t>
            </a:r>
            <a:r>
              <a:rPr lang="en-US" sz="2200" dirty="0"/>
              <a:t> </a:t>
            </a:r>
            <a:r>
              <a:rPr lang="en-US" sz="2200" dirty="0" err="1"/>
              <a:t>để</a:t>
            </a:r>
            <a:r>
              <a:rPr lang="en-US" sz="2200" dirty="0"/>
              <a:t> </a:t>
            </a:r>
            <a:r>
              <a:rPr lang="en-US" sz="2200" dirty="0" err="1"/>
              <a:t>tách</a:t>
            </a:r>
            <a:r>
              <a:rPr lang="en-US" sz="2200" dirty="0"/>
              <a:t> </a:t>
            </a:r>
            <a:r>
              <a:rPr lang="en-US" sz="2200" dirty="0" err="1"/>
              <a:t>muối</a:t>
            </a:r>
            <a:r>
              <a:rPr lang="en-US" sz="2200" dirty="0"/>
              <a:t> ra </a:t>
            </a:r>
            <a:r>
              <a:rPr lang="en-US" sz="2200" dirty="0" err="1"/>
              <a:t>khỏi</a:t>
            </a:r>
            <a:r>
              <a:rPr lang="en-US" sz="2200" dirty="0"/>
              <a:t> </a:t>
            </a:r>
            <a:r>
              <a:rPr lang="en-US" sz="2200" dirty="0" err="1"/>
              <a:t>nước</a:t>
            </a:r>
            <a:r>
              <a:rPr lang="en-US" sz="2200" dirty="0"/>
              <a:t>?</a:t>
            </a:r>
          </a:p>
        </p:txBody>
      </p:sp>
      <p:sp>
        <p:nvSpPr>
          <p:cNvPr id="9" name="Google Shape;600;p25">
            <a:extLst>
              <a:ext uri="{FF2B5EF4-FFF2-40B4-BE49-F238E27FC236}">
                <a16:creationId xmlns:a16="http://schemas.microsoft.com/office/drawing/2014/main" id="{50358AD2-DA56-4ACF-9C4C-7661C8E552DA}"/>
              </a:ext>
            </a:extLst>
          </p:cNvPr>
          <p:cNvSpPr txBox="1">
            <a:spLocks/>
          </p:cNvSpPr>
          <p:nvPr/>
        </p:nvSpPr>
        <p:spPr>
          <a:xfrm>
            <a:off x="-124259" y="141421"/>
            <a:ext cx="9392517" cy="732900"/>
          </a:xfrm>
          <a:prstGeom prst="rect">
            <a:avLst/>
          </a:prstGeom>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2400" b="1" dirty="0">
                <a:solidFill>
                  <a:schemeClr val="accent6">
                    <a:lumMod val="50000"/>
                  </a:schemeClr>
                </a:solidFill>
                <a:latin typeface="+mn-lt"/>
              </a:rPr>
              <a:t>THÍ NGHIỆM 2: </a:t>
            </a:r>
            <a:r>
              <a:rPr lang="en-US" sz="2400" dirty="0" err="1">
                <a:solidFill>
                  <a:schemeClr val="accent6">
                    <a:lumMod val="50000"/>
                  </a:schemeClr>
                </a:solidFill>
                <a:latin typeface="+mn-lt"/>
              </a:rPr>
              <a:t>Tách</a:t>
            </a:r>
            <a:r>
              <a:rPr lang="en-US" sz="2400" dirty="0">
                <a:solidFill>
                  <a:schemeClr val="accent6">
                    <a:lumMod val="50000"/>
                  </a:schemeClr>
                </a:solidFill>
                <a:latin typeface="+mn-lt"/>
              </a:rPr>
              <a:t> </a:t>
            </a:r>
            <a:r>
              <a:rPr lang="en-US" sz="2400" dirty="0" err="1">
                <a:solidFill>
                  <a:schemeClr val="accent6">
                    <a:lumMod val="50000"/>
                  </a:schemeClr>
                </a:solidFill>
                <a:latin typeface="+mn-lt"/>
              </a:rPr>
              <a:t>muối</a:t>
            </a:r>
            <a:r>
              <a:rPr lang="en-US" sz="2400" dirty="0">
                <a:solidFill>
                  <a:schemeClr val="accent6">
                    <a:lumMod val="50000"/>
                  </a:schemeClr>
                </a:solidFill>
                <a:latin typeface="+mn-lt"/>
              </a:rPr>
              <a:t> </a:t>
            </a:r>
            <a:r>
              <a:rPr lang="en-US" sz="2400" dirty="0" err="1">
                <a:solidFill>
                  <a:schemeClr val="accent6">
                    <a:lumMod val="50000"/>
                  </a:schemeClr>
                </a:solidFill>
                <a:latin typeface="+mn-lt"/>
              </a:rPr>
              <a:t>ăn</a:t>
            </a:r>
            <a:r>
              <a:rPr lang="en-US" sz="2400" dirty="0">
                <a:solidFill>
                  <a:schemeClr val="accent6">
                    <a:lumMod val="50000"/>
                  </a:schemeClr>
                </a:solidFill>
                <a:latin typeface="+mn-lt"/>
              </a:rPr>
              <a:t> ra </a:t>
            </a:r>
            <a:r>
              <a:rPr lang="en-US" sz="2400" dirty="0" err="1">
                <a:solidFill>
                  <a:schemeClr val="accent6">
                    <a:lumMod val="50000"/>
                  </a:schemeClr>
                </a:solidFill>
                <a:latin typeface="+mn-lt"/>
              </a:rPr>
              <a:t>khỏi</a:t>
            </a:r>
            <a:r>
              <a:rPr lang="en-US" sz="2400" dirty="0">
                <a:solidFill>
                  <a:schemeClr val="accent6">
                    <a:lumMod val="50000"/>
                  </a:schemeClr>
                </a:solidFill>
                <a:latin typeface="+mn-lt"/>
              </a:rPr>
              <a:t> dung </a:t>
            </a:r>
            <a:r>
              <a:rPr lang="en-US" sz="2400" dirty="0" err="1">
                <a:solidFill>
                  <a:schemeClr val="accent6">
                    <a:lumMod val="50000"/>
                  </a:schemeClr>
                </a:solidFill>
                <a:latin typeface="+mn-lt"/>
              </a:rPr>
              <a:t>dịch</a:t>
            </a:r>
            <a:r>
              <a:rPr lang="en-US" sz="2400" dirty="0">
                <a:solidFill>
                  <a:schemeClr val="accent6">
                    <a:lumMod val="50000"/>
                  </a:schemeClr>
                </a:solidFill>
                <a:latin typeface="+mn-lt"/>
              </a:rPr>
              <a:t> </a:t>
            </a:r>
            <a:r>
              <a:rPr lang="en-US" sz="2400" dirty="0" err="1">
                <a:solidFill>
                  <a:schemeClr val="accent6">
                    <a:lumMod val="50000"/>
                  </a:schemeClr>
                </a:solidFill>
                <a:latin typeface="+mn-lt"/>
              </a:rPr>
              <a:t>muối</a:t>
            </a:r>
            <a:endParaRPr lang="en-US" sz="2400" b="1" dirty="0">
              <a:solidFill>
                <a:schemeClr val="accent6">
                  <a:lumMod val="50000"/>
                </a:schemeClr>
              </a:solidFill>
              <a:latin typeface="+mn-lt"/>
            </a:endParaRPr>
          </a:p>
        </p:txBody>
      </p:sp>
    </p:spTree>
    <p:extLst>
      <p:ext uri="{BB962C8B-B14F-4D97-AF65-F5344CB8AC3E}">
        <p14:creationId xmlns:p14="http://schemas.microsoft.com/office/powerpoint/2010/main" val="3560793609"/>
      </p:ext>
    </p:extLst>
  </p:cSld>
  <p:clrMapOvr>
    <a:masterClrMapping/>
  </p:clrMapOvr>
  <mc:AlternateContent xmlns:mc="http://schemas.openxmlformats.org/markup-compatibility/2006" xmlns:p14="http://schemas.microsoft.com/office/powerpoint/2010/main">
    <mc:Choice Requires="p14">
      <p:transition p14:dur="300">
        <p:wipe/>
      </p:transition>
    </mc:Choice>
    <mc:Fallback xmlns="">
      <p:transition>
        <p:wip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left)">
                                      <p:cBhvr>
                                        <p:cTn id="7" dur="300"/>
                                        <p:tgtEl>
                                          <p:spTgt spid="7"/>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wipe(left)">
                                      <p:cBhvr>
                                        <p:cTn id="10" dur="3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Google Shape;600;p25">
            <a:extLst>
              <a:ext uri="{FF2B5EF4-FFF2-40B4-BE49-F238E27FC236}">
                <a16:creationId xmlns:a16="http://schemas.microsoft.com/office/drawing/2014/main" id="{E5CC344E-57D0-4A8D-AB67-EC06243459C5}"/>
              </a:ext>
            </a:extLst>
          </p:cNvPr>
          <p:cNvSpPr txBox="1">
            <a:spLocks/>
          </p:cNvSpPr>
          <p:nvPr/>
        </p:nvSpPr>
        <p:spPr>
          <a:xfrm>
            <a:off x="-124259" y="141421"/>
            <a:ext cx="9392517" cy="732900"/>
          </a:xfrm>
          <a:prstGeom prst="rect">
            <a:avLst/>
          </a:prstGeom>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2400" b="1" dirty="0">
                <a:solidFill>
                  <a:schemeClr val="accent6">
                    <a:lumMod val="50000"/>
                  </a:schemeClr>
                </a:solidFill>
                <a:latin typeface="+mn-lt"/>
              </a:rPr>
              <a:t>THÍ NGHIỆM 2: </a:t>
            </a:r>
            <a:r>
              <a:rPr lang="en-US" sz="2400" dirty="0" err="1">
                <a:solidFill>
                  <a:schemeClr val="accent6">
                    <a:lumMod val="50000"/>
                  </a:schemeClr>
                </a:solidFill>
                <a:latin typeface="+mn-lt"/>
              </a:rPr>
              <a:t>Tách</a:t>
            </a:r>
            <a:r>
              <a:rPr lang="en-US" sz="2400" dirty="0">
                <a:solidFill>
                  <a:schemeClr val="accent6">
                    <a:lumMod val="50000"/>
                  </a:schemeClr>
                </a:solidFill>
                <a:latin typeface="+mn-lt"/>
              </a:rPr>
              <a:t> </a:t>
            </a:r>
            <a:r>
              <a:rPr lang="en-US" sz="2400" dirty="0" err="1">
                <a:solidFill>
                  <a:schemeClr val="accent6">
                    <a:lumMod val="50000"/>
                  </a:schemeClr>
                </a:solidFill>
                <a:latin typeface="+mn-lt"/>
              </a:rPr>
              <a:t>muối</a:t>
            </a:r>
            <a:r>
              <a:rPr lang="en-US" sz="2400" dirty="0">
                <a:solidFill>
                  <a:schemeClr val="accent6">
                    <a:lumMod val="50000"/>
                  </a:schemeClr>
                </a:solidFill>
                <a:latin typeface="+mn-lt"/>
              </a:rPr>
              <a:t> </a:t>
            </a:r>
            <a:r>
              <a:rPr lang="en-US" sz="2400" dirty="0" err="1">
                <a:solidFill>
                  <a:schemeClr val="accent6">
                    <a:lumMod val="50000"/>
                  </a:schemeClr>
                </a:solidFill>
                <a:latin typeface="+mn-lt"/>
              </a:rPr>
              <a:t>ăn</a:t>
            </a:r>
            <a:r>
              <a:rPr lang="en-US" sz="2400" dirty="0">
                <a:solidFill>
                  <a:schemeClr val="accent6">
                    <a:lumMod val="50000"/>
                  </a:schemeClr>
                </a:solidFill>
                <a:latin typeface="+mn-lt"/>
              </a:rPr>
              <a:t> ra </a:t>
            </a:r>
            <a:r>
              <a:rPr lang="en-US" sz="2400" dirty="0" err="1">
                <a:solidFill>
                  <a:schemeClr val="accent6">
                    <a:lumMod val="50000"/>
                  </a:schemeClr>
                </a:solidFill>
                <a:latin typeface="+mn-lt"/>
              </a:rPr>
              <a:t>khỏi</a:t>
            </a:r>
            <a:r>
              <a:rPr lang="en-US" sz="2400" dirty="0">
                <a:solidFill>
                  <a:schemeClr val="accent6">
                    <a:lumMod val="50000"/>
                  </a:schemeClr>
                </a:solidFill>
                <a:latin typeface="+mn-lt"/>
              </a:rPr>
              <a:t> dung </a:t>
            </a:r>
            <a:r>
              <a:rPr lang="en-US" sz="2400" dirty="0" err="1">
                <a:solidFill>
                  <a:schemeClr val="accent6">
                    <a:lumMod val="50000"/>
                  </a:schemeClr>
                </a:solidFill>
                <a:latin typeface="+mn-lt"/>
              </a:rPr>
              <a:t>dịch</a:t>
            </a:r>
            <a:r>
              <a:rPr lang="en-US" sz="2400" dirty="0">
                <a:solidFill>
                  <a:schemeClr val="accent6">
                    <a:lumMod val="50000"/>
                  </a:schemeClr>
                </a:solidFill>
                <a:latin typeface="+mn-lt"/>
              </a:rPr>
              <a:t> </a:t>
            </a:r>
            <a:r>
              <a:rPr lang="en-US" sz="2400" dirty="0" err="1">
                <a:solidFill>
                  <a:schemeClr val="accent6">
                    <a:lumMod val="50000"/>
                  </a:schemeClr>
                </a:solidFill>
                <a:latin typeface="+mn-lt"/>
              </a:rPr>
              <a:t>muối</a:t>
            </a:r>
            <a:endParaRPr lang="en-US" sz="2400" b="1" dirty="0">
              <a:solidFill>
                <a:schemeClr val="accent6">
                  <a:lumMod val="50000"/>
                </a:schemeClr>
              </a:solidFill>
              <a:latin typeface="+mn-lt"/>
            </a:endParaRPr>
          </a:p>
        </p:txBody>
      </p:sp>
      <p:sp>
        <p:nvSpPr>
          <p:cNvPr id="3" name="TextBox 2">
            <a:extLst>
              <a:ext uri="{FF2B5EF4-FFF2-40B4-BE49-F238E27FC236}">
                <a16:creationId xmlns:a16="http://schemas.microsoft.com/office/drawing/2014/main" id="{07CA31F5-0D91-46E4-B16B-F81812DB1C18}"/>
              </a:ext>
            </a:extLst>
          </p:cNvPr>
          <p:cNvSpPr txBox="1"/>
          <p:nvPr/>
        </p:nvSpPr>
        <p:spPr>
          <a:xfrm>
            <a:off x="739421" y="1033476"/>
            <a:ext cx="7665156" cy="3076548"/>
          </a:xfrm>
          <a:prstGeom prst="rect">
            <a:avLst/>
          </a:prstGeom>
          <a:noFill/>
        </p:spPr>
        <p:txBody>
          <a:bodyPr wrap="square" rtlCol="0">
            <a:spAutoFit/>
          </a:bodyPr>
          <a:lstStyle/>
          <a:p>
            <a:pPr algn="just">
              <a:lnSpc>
                <a:spcPct val="150000"/>
              </a:lnSpc>
            </a:pPr>
            <a:r>
              <a:rPr lang="en-US" sz="2200" dirty="0">
                <a:latin typeface="+mn-lt"/>
              </a:rPr>
              <a:t>- </a:t>
            </a:r>
            <a:r>
              <a:rPr lang="en-US" sz="2200" dirty="0" err="1">
                <a:latin typeface="+mn-lt"/>
              </a:rPr>
              <a:t>Dùng</a:t>
            </a:r>
            <a:r>
              <a:rPr lang="en-US" sz="2200" dirty="0">
                <a:latin typeface="+mn-lt"/>
              </a:rPr>
              <a:t> </a:t>
            </a:r>
            <a:r>
              <a:rPr lang="en-US" sz="2200" dirty="0" err="1">
                <a:latin typeface="+mn-lt"/>
              </a:rPr>
              <a:t>phương</a:t>
            </a:r>
            <a:r>
              <a:rPr lang="en-US" sz="2200" dirty="0">
                <a:latin typeface="+mn-lt"/>
              </a:rPr>
              <a:t> </a:t>
            </a:r>
            <a:r>
              <a:rPr lang="en-US" sz="2200" dirty="0" err="1">
                <a:latin typeface="+mn-lt"/>
              </a:rPr>
              <a:t>pháp</a:t>
            </a:r>
            <a:r>
              <a:rPr lang="en-US" sz="2200" dirty="0">
                <a:latin typeface="+mn-lt"/>
              </a:rPr>
              <a:t> </a:t>
            </a:r>
            <a:r>
              <a:rPr lang="en-US" sz="2200" dirty="0" err="1">
                <a:latin typeface="+mn-lt"/>
              </a:rPr>
              <a:t>cô</a:t>
            </a:r>
            <a:r>
              <a:rPr lang="en-US" sz="2200" dirty="0">
                <a:latin typeface="+mn-lt"/>
              </a:rPr>
              <a:t> </a:t>
            </a:r>
            <a:r>
              <a:rPr lang="en-US" sz="2200" dirty="0" err="1">
                <a:latin typeface="+mn-lt"/>
              </a:rPr>
              <a:t>cạn</a:t>
            </a:r>
            <a:r>
              <a:rPr lang="en-US" sz="2200" dirty="0">
                <a:latin typeface="+mn-lt"/>
              </a:rPr>
              <a:t> </a:t>
            </a:r>
            <a:r>
              <a:rPr lang="en-US" sz="2200" dirty="0" err="1">
                <a:latin typeface="+mn-lt"/>
              </a:rPr>
              <a:t>để</a:t>
            </a:r>
            <a:r>
              <a:rPr lang="en-US" sz="2200" dirty="0">
                <a:latin typeface="+mn-lt"/>
              </a:rPr>
              <a:t> </a:t>
            </a:r>
            <a:r>
              <a:rPr lang="en-US" sz="2200" dirty="0" err="1">
                <a:latin typeface="+mn-lt"/>
              </a:rPr>
              <a:t>tách</a:t>
            </a:r>
            <a:r>
              <a:rPr lang="en-US" sz="2200" dirty="0">
                <a:latin typeface="+mn-lt"/>
              </a:rPr>
              <a:t> </a:t>
            </a:r>
            <a:r>
              <a:rPr lang="en-US" sz="2200" dirty="0" err="1">
                <a:latin typeface="+mn-lt"/>
              </a:rPr>
              <a:t>muối</a:t>
            </a:r>
            <a:r>
              <a:rPr lang="en-US" sz="2200" dirty="0">
                <a:latin typeface="+mn-lt"/>
              </a:rPr>
              <a:t> </a:t>
            </a:r>
            <a:r>
              <a:rPr lang="en-US" sz="2200" dirty="0" err="1">
                <a:latin typeface="+mn-lt"/>
              </a:rPr>
              <a:t>vì</a:t>
            </a:r>
            <a:r>
              <a:rPr lang="en-US" sz="2200" dirty="0">
                <a:latin typeface="+mn-lt"/>
              </a:rPr>
              <a:t>:</a:t>
            </a:r>
          </a:p>
          <a:p>
            <a:pPr algn="just">
              <a:lnSpc>
                <a:spcPct val="150000"/>
              </a:lnSpc>
            </a:pPr>
            <a:r>
              <a:rPr lang="en-US" sz="2200" dirty="0">
                <a:latin typeface="+mn-lt"/>
              </a:rPr>
              <a:t>+ </a:t>
            </a:r>
            <a:r>
              <a:rPr lang="en-US" sz="2200" dirty="0" err="1">
                <a:latin typeface="+mn-lt"/>
              </a:rPr>
              <a:t>M</a:t>
            </a:r>
            <a:r>
              <a:rPr lang="en-US" sz="2200" dirty="0" err="1">
                <a:effectLst/>
                <a:latin typeface="+mn-lt"/>
                <a:ea typeface="Calibri" panose="020F0502020204030204" pitchFamily="34" charset="0"/>
              </a:rPr>
              <a:t>uối</a:t>
            </a:r>
            <a:r>
              <a:rPr lang="en-US" sz="2200" dirty="0">
                <a:effectLst/>
                <a:latin typeface="+mn-lt"/>
                <a:ea typeface="Calibri" panose="020F0502020204030204" pitchFamily="34" charset="0"/>
              </a:rPr>
              <a:t> </a:t>
            </a:r>
            <a:r>
              <a:rPr lang="en-US" sz="2200" dirty="0" err="1">
                <a:effectLst/>
                <a:latin typeface="+mn-lt"/>
                <a:ea typeface="Calibri" panose="020F0502020204030204" pitchFamily="34" charset="0"/>
              </a:rPr>
              <a:t>ăn</a:t>
            </a:r>
            <a:r>
              <a:rPr lang="en-US" sz="2200" dirty="0">
                <a:effectLst/>
                <a:latin typeface="+mn-lt"/>
                <a:ea typeface="Calibri" panose="020F0502020204030204" pitchFamily="34" charset="0"/>
              </a:rPr>
              <a:t> </a:t>
            </a:r>
            <a:r>
              <a:rPr lang="en-US" sz="2200" dirty="0" err="1">
                <a:effectLst/>
                <a:latin typeface="+mn-lt"/>
                <a:ea typeface="Calibri" panose="020F0502020204030204" pitchFamily="34" charset="0"/>
              </a:rPr>
              <a:t>là</a:t>
            </a:r>
            <a:r>
              <a:rPr lang="en-US" sz="2200" dirty="0">
                <a:effectLst/>
                <a:latin typeface="+mn-lt"/>
                <a:ea typeface="Calibri" panose="020F0502020204030204" pitchFamily="34" charset="0"/>
              </a:rPr>
              <a:t> </a:t>
            </a:r>
            <a:r>
              <a:rPr lang="en-US" sz="2200" dirty="0" err="1">
                <a:effectLst/>
                <a:latin typeface="+mn-lt"/>
                <a:ea typeface="Calibri" panose="020F0502020204030204" pitchFamily="34" charset="0"/>
              </a:rPr>
              <a:t>chất</a:t>
            </a:r>
            <a:r>
              <a:rPr lang="en-US" sz="2200" dirty="0">
                <a:effectLst/>
                <a:latin typeface="+mn-lt"/>
                <a:ea typeface="Calibri" panose="020F0502020204030204" pitchFamily="34" charset="0"/>
              </a:rPr>
              <a:t> </a:t>
            </a:r>
            <a:r>
              <a:rPr lang="en-US" sz="2200" dirty="0" err="1">
                <a:effectLst/>
                <a:latin typeface="+mn-lt"/>
                <a:ea typeface="Calibri" panose="020F0502020204030204" pitchFamily="34" charset="0"/>
              </a:rPr>
              <a:t>rắn</a:t>
            </a:r>
            <a:r>
              <a:rPr lang="en-US" sz="2200" dirty="0">
                <a:effectLst/>
                <a:latin typeface="+mn-lt"/>
                <a:ea typeface="Calibri" panose="020F0502020204030204" pitchFamily="34" charset="0"/>
              </a:rPr>
              <a:t> tan </a:t>
            </a:r>
            <a:r>
              <a:rPr lang="en-US" sz="2200" dirty="0" err="1">
                <a:effectLst/>
                <a:latin typeface="+mn-lt"/>
                <a:ea typeface="Calibri" panose="020F0502020204030204" pitchFamily="34" charset="0"/>
              </a:rPr>
              <a:t>trong</a:t>
            </a:r>
            <a:r>
              <a:rPr lang="en-US" sz="2200" dirty="0">
                <a:effectLst/>
                <a:latin typeface="+mn-lt"/>
                <a:ea typeface="Calibri" panose="020F0502020204030204" pitchFamily="34" charset="0"/>
              </a:rPr>
              <a:t> </a:t>
            </a:r>
            <a:r>
              <a:rPr lang="en-US" sz="2200" dirty="0" err="1">
                <a:effectLst/>
                <a:latin typeface="+mn-lt"/>
                <a:ea typeface="Calibri" panose="020F0502020204030204" pitchFamily="34" charset="0"/>
              </a:rPr>
              <a:t>nước</a:t>
            </a:r>
            <a:r>
              <a:rPr lang="en-US" sz="2200" dirty="0">
                <a:effectLst/>
                <a:latin typeface="+mn-lt"/>
                <a:ea typeface="Calibri" panose="020F0502020204030204" pitchFamily="34" charset="0"/>
              </a:rPr>
              <a:t> </a:t>
            </a:r>
            <a:r>
              <a:rPr lang="en-US" sz="2200" dirty="0" err="1">
                <a:effectLst/>
                <a:latin typeface="+mn-lt"/>
                <a:ea typeface="Calibri" panose="020F0502020204030204" pitchFamily="34" charset="0"/>
              </a:rPr>
              <a:t>nên</a:t>
            </a:r>
            <a:r>
              <a:rPr lang="en-US" sz="2200" dirty="0">
                <a:effectLst/>
                <a:latin typeface="+mn-lt"/>
                <a:ea typeface="Calibri" panose="020F0502020204030204" pitchFamily="34" charset="0"/>
              </a:rPr>
              <a:t> </a:t>
            </a:r>
            <a:r>
              <a:rPr lang="en-US" sz="2200" dirty="0" err="1">
                <a:effectLst/>
                <a:latin typeface="+mn-lt"/>
                <a:ea typeface="Calibri" panose="020F0502020204030204" pitchFamily="34" charset="0"/>
              </a:rPr>
              <a:t>không</a:t>
            </a:r>
            <a:r>
              <a:rPr lang="en-US" sz="2200" dirty="0">
                <a:effectLst/>
                <a:latin typeface="+mn-lt"/>
                <a:ea typeface="Calibri" panose="020F0502020204030204" pitchFamily="34" charset="0"/>
              </a:rPr>
              <a:t> </a:t>
            </a:r>
            <a:r>
              <a:rPr lang="en-US" sz="2200" dirty="0" err="1">
                <a:effectLst/>
                <a:latin typeface="+mn-lt"/>
                <a:ea typeface="Calibri" panose="020F0502020204030204" pitchFamily="34" charset="0"/>
              </a:rPr>
              <a:t>thể</a:t>
            </a:r>
            <a:r>
              <a:rPr lang="en-US" sz="2200" dirty="0">
                <a:effectLst/>
                <a:latin typeface="+mn-lt"/>
                <a:ea typeface="Calibri" panose="020F0502020204030204" pitchFamily="34" charset="0"/>
              </a:rPr>
              <a:t> </a:t>
            </a:r>
            <a:r>
              <a:rPr lang="en-US" sz="2200" dirty="0" err="1">
                <a:effectLst/>
                <a:latin typeface="+mn-lt"/>
                <a:ea typeface="Calibri" panose="020F0502020204030204" pitchFamily="34" charset="0"/>
              </a:rPr>
              <a:t>dùng</a:t>
            </a:r>
            <a:r>
              <a:rPr lang="en-US" sz="2200" dirty="0">
                <a:effectLst/>
                <a:latin typeface="+mn-lt"/>
                <a:ea typeface="Calibri" panose="020F0502020204030204" pitchFamily="34" charset="0"/>
              </a:rPr>
              <a:t> </a:t>
            </a:r>
            <a:r>
              <a:rPr lang="en-US" sz="2200" dirty="0" err="1">
                <a:effectLst/>
                <a:latin typeface="+mn-lt"/>
                <a:ea typeface="Calibri" panose="020F0502020204030204" pitchFamily="34" charset="0"/>
              </a:rPr>
              <a:t>phương</a:t>
            </a:r>
            <a:r>
              <a:rPr lang="en-US" sz="2200" dirty="0">
                <a:effectLst/>
                <a:latin typeface="+mn-lt"/>
                <a:ea typeface="Calibri" panose="020F0502020204030204" pitchFamily="34" charset="0"/>
              </a:rPr>
              <a:t> </a:t>
            </a:r>
            <a:r>
              <a:rPr lang="en-US" sz="2200" dirty="0" err="1">
                <a:effectLst/>
                <a:latin typeface="+mn-lt"/>
                <a:ea typeface="Calibri" panose="020F0502020204030204" pitchFamily="34" charset="0"/>
              </a:rPr>
              <a:t>pháp</a:t>
            </a:r>
            <a:r>
              <a:rPr lang="en-US" sz="2200" dirty="0">
                <a:effectLst/>
                <a:latin typeface="+mn-lt"/>
                <a:ea typeface="Calibri" panose="020F0502020204030204" pitchFamily="34" charset="0"/>
              </a:rPr>
              <a:t> </a:t>
            </a:r>
            <a:r>
              <a:rPr lang="en-US" sz="2200" dirty="0" err="1">
                <a:effectLst/>
                <a:latin typeface="+mn-lt"/>
                <a:ea typeface="Calibri" panose="020F0502020204030204" pitchFamily="34" charset="0"/>
              </a:rPr>
              <a:t>lọc</a:t>
            </a:r>
            <a:r>
              <a:rPr lang="en-US" sz="2200" dirty="0">
                <a:effectLst/>
                <a:latin typeface="+mn-lt"/>
                <a:ea typeface="Calibri" panose="020F0502020204030204" pitchFamily="34" charset="0"/>
              </a:rPr>
              <a:t> </a:t>
            </a:r>
            <a:r>
              <a:rPr lang="en-US" sz="2200" dirty="0" err="1">
                <a:effectLst/>
                <a:latin typeface="+mn-lt"/>
                <a:ea typeface="Calibri" panose="020F0502020204030204" pitchFamily="34" charset="0"/>
              </a:rPr>
              <a:t>để</a:t>
            </a:r>
            <a:r>
              <a:rPr lang="en-US" sz="2200" dirty="0">
                <a:effectLst/>
                <a:latin typeface="+mn-lt"/>
                <a:ea typeface="Calibri" panose="020F0502020204030204" pitchFamily="34" charset="0"/>
              </a:rPr>
              <a:t> </a:t>
            </a:r>
            <a:r>
              <a:rPr lang="en-US" sz="2200" dirty="0" err="1">
                <a:effectLst/>
                <a:latin typeface="+mn-lt"/>
                <a:ea typeface="Calibri" panose="020F0502020204030204" pitchFamily="34" charset="0"/>
              </a:rPr>
              <a:t>tách</a:t>
            </a:r>
            <a:r>
              <a:rPr lang="en-US" sz="2200" dirty="0">
                <a:effectLst/>
                <a:latin typeface="+mn-lt"/>
                <a:ea typeface="Calibri" panose="020F0502020204030204" pitchFamily="34" charset="0"/>
              </a:rPr>
              <a:t> </a:t>
            </a:r>
            <a:r>
              <a:rPr lang="en-US" sz="2200" dirty="0" err="1">
                <a:effectLst/>
                <a:latin typeface="+mn-lt"/>
                <a:ea typeface="Calibri" panose="020F0502020204030204" pitchFamily="34" charset="0"/>
              </a:rPr>
              <a:t>muối</a:t>
            </a:r>
            <a:r>
              <a:rPr lang="en-US" sz="2200" dirty="0">
                <a:effectLst/>
                <a:latin typeface="+mn-lt"/>
                <a:ea typeface="Calibri" panose="020F0502020204030204" pitchFamily="34" charset="0"/>
              </a:rPr>
              <a:t> </a:t>
            </a:r>
            <a:r>
              <a:rPr lang="en-US" sz="2200" dirty="0" err="1">
                <a:effectLst/>
                <a:latin typeface="+mn-lt"/>
                <a:ea typeface="Calibri" panose="020F0502020204030204" pitchFamily="34" charset="0"/>
              </a:rPr>
              <a:t>ăn</a:t>
            </a:r>
            <a:r>
              <a:rPr lang="en-US" sz="2200" dirty="0">
                <a:effectLst/>
                <a:latin typeface="+mn-lt"/>
                <a:ea typeface="Calibri" panose="020F0502020204030204" pitchFamily="34" charset="0"/>
              </a:rPr>
              <a:t> ra </a:t>
            </a:r>
            <a:r>
              <a:rPr lang="en-US" sz="2200" dirty="0" err="1">
                <a:effectLst/>
                <a:latin typeface="+mn-lt"/>
                <a:ea typeface="Calibri" panose="020F0502020204030204" pitchFamily="34" charset="0"/>
              </a:rPr>
              <a:t>khỏi</a:t>
            </a:r>
            <a:r>
              <a:rPr lang="en-US" sz="2200" dirty="0">
                <a:effectLst/>
                <a:latin typeface="+mn-lt"/>
                <a:ea typeface="Calibri" panose="020F0502020204030204" pitchFamily="34" charset="0"/>
              </a:rPr>
              <a:t> </a:t>
            </a:r>
            <a:r>
              <a:rPr lang="en-US" sz="2200" dirty="0" err="1">
                <a:effectLst/>
                <a:latin typeface="+mn-lt"/>
                <a:ea typeface="Calibri" panose="020F0502020204030204" pitchFamily="34" charset="0"/>
              </a:rPr>
              <a:t>nước</a:t>
            </a:r>
            <a:r>
              <a:rPr lang="en-US" sz="2200" dirty="0">
                <a:effectLst/>
                <a:latin typeface="+mn-lt"/>
                <a:ea typeface="Calibri" panose="020F0502020204030204" pitchFamily="34" charset="0"/>
              </a:rPr>
              <a:t>. </a:t>
            </a:r>
          </a:p>
          <a:p>
            <a:pPr algn="just">
              <a:lnSpc>
                <a:spcPct val="150000"/>
              </a:lnSpc>
            </a:pPr>
            <a:r>
              <a:rPr lang="en-US" sz="2200" dirty="0">
                <a:latin typeface="+mn-lt"/>
                <a:ea typeface="Calibri" panose="020F0502020204030204" pitchFamily="34" charset="0"/>
              </a:rPr>
              <a:t>+ </a:t>
            </a:r>
            <a:r>
              <a:rPr lang="en-US" sz="2200" dirty="0" err="1">
                <a:effectLst/>
                <a:latin typeface="+mn-lt"/>
                <a:ea typeface="Calibri" panose="020F0502020204030204" pitchFamily="34" charset="0"/>
              </a:rPr>
              <a:t>Mặt</a:t>
            </a:r>
            <a:r>
              <a:rPr lang="en-US" sz="2200" dirty="0">
                <a:effectLst/>
                <a:latin typeface="+mn-lt"/>
                <a:ea typeface="Calibri" panose="020F0502020204030204" pitchFamily="34" charset="0"/>
              </a:rPr>
              <a:t> </a:t>
            </a:r>
            <a:r>
              <a:rPr lang="en-US" sz="2200" dirty="0" err="1">
                <a:effectLst/>
                <a:latin typeface="+mn-lt"/>
                <a:ea typeface="Calibri" panose="020F0502020204030204" pitchFamily="34" charset="0"/>
              </a:rPr>
              <a:t>khác</a:t>
            </a:r>
            <a:r>
              <a:rPr lang="en-US" sz="2200" dirty="0">
                <a:effectLst/>
                <a:latin typeface="+mn-lt"/>
                <a:ea typeface="Calibri" panose="020F0502020204030204" pitchFamily="34" charset="0"/>
              </a:rPr>
              <a:t>, </a:t>
            </a:r>
            <a:r>
              <a:rPr lang="en-US" sz="2200" dirty="0" err="1">
                <a:effectLst/>
                <a:latin typeface="+mn-lt"/>
                <a:ea typeface="Calibri" panose="020F0502020204030204" pitchFamily="34" charset="0"/>
              </a:rPr>
              <a:t>muối</a:t>
            </a:r>
            <a:r>
              <a:rPr lang="en-US" sz="2200" dirty="0">
                <a:effectLst/>
                <a:latin typeface="+mn-lt"/>
                <a:ea typeface="Calibri" panose="020F0502020204030204" pitchFamily="34" charset="0"/>
              </a:rPr>
              <a:t> </a:t>
            </a:r>
            <a:r>
              <a:rPr lang="en-US" sz="2200" dirty="0" err="1">
                <a:effectLst/>
                <a:latin typeface="+mn-lt"/>
                <a:ea typeface="Calibri" panose="020F0502020204030204" pitchFamily="34" charset="0"/>
              </a:rPr>
              <a:t>ăn</a:t>
            </a:r>
            <a:r>
              <a:rPr lang="en-US" sz="2200" dirty="0">
                <a:effectLst/>
                <a:latin typeface="+mn-lt"/>
                <a:ea typeface="Calibri" panose="020F0502020204030204" pitchFamily="34" charset="0"/>
              </a:rPr>
              <a:t> </a:t>
            </a:r>
            <a:r>
              <a:rPr lang="en-US" sz="2200" dirty="0" err="1">
                <a:effectLst/>
                <a:latin typeface="+mn-lt"/>
                <a:ea typeface="Calibri" panose="020F0502020204030204" pitchFamily="34" charset="0"/>
              </a:rPr>
              <a:t>không</a:t>
            </a:r>
            <a:r>
              <a:rPr lang="en-US" sz="2200" dirty="0">
                <a:effectLst/>
                <a:latin typeface="+mn-lt"/>
                <a:ea typeface="Calibri" panose="020F0502020204030204" pitchFamily="34" charset="0"/>
              </a:rPr>
              <a:t> </a:t>
            </a:r>
            <a:r>
              <a:rPr lang="en-US" sz="2200" dirty="0" err="1">
                <a:effectLst/>
                <a:latin typeface="+mn-lt"/>
                <a:ea typeface="Calibri" panose="020F0502020204030204" pitchFamily="34" charset="0"/>
              </a:rPr>
              <a:t>bị</a:t>
            </a:r>
            <a:r>
              <a:rPr lang="en-US" sz="2200" dirty="0">
                <a:effectLst/>
                <a:latin typeface="+mn-lt"/>
                <a:ea typeface="Calibri" panose="020F0502020204030204" pitchFamily="34" charset="0"/>
              </a:rPr>
              <a:t> </a:t>
            </a:r>
            <a:r>
              <a:rPr lang="en-US" sz="2200" dirty="0" err="1">
                <a:effectLst/>
                <a:latin typeface="+mn-lt"/>
                <a:ea typeface="Calibri" panose="020F0502020204030204" pitchFamily="34" charset="0"/>
              </a:rPr>
              <a:t>hoá</a:t>
            </a:r>
            <a:r>
              <a:rPr lang="en-US" sz="2200" dirty="0">
                <a:effectLst/>
                <a:latin typeface="+mn-lt"/>
                <a:ea typeface="Calibri" panose="020F0502020204030204" pitchFamily="34" charset="0"/>
              </a:rPr>
              <a:t> </a:t>
            </a:r>
            <a:r>
              <a:rPr lang="en-US" sz="2200" dirty="0" err="1">
                <a:effectLst/>
                <a:latin typeface="+mn-lt"/>
                <a:ea typeface="Calibri" panose="020F0502020204030204" pitchFamily="34" charset="0"/>
              </a:rPr>
              <a:t>hơi</a:t>
            </a:r>
            <a:r>
              <a:rPr lang="en-US" sz="2200" dirty="0">
                <a:effectLst/>
                <a:latin typeface="+mn-lt"/>
                <a:ea typeface="Calibri" panose="020F0502020204030204" pitchFamily="34" charset="0"/>
              </a:rPr>
              <a:t> </a:t>
            </a:r>
            <a:r>
              <a:rPr lang="en-US" sz="2200" dirty="0" err="1">
                <a:effectLst/>
                <a:latin typeface="+mn-lt"/>
                <a:ea typeface="Calibri" panose="020F0502020204030204" pitchFamily="34" charset="0"/>
              </a:rPr>
              <a:t>khi</a:t>
            </a:r>
            <a:r>
              <a:rPr lang="en-US" sz="2200" dirty="0">
                <a:effectLst/>
                <a:latin typeface="+mn-lt"/>
                <a:ea typeface="Calibri" panose="020F0502020204030204" pitchFamily="34" charset="0"/>
              </a:rPr>
              <a:t> </a:t>
            </a:r>
            <a:r>
              <a:rPr lang="en-US" sz="2200" dirty="0" err="1">
                <a:effectLst/>
                <a:latin typeface="+mn-lt"/>
                <a:ea typeface="Calibri" panose="020F0502020204030204" pitchFamily="34" charset="0"/>
              </a:rPr>
              <a:t>đun</a:t>
            </a:r>
            <a:r>
              <a:rPr lang="en-US" sz="2200" dirty="0">
                <a:effectLst/>
                <a:latin typeface="+mn-lt"/>
                <a:ea typeface="Calibri" panose="020F0502020204030204" pitchFamily="34" charset="0"/>
              </a:rPr>
              <a:t> </a:t>
            </a:r>
            <a:r>
              <a:rPr lang="en-US" sz="2200" dirty="0" err="1">
                <a:effectLst/>
                <a:latin typeface="+mn-lt"/>
                <a:ea typeface="Calibri" panose="020F0502020204030204" pitchFamily="34" charset="0"/>
              </a:rPr>
              <a:t>nóng</a:t>
            </a:r>
            <a:r>
              <a:rPr lang="en-US" sz="2200" dirty="0">
                <a:effectLst/>
                <a:latin typeface="+mn-lt"/>
                <a:ea typeface="Calibri" panose="020F0502020204030204" pitchFamily="34" charset="0"/>
              </a:rPr>
              <a:t>.</a:t>
            </a:r>
          </a:p>
          <a:p>
            <a:pPr algn="just">
              <a:lnSpc>
                <a:spcPct val="150000"/>
              </a:lnSpc>
            </a:pPr>
            <a:r>
              <a:rPr lang="en-US" sz="2200" dirty="0">
                <a:latin typeface="+mn-lt"/>
                <a:ea typeface="Calibri" panose="020F0502020204030204" pitchFamily="34" charset="0"/>
              </a:rPr>
              <a:t>=&gt; </a:t>
            </a:r>
            <a:r>
              <a:rPr lang="en-US" sz="2200" dirty="0" err="1">
                <a:latin typeface="+mn-lt"/>
                <a:ea typeface="Calibri" panose="020F0502020204030204" pitchFamily="34" charset="0"/>
              </a:rPr>
              <a:t>C</a:t>
            </a:r>
            <a:r>
              <a:rPr lang="en-US" sz="2200" dirty="0" err="1">
                <a:effectLst/>
                <a:latin typeface="+mn-lt"/>
                <a:ea typeface="Calibri" panose="020F0502020204030204" pitchFamily="34" charset="0"/>
              </a:rPr>
              <a:t>ó</a:t>
            </a:r>
            <a:r>
              <a:rPr lang="en-US" sz="2200" dirty="0">
                <a:effectLst/>
                <a:latin typeface="+mn-lt"/>
                <a:ea typeface="Calibri" panose="020F0502020204030204" pitchFamily="34" charset="0"/>
              </a:rPr>
              <a:t> </a:t>
            </a:r>
            <a:r>
              <a:rPr lang="en-US" sz="2200" dirty="0" err="1">
                <a:effectLst/>
                <a:latin typeface="+mn-lt"/>
                <a:ea typeface="Calibri" panose="020F0502020204030204" pitchFamily="34" charset="0"/>
              </a:rPr>
              <a:t>thể</a:t>
            </a:r>
            <a:r>
              <a:rPr lang="en-US" sz="2200" dirty="0">
                <a:effectLst/>
                <a:latin typeface="+mn-lt"/>
                <a:ea typeface="Calibri" panose="020F0502020204030204" pitchFamily="34" charset="0"/>
              </a:rPr>
              <a:t> </a:t>
            </a:r>
            <a:r>
              <a:rPr lang="en-US" sz="2200" dirty="0" err="1">
                <a:effectLst/>
                <a:latin typeface="+mn-lt"/>
                <a:ea typeface="Calibri" panose="020F0502020204030204" pitchFamily="34" charset="0"/>
              </a:rPr>
              <a:t>dùng</a:t>
            </a:r>
            <a:r>
              <a:rPr lang="en-US" sz="2200" dirty="0">
                <a:effectLst/>
                <a:latin typeface="+mn-lt"/>
                <a:ea typeface="Calibri" panose="020F0502020204030204" pitchFamily="34" charset="0"/>
              </a:rPr>
              <a:t> </a:t>
            </a:r>
            <a:r>
              <a:rPr lang="en-US" sz="2200" dirty="0" err="1">
                <a:effectLst/>
                <a:latin typeface="+mn-lt"/>
                <a:ea typeface="Calibri" panose="020F0502020204030204" pitchFamily="34" charset="0"/>
              </a:rPr>
              <a:t>phương</a:t>
            </a:r>
            <a:r>
              <a:rPr lang="en-US" sz="2200" dirty="0">
                <a:effectLst/>
                <a:latin typeface="+mn-lt"/>
                <a:ea typeface="Calibri" panose="020F0502020204030204" pitchFamily="34" charset="0"/>
              </a:rPr>
              <a:t> </a:t>
            </a:r>
            <a:r>
              <a:rPr lang="en-US" sz="2200" dirty="0" err="1">
                <a:effectLst/>
                <a:latin typeface="+mn-lt"/>
                <a:ea typeface="Calibri" panose="020F0502020204030204" pitchFamily="34" charset="0"/>
              </a:rPr>
              <a:t>pháp</a:t>
            </a:r>
            <a:r>
              <a:rPr lang="en-US" sz="2200" dirty="0">
                <a:effectLst/>
                <a:latin typeface="+mn-lt"/>
                <a:ea typeface="Calibri" panose="020F0502020204030204" pitchFamily="34" charset="0"/>
              </a:rPr>
              <a:t> </a:t>
            </a:r>
            <a:r>
              <a:rPr lang="en-US" sz="2200" dirty="0" err="1">
                <a:effectLst/>
                <a:latin typeface="+mn-lt"/>
                <a:ea typeface="Calibri" panose="020F0502020204030204" pitchFamily="34" charset="0"/>
              </a:rPr>
              <a:t>cô</a:t>
            </a:r>
            <a:r>
              <a:rPr lang="en-US" sz="2200" dirty="0">
                <a:effectLst/>
                <a:latin typeface="+mn-lt"/>
                <a:ea typeface="Calibri" panose="020F0502020204030204" pitchFamily="34" charset="0"/>
              </a:rPr>
              <a:t> </a:t>
            </a:r>
            <a:r>
              <a:rPr lang="en-US" sz="2200" dirty="0" err="1">
                <a:effectLst/>
                <a:latin typeface="+mn-lt"/>
                <a:ea typeface="Calibri" panose="020F0502020204030204" pitchFamily="34" charset="0"/>
              </a:rPr>
              <a:t>cạn</a:t>
            </a:r>
            <a:r>
              <a:rPr lang="en-US" sz="2200" dirty="0">
                <a:effectLst/>
                <a:latin typeface="+mn-lt"/>
                <a:ea typeface="Calibri" panose="020F0502020204030204" pitchFamily="34" charset="0"/>
              </a:rPr>
              <a:t> </a:t>
            </a:r>
            <a:r>
              <a:rPr lang="en-US" sz="2200" dirty="0" err="1">
                <a:effectLst/>
                <a:latin typeface="+mn-lt"/>
                <a:ea typeface="Calibri" panose="020F0502020204030204" pitchFamily="34" charset="0"/>
              </a:rPr>
              <a:t>để</a:t>
            </a:r>
            <a:r>
              <a:rPr lang="en-US" sz="2200" dirty="0">
                <a:effectLst/>
                <a:latin typeface="+mn-lt"/>
                <a:ea typeface="Calibri" panose="020F0502020204030204" pitchFamily="34" charset="0"/>
              </a:rPr>
              <a:t> </a:t>
            </a:r>
            <a:r>
              <a:rPr lang="en-US" sz="2200" dirty="0" err="1">
                <a:effectLst/>
                <a:latin typeface="+mn-lt"/>
                <a:ea typeface="Calibri" panose="020F0502020204030204" pitchFamily="34" charset="0"/>
              </a:rPr>
              <a:t>làm</a:t>
            </a:r>
            <a:r>
              <a:rPr lang="en-US" sz="2200" dirty="0">
                <a:effectLst/>
                <a:latin typeface="+mn-lt"/>
                <a:ea typeface="Calibri" panose="020F0502020204030204" pitchFamily="34" charset="0"/>
              </a:rPr>
              <a:t> bay </a:t>
            </a:r>
            <a:r>
              <a:rPr lang="en-US" sz="2200" dirty="0" err="1">
                <a:effectLst/>
                <a:latin typeface="+mn-lt"/>
                <a:ea typeface="Calibri" panose="020F0502020204030204" pitchFamily="34" charset="0"/>
              </a:rPr>
              <a:t>hơi</a:t>
            </a:r>
            <a:r>
              <a:rPr lang="en-US" sz="2200" dirty="0">
                <a:effectLst/>
                <a:latin typeface="+mn-lt"/>
                <a:ea typeface="Calibri" panose="020F0502020204030204" pitchFamily="34" charset="0"/>
              </a:rPr>
              <a:t> </a:t>
            </a:r>
            <a:r>
              <a:rPr lang="en-US" sz="2200" dirty="0" err="1">
                <a:effectLst/>
                <a:latin typeface="+mn-lt"/>
                <a:ea typeface="Calibri" panose="020F0502020204030204" pitchFamily="34" charset="0"/>
              </a:rPr>
              <a:t>nước</a:t>
            </a:r>
            <a:r>
              <a:rPr lang="en-US" sz="2200" dirty="0">
                <a:effectLst/>
                <a:latin typeface="+mn-lt"/>
                <a:ea typeface="Calibri" panose="020F0502020204030204" pitchFamily="34" charset="0"/>
              </a:rPr>
              <a:t> </a:t>
            </a:r>
            <a:r>
              <a:rPr lang="en-US" sz="2200" dirty="0" err="1">
                <a:effectLst/>
                <a:latin typeface="+mn-lt"/>
                <a:ea typeface="Calibri" panose="020F0502020204030204" pitchFamily="34" charset="0"/>
              </a:rPr>
              <a:t>và</a:t>
            </a:r>
            <a:r>
              <a:rPr lang="en-US" sz="2200" dirty="0">
                <a:effectLst/>
                <a:latin typeface="+mn-lt"/>
                <a:ea typeface="Calibri" panose="020F0502020204030204" pitchFamily="34" charset="0"/>
              </a:rPr>
              <a:t> </a:t>
            </a:r>
            <a:r>
              <a:rPr lang="en-US" sz="2200" dirty="0" err="1">
                <a:effectLst/>
                <a:latin typeface="+mn-lt"/>
                <a:ea typeface="Calibri" panose="020F0502020204030204" pitchFamily="34" charset="0"/>
              </a:rPr>
              <a:t>thu</a:t>
            </a:r>
            <a:r>
              <a:rPr lang="en-US" sz="2200" dirty="0">
                <a:effectLst/>
                <a:latin typeface="+mn-lt"/>
                <a:ea typeface="Calibri" panose="020F0502020204030204" pitchFamily="34" charset="0"/>
              </a:rPr>
              <a:t> </a:t>
            </a:r>
            <a:r>
              <a:rPr lang="en-US" sz="2200" dirty="0" err="1">
                <a:effectLst/>
                <a:latin typeface="+mn-lt"/>
                <a:ea typeface="Calibri" panose="020F0502020204030204" pitchFamily="34" charset="0"/>
              </a:rPr>
              <a:t>được</a:t>
            </a:r>
            <a:r>
              <a:rPr lang="en-US" sz="2200" dirty="0">
                <a:effectLst/>
                <a:latin typeface="+mn-lt"/>
                <a:ea typeface="Calibri" panose="020F0502020204030204" pitchFamily="34" charset="0"/>
              </a:rPr>
              <a:t> </a:t>
            </a:r>
            <a:r>
              <a:rPr lang="en-US" sz="2200" dirty="0" err="1">
                <a:effectLst/>
                <a:latin typeface="+mn-lt"/>
                <a:ea typeface="Calibri" panose="020F0502020204030204" pitchFamily="34" charset="0"/>
              </a:rPr>
              <a:t>muối</a:t>
            </a:r>
            <a:r>
              <a:rPr lang="en-US" sz="2200" dirty="0">
                <a:effectLst/>
                <a:latin typeface="+mn-lt"/>
                <a:ea typeface="Calibri" panose="020F0502020204030204" pitchFamily="34" charset="0"/>
              </a:rPr>
              <a:t> </a:t>
            </a:r>
            <a:r>
              <a:rPr lang="en-US" sz="2200" dirty="0" err="1">
                <a:effectLst/>
                <a:latin typeface="+mn-lt"/>
                <a:ea typeface="Calibri" panose="020F0502020204030204" pitchFamily="34" charset="0"/>
              </a:rPr>
              <a:t>ăn</a:t>
            </a:r>
            <a:r>
              <a:rPr lang="en-US" sz="2200" dirty="0">
                <a:effectLst/>
                <a:latin typeface="+mn-lt"/>
                <a:ea typeface="Calibri" panose="020F0502020204030204" pitchFamily="34" charset="0"/>
              </a:rPr>
              <a:t> ở </a:t>
            </a:r>
            <a:r>
              <a:rPr lang="en-US" sz="2200" dirty="0" err="1">
                <a:effectLst/>
                <a:latin typeface="+mn-lt"/>
                <a:ea typeface="Calibri" panose="020F0502020204030204" pitchFamily="34" charset="0"/>
              </a:rPr>
              <a:t>dạng</a:t>
            </a:r>
            <a:r>
              <a:rPr lang="en-US" sz="2200" dirty="0">
                <a:effectLst/>
                <a:latin typeface="+mn-lt"/>
                <a:ea typeface="Calibri" panose="020F0502020204030204" pitchFamily="34" charset="0"/>
              </a:rPr>
              <a:t> </a:t>
            </a:r>
            <a:r>
              <a:rPr lang="en-US" sz="2200" dirty="0" err="1">
                <a:effectLst/>
                <a:latin typeface="+mn-lt"/>
                <a:ea typeface="Calibri" panose="020F0502020204030204" pitchFamily="34" charset="0"/>
              </a:rPr>
              <a:t>rắn</a:t>
            </a:r>
            <a:r>
              <a:rPr lang="en-US" sz="2200" dirty="0">
                <a:effectLst/>
                <a:latin typeface="+mn-lt"/>
                <a:ea typeface="Calibri" panose="020F0502020204030204" pitchFamily="34" charset="0"/>
              </a:rPr>
              <a:t>.</a:t>
            </a:r>
            <a:endParaRPr lang="en-US" sz="2200" dirty="0">
              <a:latin typeface="+mn-lt"/>
            </a:endParaRPr>
          </a:p>
        </p:txBody>
      </p:sp>
      <p:grpSp>
        <p:nvGrpSpPr>
          <p:cNvPr id="23" name="Google Shape;926;p38">
            <a:extLst>
              <a:ext uri="{FF2B5EF4-FFF2-40B4-BE49-F238E27FC236}">
                <a16:creationId xmlns:a16="http://schemas.microsoft.com/office/drawing/2014/main" id="{BA075198-3366-4B33-AD0C-EB8EC029BBB0}"/>
              </a:ext>
            </a:extLst>
          </p:cNvPr>
          <p:cNvGrpSpPr/>
          <p:nvPr/>
        </p:nvGrpSpPr>
        <p:grpSpPr>
          <a:xfrm>
            <a:off x="6344355" y="3646311"/>
            <a:ext cx="1408288" cy="1497189"/>
            <a:chOff x="67672650" y="3100463"/>
            <a:chExt cx="1360200" cy="1384250"/>
          </a:xfrm>
        </p:grpSpPr>
        <p:sp>
          <p:nvSpPr>
            <p:cNvPr id="24" name="Google Shape;927;p38">
              <a:extLst>
                <a:ext uri="{FF2B5EF4-FFF2-40B4-BE49-F238E27FC236}">
                  <a16:creationId xmlns:a16="http://schemas.microsoft.com/office/drawing/2014/main" id="{B134B058-A1CA-4D09-89DF-FB62D7A01A43}"/>
                </a:ext>
              </a:extLst>
            </p:cNvPr>
            <p:cNvSpPr/>
            <p:nvPr/>
          </p:nvSpPr>
          <p:spPr>
            <a:xfrm>
              <a:off x="68473875" y="3679463"/>
              <a:ext cx="258025" cy="583200"/>
            </a:xfrm>
            <a:custGeom>
              <a:avLst/>
              <a:gdLst/>
              <a:ahLst/>
              <a:cxnLst/>
              <a:rect l="l" t="t" r="r" b="b"/>
              <a:pathLst>
                <a:path w="10321" h="23328" extrusionOk="0">
                  <a:moveTo>
                    <a:pt x="3287" y="2518"/>
                  </a:moveTo>
                  <a:cubicBezTo>
                    <a:pt x="3536" y="2518"/>
                    <a:pt x="3774" y="2601"/>
                    <a:pt x="3959" y="2724"/>
                  </a:cubicBezTo>
                  <a:cubicBezTo>
                    <a:pt x="4466" y="3136"/>
                    <a:pt x="4402" y="3801"/>
                    <a:pt x="3959" y="4181"/>
                  </a:cubicBezTo>
                  <a:cubicBezTo>
                    <a:pt x="3748" y="4364"/>
                    <a:pt x="3494" y="4459"/>
                    <a:pt x="3249" y="4459"/>
                  </a:cubicBezTo>
                  <a:cubicBezTo>
                    <a:pt x="2941" y="4459"/>
                    <a:pt x="2647" y="4308"/>
                    <a:pt x="2470" y="3991"/>
                  </a:cubicBezTo>
                  <a:cubicBezTo>
                    <a:pt x="2185" y="3516"/>
                    <a:pt x="2344" y="2883"/>
                    <a:pt x="2787" y="2598"/>
                  </a:cubicBezTo>
                  <a:cubicBezTo>
                    <a:pt x="2798" y="2587"/>
                    <a:pt x="2808" y="2584"/>
                    <a:pt x="2819" y="2584"/>
                  </a:cubicBezTo>
                  <a:cubicBezTo>
                    <a:pt x="2840" y="2584"/>
                    <a:pt x="2861" y="2598"/>
                    <a:pt x="2882" y="2598"/>
                  </a:cubicBezTo>
                  <a:cubicBezTo>
                    <a:pt x="3015" y="2542"/>
                    <a:pt x="3153" y="2518"/>
                    <a:pt x="3287" y="2518"/>
                  </a:cubicBezTo>
                  <a:close/>
                  <a:moveTo>
                    <a:pt x="6273" y="5601"/>
                  </a:moveTo>
                  <a:cubicBezTo>
                    <a:pt x="6448" y="5601"/>
                    <a:pt x="6527" y="5718"/>
                    <a:pt x="6556" y="5860"/>
                  </a:cubicBezTo>
                  <a:lnTo>
                    <a:pt x="6619" y="5860"/>
                  </a:lnTo>
                  <a:cubicBezTo>
                    <a:pt x="6619" y="5796"/>
                    <a:pt x="6619" y="5670"/>
                    <a:pt x="6746" y="5670"/>
                  </a:cubicBezTo>
                  <a:cubicBezTo>
                    <a:pt x="6818" y="5656"/>
                    <a:pt x="6889" y="5650"/>
                    <a:pt x="6959" y="5650"/>
                  </a:cubicBezTo>
                  <a:cubicBezTo>
                    <a:pt x="7719" y="5650"/>
                    <a:pt x="8337" y="6401"/>
                    <a:pt x="8424" y="7126"/>
                  </a:cubicBezTo>
                  <a:cubicBezTo>
                    <a:pt x="8551" y="8045"/>
                    <a:pt x="7854" y="8741"/>
                    <a:pt x="6999" y="8868"/>
                  </a:cubicBezTo>
                  <a:cubicBezTo>
                    <a:pt x="6908" y="8882"/>
                    <a:pt x="6817" y="8888"/>
                    <a:pt x="6727" y="8888"/>
                  </a:cubicBezTo>
                  <a:cubicBezTo>
                    <a:pt x="5975" y="8888"/>
                    <a:pt x="5297" y="8422"/>
                    <a:pt x="5099" y="7601"/>
                  </a:cubicBezTo>
                  <a:cubicBezTo>
                    <a:pt x="4941" y="6810"/>
                    <a:pt x="5384" y="5828"/>
                    <a:pt x="6207" y="5606"/>
                  </a:cubicBezTo>
                  <a:cubicBezTo>
                    <a:pt x="6230" y="5603"/>
                    <a:pt x="6252" y="5601"/>
                    <a:pt x="6273" y="5601"/>
                  </a:cubicBezTo>
                  <a:close/>
                  <a:moveTo>
                    <a:pt x="3253" y="11548"/>
                  </a:moveTo>
                  <a:cubicBezTo>
                    <a:pt x="3378" y="11548"/>
                    <a:pt x="3502" y="11658"/>
                    <a:pt x="3484" y="11845"/>
                  </a:cubicBezTo>
                  <a:lnTo>
                    <a:pt x="3484" y="11877"/>
                  </a:lnTo>
                  <a:cubicBezTo>
                    <a:pt x="4363" y="11805"/>
                    <a:pt x="5277" y="11770"/>
                    <a:pt x="6187" y="11770"/>
                  </a:cubicBezTo>
                  <a:cubicBezTo>
                    <a:pt x="6490" y="11770"/>
                    <a:pt x="6793" y="11774"/>
                    <a:pt x="7094" y="11782"/>
                  </a:cubicBezTo>
                  <a:cubicBezTo>
                    <a:pt x="7157" y="11782"/>
                    <a:pt x="7252" y="11845"/>
                    <a:pt x="7284" y="11877"/>
                  </a:cubicBezTo>
                  <a:cubicBezTo>
                    <a:pt x="7345" y="11779"/>
                    <a:pt x="7448" y="11733"/>
                    <a:pt x="7553" y="11733"/>
                  </a:cubicBezTo>
                  <a:cubicBezTo>
                    <a:pt x="7722" y="11733"/>
                    <a:pt x="7898" y="11852"/>
                    <a:pt x="7917" y="12067"/>
                  </a:cubicBezTo>
                  <a:cubicBezTo>
                    <a:pt x="8107" y="14125"/>
                    <a:pt x="8202" y="16564"/>
                    <a:pt x="7791" y="18590"/>
                  </a:cubicBezTo>
                  <a:cubicBezTo>
                    <a:pt x="7632" y="19319"/>
                    <a:pt x="7379" y="19952"/>
                    <a:pt x="6872" y="20269"/>
                  </a:cubicBezTo>
                  <a:cubicBezTo>
                    <a:pt x="6841" y="20332"/>
                    <a:pt x="6809" y="20427"/>
                    <a:pt x="6714" y="20491"/>
                  </a:cubicBezTo>
                  <a:cubicBezTo>
                    <a:pt x="6261" y="20812"/>
                    <a:pt x="5796" y="20953"/>
                    <a:pt x="5349" y="20953"/>
                  </a:cubicBezTo>
                  <a:cubicBezTo>
                    <a:pt x="4299" y="20953"/>
                    <a:pt x="3349" y="20173"/>
                    <a:pt x="2882" y="19129"/>
                  </a:cubicBezTo>
                  <a:cubicBezTo>
                    <a:pt x="1932" y="16975"/>
                    <a:pt x="2249" y="13840"/>
                    <a:pt x="3040" y="11718"/>
                  </a:cubicBezTo>
                  <a:cubicBezTo>
                    <a:pt x="3079" y="11601"/>
                    <a:pt x="3166" y="11548"/>
                    <a:pt x="3253" y="11548"/>
                  </a:cubicBezTo>
                  <a:close/>
                  <a:moveTo>
                    <a:pt x="0" y="1"/>
                  </a:moveTo>
                  <a:cubicBezTo>
                    <a:pt x="412" y="3643"/>
                    <a:pt x="349" y="7380"/>
                    <a:pt x="349" y="11053"/>
                  </a:cubicBezTo>
                  <a:cubicBezTo>
                    <a:pt x="349" y="13112"/>
                    <a:pt x="317" y="15170"/>
                    <a:pt x="285" y="17229"/>
                  </a:cubicBezTo>
                  <a:cubicBezTo>
                    <a:pt x="222" y="19762"/>
                    <a:pt x="475" y="22359"/>
                    <a:pt x="3135" y="23214"/>
                  </a:cubicBezTo>
                  <a:cubicBezTo>
                    <a:pt x="3135" y="23101"/>
                    <a:pt x="3186" y="22987"/>
                    <a:pt x="3310" y="22987"/>
                  </a:cubicBezTo>
                  <a:cubicBezTo>
                    <a:pt x="3325" y="22987"/>
                    <a:pt x="3340" y="22989"/>
                    <a:pt x="3357" y="22992"/>
                  </a:cubicBezTo>
                  <a:cubicBezTo>
                    <a:pt x="4076" y="23222"/>
                    <a:pt x="4722" y="23328"/>
                    <a:pt x="5302" y="23328"/>
                  </a:cubicBezTo>
                  <a:cubicBezTo>
                    <a:pt x="9754" y="23328"/>
                    <a:pt x="10321" y="17119"/>
                    <a:pt x="10293" y="13365"/>
                  </a:cubicBezTo>
                  <a:cubicBezTo>
                    <a:pt x="10261" y="8931"/>
                    <a:pt x="10103" y="4498"/>
                    <a:pt x="10134" y="127"/>
                  </a:cubicBezTo>
                  <a:cubicBezTo>
                    <a:pt x="6777" y="127"/>
                    <a:pt x="3357" y="32"/>
                    <a:pt x="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928;p38">
              <a:extLst>
                <a:ext uri="{FF2B5EF4-FFF2-40B4-BE49-F238E27FC236}">
                  <a16:creationId xmlns:a16="http://schemas.microsoft.com/office/drawing/2014/main" id="{DFD2F045-50AC-4D5C-A5BD-B9F894BA732A}"/>
                </a:ext>
              </a:extLst>
            </p:cNvPr>
            <p:cNvSpPr/>
            <p:nvPr/>
          </p:nvSpPr>
          <p:spPr>
            <a:xfrm>
              <a:off x="68649250" y="3118088"/>
              <a:ext cx="65325" cy="55625"/>
            </a:xfrm>
            <a:custGeom>
              <a:avLst/>
              <a:gdLst/>
              <a:ahLst/>
              <a:cxnLst/>
              <a:rect l="l" t="t" r="r" b="b"/>
              <a:pathLst>
                <a:path w="2613" h="2225" extrusionOk="0">
                  <a:moveTo>
                    <a:pt x="1111" y="0"/>
                  </a:moveTo>
                  <a:cubicBezTo>
                    <a:pt x="1084" y="0"/>
                    <a:pt x="1057" y="1"/>
                    <a:pt x="1029" y="3"/>
                  </a:cubicBezTo>
                  <a:cubicBezTo>
                    <a:pt x="1029" y="34"/>
                    <a:pt x="997" y="34"/>
                    <a:pt x="934" y="98"/>
                  </a:cubicBezTo>
                  <a:cubicBezTo>
                    <a:pt x="0" y="623"/>
                    <a:pt x="196" y="2224"/>
                    <a:pt x="1273" y="2224"/>
                  </a:cubicBezTo>
                  <a:cubicBezTo>
                    <a:pt x="1365" y="2224"/>
                    <a:pt x="1463" y="2213"/>
                    <a:pt x="1568" y="2188"/>
                  </a:cubicBezTo>
                  <a:cubicBezTo>
                    <a:pt x="2138" y="2029"/>
                    <a:pt x="2613" y="1459"/>
                    <a:pt x="2423" y="889"/>
                  </a:cubicBezTo>
                  <a:cubicBezTo>
                    <a:pt x="2211" y="315"/>
                    <a:pt x="1682" y="0"/>
                    <a:pt x="11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929;p38">
              <a:extLst>
                <a:ext uri="{FF2B5EF4-FFF2-40B4-BE49-F238E27FC236}">
                  <a16:creationId xmlns:a16="http://schemas.microsoft.com/office/drawing/2014/main" id="{9F75B084-7CB5-494A-8086-FB82911AB1A9}"/>
                </a:ext>
              </a:extLst>
            </p:cNvPr>
            <p:cNvSpPr/>
            <p:nvPr/>
          </p:nvSpPr>
          <p:spPr>
            <a:xfrm>
              <a:off x="68512650" y="3183663"/>
              <a:ext cx="88700" cy="85850"/>
            </a:xfrm>
            <a:custGeom>
              <a:avLst/>
              <a:gdLst/>
              <a:ahLst/>
              <a:cxnLst/>
              <a:rect l="l" t="t" r="r" b="b"/>
              <a:pathLst>
                <a:path w="3548" h="3434" extrusionOk="0">
                  <a:moveTo>
                    <a:pt x="2062" y="0"/>
                  </a:moveTo>
                  <a:cubicBezTo>
                    <a:pt x="1166" y="0"/>
                    <a:pt x="309" y="755"/>
                    <a:pt x="159" y="1623"/>
                  </a:cubicBezTo>
                  <a:cubicBezTo>
                    <a:pt x="1" y="2542"/>
                    <a:pt x="634" y="3238"/>
                    <a:pt x="1489" y="3397"/>
                  </a:cubicBezTo>
                  <a:cubicBezTo>
                    <a:pt x="1609" y="3421"/>
                    <a:pt x="1732" y="3434"/>
                    <a:pt x="1856" y="3434"/>
                  </a:cubicBezTo>
                  <a:cubicBezTo>
                    <a:pt x="2520" y="3434"/>
                    <a:pt x="3198" y="3077"/>
                    <a:pt x="3358" y="2383"/>
                  </a:cubicBezTo>
                  <a:cubicBezTo>
                    <a:pt x="3548" y="1433"/>
                    <a:pt x="3010" y="863"/>
                    <a:pt x="2249" y="483"/>
                  </a:cubicBezTo>
                  <a:cubicBezTo>
                    <a:pt x="2091" y="388"/>
                    <a:pt x="2091" y="103"/>
                    <a:pt x="2249" y="8"/>
                  </a:cubicBezTo>
                  <a:lnTo>
                    <a:pt x="2218" y="8"/>
                  </a:lnTo>
                  <a:cubicBezTo>
                    <a:pt x="2166" y="3"/>
                    <a:pt x="2114" y="0"/>
                    <a:pt x="2062"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930;p38">
              <a:extLst>
                <a:ext uri="{FF2B5EF4-FFF2-40B4-BE49-F238E27FC236}">
                  <a16:creationId xmlns:a16="http://schemas.microsoft.com/office/drawing/2014/main" id="{24F726E8-47D3-4C27-957C-67D3A013973D}"/>
                </a:ext>
              </a:extLst>
            </p:cNvPr>
            <p:cNvSpPr/>
            <p:nvPr/>
          </p:nvSpPr>
          <p:spPr>
            <a:xfrm>
              <a:off x="68530275" y="3746188"/>
              <a:ext cx="53650" cy="43500"/>
            </a:xfrm>
            <a:custGeom>
              <a:avLst/>
              <a:gdLst/>
              <a:ahLst/>
              <a:cxnLst/>
              <a:rect l="l" t="t" r="r" b="b"/>
              <a:pathLst>
                <a:path w="2146" h="1740" extrusionOk="0">
                  <a:moveTo>
                    <a:pt x="1089" y="1"/>
                  </a:moveTo>
                  <a:cubicBezTo>
                    <a:pt x="818" y="1"/>
                    <a:pt x="558" y="130"/>
                    <a:pt x="309" y="340"/>
                  </a:cubicBezTo>
                  <a:cubicBezTo>
                    <a:pt x="278" y="404"/>
                    <a:pt x="214" y="404"/>
                    <a:pt x="119" y="404"/>
                  </a:cubicBezTo>
                  <a:cubicBezTo>
                    <a:pt x="1" y="1045"/>
                    <a:pt x="398" y="1740"/>
                    <a:pt x="966" y="1740"/>
                  </a:cubicBezTo>
                  <a:cubicBezTo>
                    <a:pt x="1155" y="1740"/>
                    <a:pt x="1362" y="1663"/>
                    <a:pt x="1576" y="1480"/>
                  </a:cubicBezTo>
                  <a:cubicBezTo>
                    <a:pt x="2020" y="1132"/>
                    <a:pt x="2146" y="499"/>
                    <a:pt x="1639" y="182"/>
                  </a:cubicBezTo>
                  <a:cubicBezTo>
                    <a:pt x="1451" y="56"/>
                    <a:pt x="1268" y="1"/>
                    <a:pt x="108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931;p38">
              <a:extLst>
                <a:ext uri="{FF2B5EF4-FFF2-40B4-BE49-F238E27FC236}">
                  <a16:creationId xmlns:a16="http://schemas.microsoft.com/office/drawing/2014/main" id="{1A31C95E-CA30-4BF5-8108-7F51E1A38DF1}"/>
                </a:ext>
              </a:extLst>
            </p:cNvPr>
            <p:cNvSpPr/>
            <p:nvPr/>
          </p:nvSpPr>
          <p:spPr>
            <a:xfrm>
              <a:off x="68608450" y="3818013"/>
              <a:ext cx="69700" cy="73250"/>
            </a:xfrm>
            <a:custGeom>
              <a:avLst/>
              <a:gdLst/>
              <a:ahLst/>
              <a:cxnLst/>
              <a:rect l="l" t="t" r="r" b="b"/>
              <a:pathLst>
                <a:path w="2788" h="2930" extrusionOk="0">
                  <a:moveTo>
                    <a:pt x="1141" y="1"/>
                  </a:moveTo>
                  <a:cubicBezTo>
                    <a:pt x="1204" y="159"/>
                    <a:pt x="1109" y="286"/>
                    <a:pt x="983" y="349"/>
                  </a:cubicBezTo>
                  <a:cubicBezTo>
                    <a:pt x="413" y="698"/>
                    <a:pt x="1" y="1268"/>
                    <a:pt x="128" y="1964"/>
                  </a:cubicBezTo>
                  <a:cubicBezTo>
                    <a:pt x="184" y="2585"/>
                    <a:pt x="694" y="2930"/>
                    <a:pt x="1297" y="2930"/>
                  </a:cubicBezTo>
                  <a:cubicBezTo>
                    <a:pt x="1371" y="2930"/>
                    <a:pt x="1446" y="2925"/>
                    <a:pt x="1521" y="2914"/>
                  </a:cubicBezTo>
                  <a:cubicBezTo>
                    <a:pt x="2218" y="2819"/>
                    <a:pt x="2788" y="2249"/>
                    <a:pt x="2661" y="1489"/>
                  </a:cubicBezTo>
                  <a:cubicBezTo>
                    <a:pt x="2534" y="793"/>
                    <a:pt x="1996" y="349"/>
                    <a:pt x="1363" y="159"/>
                  </a:cubicBezTo>
                  <a:cubicBezTo>
                    <a:pt x="1299" y="128"/>
                    <a:pt x="1236" y="64"/>
                    <a:pt x="123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932;p38">
              <a:extLst>
                <a:ext uri="{FF2B5EF4-FFF2-40B4-BE49-F238E27FC236}">
                  <a16:creationId xmlns:a16="http://schemas.microsoft.com/office/drawing/2014/main" id="{1E54D00A-A98B-462F-A01B-ADA17E6BE16E}"/>
                </a:ext>
              </a:extLst>
            </p:cNvPr>
            <p:cNvSpPr/>
            <p:nvPr/>
          </p:nvSpPr>
          <p:spPr>
            <a:xfrm>
              <a:off x="68539575" y="3972413"/>
              <a:ext cx="138575" cy="225275"/>
            </a:xfrm>
            <a:custGeom>
              <a:avLst/>
              <a:gdLst/>
              <a:ahLst/>
              <a:cxnLst/>
              <a:rect l="l" t="t" r="r" b="b"/>
              <a:pathLst>
                <a:path w="5543" h="9011" extrusionOk="0">
                  <a:moveTo>
                    <a:pt x="1024" y="5497"/>
                  </a:moveTo>
                  <a:cubicBezTo>
                    <a:pt x="1146" y="5497"/>
                    <a:pt x="1267" y="5577"/>
                    <a:pt x="1267" y="5732"/>
                  </a:cubicBezTo>
                  <a:cubicBezTo>
                    <a:pt x="1267" y="6081"/>
                    <a:pt x="1267" y="6366"/>
                    <a:pt x="1489" y="6682"/>
                  </a:cubicBezTo>
                  <a:cubicBezTo>
                    <a:pt x="1743" y="6967"/>
                    <a:pt x="2059" y="7157"/>
                    <a:pt x="2439" y="7189"/>
                  </a:cubicBezTo>
                  <a:cubicBezTo>
                    <a:pt x="2629" y="7252"/>
                    <a:pt x="2629" y="7506"/>
                    <a:pt x="2439" y="7506"/>
                  </a:cubicBezTo>
                  <a:cubicBezTo>
                    <a:pt x="2412" y="7508"/>
                    <a:pt x="2384" y="7509"/>
                    <a:pt x="2357" y="7509"/>
                  </a:cubicBezTo>
                  <a:cubicBezTo>
                    <a:pt x="1461" y="7509"/>
                    <a:pt x="516" y="6529"/>
                    <a:pt x="792" y="5669"/>
                  </a:cubicBezTo>
                  <a:cubicBezTo>
                    <a:pt x="821" y="5553"/>
                    <a:pt x="923" y="5497"/>
                    <a:pt x="1024" y="5497"/>
                  </a:cubicBezTo>
                  <a:close/>
                  <a:moveTo>
                    <a:pt x="507" y="0"/>
                  </a:moveTo>
                  <a:cubicBezTo>
                    <a:pt x="222" y="1552"/>
                    <a:pt x="1" y="3072"/>
                    <a:pt x="32" y="4624"/>
                  </a:cubicBezTo>
                  <a:cubicBezTo>
                    <a:pt x="93" y="6382"/>
                    <a:pt x="821" y="9010"/>
                    <a:pt x="2771" y="9010"/>
                  </a:cubicBezTo>
                  <a:cubicBezTo>
                    <a:pt x="2859" y="9010"/>
                    <a:pt x="2949" y="9005"/>
                    <a:pt x="3041" y="8994"/>
                  </a:cubicBezTo>
                  <a:cubicBezTo>
                    <a:pt x="3073" y="8868"/>
                    <a:pt x="3168" y="8741"/>
                    <a:pt x="3326" y="8741"/>
                  </a:cubicBezTo>
                  <a:cubicBezTo>
                    <a:pt x="5543" y="8614"/>
                    <a:pt x="4909" y="2185"/>
                    <a:pt x="4846" y="127"/>
                  </a:cubicBezTo>
                  <a:lnTo>
                    <a:pt x="4846" y="127"/>
                  </a:lnTo>
                  <a:cubicBezTo>
                    <a:pt x="4814" y="143"/>
                    <a:pt x="4791" y="151"/>
                    <a:pt x="4763" y="151"/>
                  </a:cubicBezTo>
                  <a:cubicBezTo>
                    <a:pt x="4735" y="151"/>
                    <a:pt x="4704" y="143"/>
                    <a:pt x="4656" y="127"/>
                  </a:cubicBezTo>
                  <a:cubicBezTo>
                    <a:pt x="4466" y="131"/>
                    <a:pt x="4276" y="133"/>
                    <a:pt x="4086" y="133"/>
                  </a:cubicBezTo>
                  <a:cubicBezTo>
                    <a:pt x="2890" y="133"/>
                    <a:pt x="1710" y="55"/>
                    <a:pt x="50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933;p38">
              <a:extLst>
                <a:ext uri="{FF2B5EF4-FFF2-40B4-BE49-F238E27FC236}">
                  <a16:creationId xmlns:a16="http://schemas.microsoft.com/office/drawing/2014/main" id="{A6CED38A-C3C3-49F2-9D2A-76417550465E}"/>
                </a:ext>
              </a:extLst>
            </p:cNvPr>
            <p:cNvSpPr/>
            <p:nvPr/>
          </p:nvSpPr>
          <p:spPr>
            <a:xfrm>
              <a:off x="67686900" y="4411813"/>
              <a:ext cx="1309525" cy="68900"/>
            </a:xfrm>
            <a:custGeom>
              <a:avLst/>
              <a:gdLst/>
              <a:ahLst/>
              <a:cxnLst/>
              <a:rect l="l" t="t" r="r" b="b"/>
              <a:pathLst>
                <a:path w="52381" h="2756" extrusionOk="0">
                  <a:moveTo>
                    <a:pt x="52381" y="1"/>
                  </a:moveTo>
                  <a:lnTo>
                    <a:pt x="52381" y="1"/>
                  </a:lnTo>
                  <a:cubicBezTo>
                    <a:pt x="52349" y="32"/>
                    <a:pt x="52317" y="32"/>
                    <a:pt x="52254" y="32"/>
                  </a:cubicBezTo>
                  <a:cubicBezTo>
                    <a:pt x="38404" y="267"/>
                    <a:pt x="24490" y="848"/>
                    <a:pt x="10618" y="848"/>
                  </a:cubicBezTo>
                  <a:cubicBezTo>
                    <a:pt x="7678" y="848"/>
                    <a:pt x="4740" y="821"/>
                    <a:pt x="1805" y="761"/>
                  </a:cubicBezTo>
                  <a:lnTo>
                    <a:pt x="1805" y="761"/>
                  </a:lnTo>
                  <a:cubicBezTo>
                    <a:pt x="1837" y="951"/>
                    <a:pt x="1710" y="1172"/>
                    <a:pt x="1425" y="1172"/>
                  </a:cubicBezTo>
                  <a:cubicBezTo>
                    <a:pt x="380" y="1172"/>
                    <a:pt x="0" y="2217"/>
                    <a:pt x="792" y="2756"/>
                  </a:cubicBezTo>
                  <a:cubicBezTo>
                    <a:pt x="855" y="2692"/>
                    <a:pt x="1520" y="2376"/>
                    <a:pt x="1647" y="2376"/>
                  </a:cubicBezTo>
                  <a:cubicBezTo>
                    <a:pt x="8395" y="1947"/>
                    <a:pt x="15098" y="1829"/>
                    <a:pt x="21792" y="1829"/>
                  </a:cubicBezTo>
                  <a:cubicBezTo>
                    <a:pt x="29889" y="1829"/>
                    <a:pt x="37972" y="2001"/>
                    <a:pt x="46106" y="2001"/>
                  </a:cubicBezTo>
                  <a:cubicBezTo>
                    <a:pt x="48131" y="2001"/>
                    <a:pt x="50159" y="1991"/>
                    <a:pt x="52191" y="1964"/>
                  </a:cubicBezTo>
                  <a:cubicBezTo>
                    <a:pt x="52191" y="1299"/>
                    <a:pt x="52254" y="634"/>
                    <a:pt x="52381"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934;p38">
              <a:extLst>
                <a:ext uri="{FF2B5EF4-FFF2-40B4-BE49-F238E27FC236}">
                  <a16:creationId xmlns:a16="http://schemas.microsoft.com/office/drawing/2014/main" id="{93862E25-7913-408C-BC78-86049A2EBAB9}"/>
                </a:ext>
              </a:extLst>
            </p:cNvPr>
            <p:cNvSpPr/>
            <p:nvPr/>
          </p:nvSpPr>
          <p:spPr>
            <a:xfrm>
              <a:off x="67701925" y="3588413"/>
              <a:ext cx="1305575" cy="68125"/>
            </a:xfrm>
            <a:custGeom>
              <a:avLst/>
              <a:gdLst/>
              <a:ahLst/>
              <a:cxnLst/>
              <a:rect l="l" t="t" r="r" b="b"/>
              <a:pathLst>
                <a:path w="52223" h="2725" extrusionOk="0">
                  <a:moveTo>
                    <a:pt x="5255" y="1147"/>
                  </a:moveTo>
                  <a:cubicBezTo>
                    <a:pt x="5672" y="1147"/>
                    <a:pt x="6086" y="1155"/>
                    <a:pt x="6493" y="1173"/>
                  </a:cubicBezTo>
                  <a:cubicBezTo>
                    <a:pt x="6778" y="1173"/>
                    <a:pt x="6778" y="1616"/>
                    <a:pt x="6493" y="1616"/>
                  </a:cubicBezTo>
                  <a:cubicBezTo>
                    <a:pt x="6016" y="1657"/>
                    <a:pt x="5535" y="1671"/>
                    <a:pt x="5054" y="1671"/>
                  </a:cubicBezTo>
                  <a:cubicBezTo>
                    <a:pt x="4036" y="1671"/>
                    <a:pt x="3017" y="1606"/>
                    <a:pt x="2028" y="1584"/>
                  </a:cubicBezTo>
                  <a:cubicBezTo>
                    <a:pt x="1838" y="1584"/>
                    <a:pt x="1838" y="1268"/>
                    <a:pt x="2028" y="1268"/>
                  </a:cubicBezTo>
                  <a:cubicBezTo>
                    <a:pt x="3078" y="1199"/>
                    <a:pt x="4177" y="1147"/>
                    <a:pt x="5255" y="1147"/>
                  </a:cubicBezTo>
                  <a:close/>
                  <a:moveTo>
                    <a:pt x="634" y="1"/>
                  </a:moveTo>
                  <a:cubicBezTo>
                    <a:pt x="1" y="508"/>
                    <a:pt x="33" y="1426"/>
                    <a:pt x="508" y="2186"/>
                  </a:cubicBezTo>
                  <a:cubicBezTo>
                    <a:pt x="603" y="2281"/>
                    <a:pt x="476" y="2439"/>
                    <a:pt x="349" y="2439"/>
                  </a:cubicBezTo>
                  <a:lnTo>
                    <a:pt x="349" y="2534"/>
                  </a:lnTo>
                  <a:cubicBezTo>
                    <a:pt x="2059" y="2496"/>
                    <a:pt x="3772" y="2481"/>
                    <a:pt x="5486" y="2481"/>
                  </a:cubicBezTo>
                  <a:cubicBezTo>
                    <a:pt x="12343" y="2481"/>
                    <a:pt x="19224" y="2724"/>
                    <a:pt x="26064" y="2724"/>
                  </a:cubicBezTo>
                  <a:cubicBezTo>
                    <a:pt x="27521" y="2724"/>
                    <a:pt x="29010" y="2693"/>
                    <a:pt x="30530" y="2693"/>
                  </a:cubicBezTo>
                  <a:cubicBezTo>
                    <a:pt x="30546" y="2677"/>
                    <a:pt x="30577" y="2669"/>
                    <a:pt x="30613" y="2669"/>
                  </a:cubicBezTo>
                  <a:cubicBezTo>
                    <a:pt x="30649" y="2669"/>
                    <a:pt x="30688" y="2677"/>
                    <a:pt x="30720" y="2693"/>
                  </a:cubicBezTo>
                  <a:cubicBezTo>
                    <a:pt x="35051" y="2614"/>
                    <a:pt x="39420" y="2498"/>
                    <a:pt x="43779" y="2498"/>
                  </a:cubicBezTo>
                  <a:cubicBezTo>
                    <a:pt x="46431" y="2498"/>
                    <a:pt x="49081" y="2541"/>
                    <a:pt x="51716" y="2661"/>
                  </a:cubicBezTo>
                  <a:cubicBezTo>
                    <a:pt x="51748" y="2661"/>
                    <a:pt x="51811" y="2693"/>
                    <a:pt x="51875" y="2693"/>
                  </a:cubicBezTo>
                  <a:cubicBezTo>
                    <a:pt x="52191" y="2123"/>
                    <a:pt x="52223" y="1489"/>
                    <a:pt x="52128" y="856"/>
                  </a:cubicBezTo>
                  <a:lnTo>
                    <a:pt x="52128" y="856"/>
                  </a:lnTo>
                  <a:cubicBezTo>
                    <a:pt x="52065" y="856"/>
                    <a:pt x="52033" y="919"/>
                    <a:pt x="52033" y="951"/>
                  </a:cubicBezTo>
                  <a:cubicBezTo>
                    <a:pt x="35154" y="539"/>
                    <a:pt x="18496" y="824"/>
                    <a:pt x="2186" y="223"/>
                  </a:cubicBezTo>
                  <a:cubicBezTo>
                    <a:pt x="2139" y="270"/>
                    <a:pt x="2091" y="294"/>
                    <a:pt x="2044" y="294"/>
                  </a:cubicBezTo>
                  <a:cubicBezTo>
                    <a:pt x="1996" y="294"/>
                    <a:pt x="1948" y="270"/>
                    <a:pt x="1901" y="223"/>
                  </a:cubicBezTo>
                  <a:cubicBezTo>
                    <a:pt x="1584" y="191"/>
                    <a:pt x="1236" y="191"/>
                    <a:pt x="919" y="159"/>
                  </a:cubicBezTo>
                  <a:cubicBezTo>
                    <a:pt x="793" y="128"/>
                    <a:pt x="729" y="64"/>
                    <a:pt x="63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935;p38">
              <a:extLst>
                <a:ext uri="{FF2B5EF4-FFF2-40B4-BE49-F238E27FC236}">
                  <a16:creationId xmlns:a16="http://schemas.microsoft.com/office/drawing/2014/main" id="{5E726F41-0947-4E6D-8CD0-3449A4922FE8}"/>
                </a:ext>
              </a:extLst>
            </p:cNvPr>
            <p:cNvSpPr/>
            <p:nvPr/>
          </p:nvSpPr>
          <p:spPr>
            <a:xfrm>
              <a:off x="67979825" y="3109438"/>
              <a:ext cx="118000" cy="111675"/>
            </a:xfrm>
            <a:custGeom>
              <a:avLst/>
              <a:gdLst/>
              <a:ahLst/>
              <a:cxnLst/>
              <a:rect l="l" t="t" r="r" b="b"/>
              <a:pathLst>
                <a:path w="4720" h="4467" extrusionOk="0">
                  <a:moveTo>
                    <a:pt x="1552" y="0"/>
                  </a:moveTo>
                  <a:cubicBezTo>
                    <a:pt x="697" y="539"/>
                    <a:pt x="1" y="1552"/>
                    <a:pt x="254" y="2660"/>
                  </a:cubicBezTo>
                  <a:cubicBezTo>
                    <a:pt x="441" y="3655"/>
                    <a:pt x="1450" y="4466"/>
                    <a:pt x="2476" y="4466"/>
                  </a:cubicBezTo>
                  <a:cubicBezTo>
                    <a:pt x="2495" y="4466"/>
                    <a:pt x="2515" y="4466"/>
                    <a:pt x="2534" y="4465"/>
                  </a:cubicBezTo>
                  <a:cubicBezTo>
                    <a:pt x="3738" y="4434"/>
                    <a:pt x="4719" y="3167"/>
                    <a:pt x="4498" y="2027"/>
                  </a:cubicBezTo>
                  <a:cubicBezTo>
                    <a:pt x="4280" y="1072"/>
                    <a:pt x="3333" y="423"/>
                    <a:pt x="2407" y="423"/>
                  </a:cubicBezTo>
                  <a:cubicBezTo>
                    <a:pt x="2258" y="423"/>
                    <a:pt x="2109" y="440"/>
                    <a:pt x="1964" y="475"/>
                  </a:cubicBezTo>
                  <a:cubicBezTo>
                    <a:pt x="1936" y="481"/>
                    <a:pt x="1910" y="483"/>
                    <a:pt x="1884" y="483"/>
                  </a:cubicBezTo>
                  <a:cubicBezTo>
                    <a:pt x="1621" y="483"/>
                    <a:pt x="1495" y="202"/>
                    <a:pt x="155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936;p38">
              <a:extLst>
                <a:ext uri="{FF2B5EF4-FFF2-40B4-BE49-F238E27FC236}">
                  <a16:creationId xmlns:a16="http://schemas.microsoft.com/office/drawing/2014/main" id="{C68012D2-4285-4891-BB46-DF551AF4A681}"/>
                </a:ext>
              </a:extLst>
            </p:cNvPr>
            <p:cNvSpPr/>
            <p:nvPr/>
          </p:nvSpPr>
          <p:spPr>
            <a:xfrm>
              <a:off x="68146100" y="3248438"/>
              <a:ext cx="74975" cy="53850"/>
            </a:xfrm>
            <a:custGeom>
              <a:avLst/>
              <a:gdLst/>
              <a:ahLst/>
              <a:cxnLst/>
              <a:rect l="l" t="t" r="r" b="b"/>
              <a:pathLst>
                <a:path w="2999" h="2154" extrusionOk="0">
                  <a:moveTo>
                    <a:pt x="984" y="0"/>
                  </a:moveTo>
                  <a:cubicBezTo>
                    <a:pt x="920" y="0"/>
                    <a:pt x="856" y="5"/>
                    <a:pt x="792" y="14"/>
                  </a:cubicBezTo>
                  <a:cubicBezTo>
                    <a:pt x="285" y="299"/>
                    <a:pt x="0" y="901"/>
                    <a:pt x="159" y="1439"/>
                  </a:cubicBezTo>
                  <a:cubicBezTo>
                    <a:pt x="296" y="1930"/>
                    <a:pt x="678" y="2153"/>
                    <a:pt x="1091" y="2153"/>
                  </a:cubicBezTo>
                  <a:cubicBezTo>
                    <a:pt x="1344" y="2153"/>
                    <a:pt x="1609" y="2070"/>
                    <a:pt x="1837" y="1914"/>
                  </a:cubicBezTo>
                  <a:cubicBezTo>
                    <a:pt x="2999" y="1139"/>
                    <a:pt x="2002" y="0"/>
                    <a:pt x="984"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937;p38">
              <a:extLst>
                <a:ext uri="{FF2B5EF4-FFF2-40B4-BE49-F238E27FC236}">
                  <a16:creationId xmlns:a16="http://schemas.microsoft.com/office/drawing/2014/main" id="{A5F927EB-EEF0-4833-8C99-EB420F8E8C06}"/>
                </a:ext>
              </a:extLst>
            </p:cNvPr>
            <p:cNvSpPr/>
            <p:nvPr/>
          </p:nvSpPr>
          <p:spPr>
            <a:xfrm>
              <a:off x="68030850" y="3727688"/>
              <a:ext cx="51925" cy="42925"/>
            </a:xfrm>
            <a:custGeom>
              <a:avLst/>
              <a:gdLst/>
              <a:ahLst/>
              <a:cxnLst/>
              <a:rect l="l" t="t" r="r" b="b"/>
              <a:pathLst>
                <a:path w="2077" h="1717" extrusionOk="0">
                  <a:moveTo>
                    <a:pt x="966" y="0"/>
                  </a:moveTo>
                  <a:cubicBezTo>
                    <a:pt x="772" y="0"/>
                    <a:pt x="583" y="66"/>
                    <a:pt x="430" y="194"/>
                  </a:cubicBezTo>
                  <a:cubicBezTo>
                    <a:pt x="0" y="784"/>
                    <a:pt x="299" y="1716"/>
                    <a:pt x="998" y="1716"/>
                  </a:cubicBezTo>
                  <a:cubicBezTo>
                    <a:pt x="1124" y="1716"/>
                    <a:pt x="1262" y="1686"/>
                    <a:pt x="1412" y="1619"/>
                  </a:cubicBezTo>
                  <a:cubicBezTo>
                    <a:pt x="1887" y="1429"/>
                    <a:pt x="2077" y="922"/>
                    <a:pt x="1760" y="447"/>
                  </a:cubicBezTo>
                  <a:cubicBezTo>
                    <a:pt x="1552" y="145"/>
                    <a:pt x="1254" y="0"/>
                    <a:pt x="96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938;p38">
              <a:extLst>
                <a:ext uri="{FF2B5EF4-FFF2-40B4-BE49-F238E27FC236}">
                  <a16:creationId xmlns:a16="http://schemas.microsoft.com/office/drawing/2014/main" id="{51A0AAFD-4EB8-4EFC-B153-EC139D4B9EE9}"/>
                </a:ext>
              </a:extLst>
            </p:cNvPr>
            <p:cNvSpPr/>
            <p:nvPr/>
          </p:nvSpPr>
          <p:spPr>
            <a:xfrm>
              <a:off x="68101750" y="3827513"/>
              <a:ext cx="64150" cy="54300"/>
            </a:xfrm>
            <a:custGeom>
              <a:avLst/>
              <a:gdLst/>
              <a:ahLst/>
              <a:cxnLst/>
              <a:rect l="l" t="t" r="r" b="b"/>
              <a:pathLst>
                <a:path w="2566" h="2172" extrusionOk="0">
                  <a:moveTo>
                    <a:pt x="1553" y="1"/>
                  </a:moveTo>
                  <a:cubicBezTo>
                    <a:pt x="1521" y="64"/>
                    <a:pt x="1426" y="96"/>
                    <a:pt x="1362" y="96"/>
                  </a:cubicBezTo>
                  <a:lnTo>
                    <a:pt x="1109" y="96"/>
                  </a:lnTo>
                  <a:cubicBezTo>
                    <a:pt x="919" y="159"/>
                    <a:pt x="729" y="381"/>
                    <a:pt x="634" y="634"/>
                  </a:cubicBezTo>
                  <a:cubicBezTo>
                    <a:pt x="616" y="776"/>
                    <a:pt x="510" y="838"/>
                    <a:pt x="397" y="838"/>
                  </a:cubicBezTo>
                  <a:cubicBezTo>
                    <a:pt x="308" y="838"/>
                    <a:pt x="215" y="799"/>
                    <a:pt x="159" y="729"/>
                  </a:cubicBezTo>
                  <a:lnTo>
                    <a:pt x="159" y="729"/>
                  </a:lnTo>
                  <a:cubicBezTo>
                    <a:pt x="1" y="1014"/>
                    <a:pt x="1" y="1363"/>
                    <a:pt x="254" y="1711"/>
                  </a:cubicBezTo>
                  <a:cubicBezTo>
                    <a:pt x="466" y="2036"/>
                    <a:pt x="773" y="2172"/>
                    <a:pt x="1090" y="2172"/>
                  </a:cubicBezTo>
                  <a:cubicBezTo>
                    <a:pt x="1483" y="2172"/>
                    <a:pt x="1891" y="1963"/>
                    <a:pt x="2154" y="1648"/>
                  </a:cubicBezTo>
                  <a:cubicBezTo>
                    <a:pt x="2534" y="1173"/>
                    <a:pt x="2566" y="286"/>
                    <a:pt x="1869" y="96"/>
                  </a:cubicBezTo>
                  <a:cubicBezTo>
                    <a:pt x="1774" y="64"/>
                    <a:pt x="1711" y="64"/>
                    <a:pt x="1553"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939;p38">
              <a:extLst>
                <a:ext uri="{FF2B5EF4-FFF2-40B4-BE49-F238E27FC236}">
                  <a16:creationId xmlns:a16="http://schemas.microsoft.com/office/drawing/2014/main" id="{0189F347-18C6-40E5-A4F0-9A223A7C4E00}"/>
                </a:ext>
              </a:extLst>
            </p:cNvPr>
            <p:cNvSpPr/>
            <p:nvPr/>
          </p:nvSpPr>
          <p:spPr>
            <a:xfrm>
              <a:off x="68025750" y="3955788"/>
              <a:ext cx="180000" cy="267625"/>
            </a:xfrm>
            <a:custGeom>
              <a:avLst/>
              <a:gdLst/>
              <a:ahLst/>
              <a:cxnLst/>
              <a:rect l="l" t="t" r="r" b="b"/>
              <a:pathLst>
                <a:path w="7200" h="10705" extrusionOk="0">
                  <a:moveTo>
                    <a:pt x="5648" y="6087"/>
                  </a:moveTo>
                  <a:cubicBezTo>
                    <a:pt x="5802" y="6087"/>
                    <a:pt x="5948" y="6208"/>
                    <a:pt x="5891" y="6397"/>
                  </a:cubicBezTo>
                  <a:cubicBezTo>
                    <a:pt x="5669" y="7822"/>
                    <a:pt x="4402" y="8963"/>
                    <a:pt x="3041" y="9533"/>
                  </a:cubicBezTo>
                  <a:cubicBezTo>
                    <a:pt x="3021" y="9540"/>
                    <a:pt x="3004" y="9544"/>
                    <a:pt x="2987" y="9544"/>
                  </a:cubicBezTo>
                  <a:cubicBezTo>
                    <a:pt x="2869" y="9544"/>
                    <a:pt x="2831" y="9363"/>
                    <a:pt x="2914" y="9279"/>
                  </a:cubicBezTo>
                  <a:cubicBezTo>
                    <a:pt x="4244" y="8614"/>
                    <a:pt x="4878" y="7601"/>
                    <a:pt x="5384" y="6271"/>
                  </a:cubicBezTo>
                  <a:cubicBezTo>
                    <a:pt x="5435" y="6143"/>
                    <a:pt x="5543" y="6087"/>
                    <a:pt x="5648" y="6087"/>
                  </a:cubicBezTo>
                  <a:close/>
                  <a:moveTo>
                    <a:pt x="507" y="0"/>
                  </a:moveTo>
                  <a:lnTo>
                    <a:pt x="444" y="32"/>
                  </a:lnTo>
                  <a:cubicBezTo>
                    <a:pt x="761" y="1425"/>
                    <a:pt x="919" y="2755"/>
                    <a:pt x="856" y="4212"/>
                  </a:cubicBezTo>
                  <a:cubicBezTo>
                    <a:pt x="824" y="5764"/>
                    <a:pt x="0" y="9849"/>
                    <a:pt x="1806" y="10704"/>
                  </a:cubicBezTo>
                  <a:cubicBezTo>
                    <a:pt x="1862" y="10619"/>
                    <a:pt x="1944" y="10509"/>
                    <a:pt x="2051" y="10509"/>
                  </a:cubicBezTo>
                  <a:cubicBezTo>
                    <a:pt x="2064" y="10509"/>
                    <a:pt x="2077" y="10511"/>
                    <a:pt x="2091" y="10514"/>
                  </a:cubicBezTo>
                  <a:cubicBezTo>
                    <a:pt x="2495" y="10626"/>
                    <a:pt x="2863" y="10679"/>
                    <a:pt x="3196" y="10679"/>
                  </a:cubicBezTo>
                  <a:cubicBezTo>
                    <a:pt x="7200" y="10679"/>
                    <a:pt x="6332" y="3123"/>
                    <a:pt x="5923" y="317"/>
                  </a:cubicBezTo>
                  <a:cubicBezTo>
                    <a:pt x="4244" y="317"/>
                    <a:pt x="2534" y="254"/>
                    <a:pt x="792" y="222"/>
                  </a:cubicBezTo>
                  <a:cubicBezTo>
                    <a:pt x="634" y="222"/>
                    <a:pt x="507" y="95"/>
                    <a:pt x="507"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940;p38">
              <a:extLst>
                <a:ext uri="{FF2B5EF4-FFF2-40B4-BE49-F238E27FC236}">
                  <a16:creationId xmlns:a16="http://schemas.microsoft.com/office/drawing/2014/main" id="{687965AF-68C3-488F-A2A7-6B061B6B3336}"/>
                </a:ext>
              </a:extLst>
            </p:cNvPr>
            <p:cNvSpPr/>
            <p:nvPr/>
          </p:nvSpPr>
          <p:spPr>
            <a:xfrm>
              <a:off x="67950525" y="3358813"/>
              <a:ext cx="330175" cy="132750"/>
            </a:xfrm>
            <a:custGeom>
              <a:avLst/>
              <a:gdLst/>
              <a:ahLst/>
              <a:cxnLst/>
              <a:rect l="l" t="t" r="r" b="b"/>
              <a:pathLst>
                <a:path w="13207" h="5310" extrusionOk="0">
                  <a:moveTo>
                    <a:pt x="7285" y="1"/>
                  </a:moveTo>
                  <a:cubicBezTo>
                    <a:pt x="5385" y="1"/>
                    <a:pt x="3485" y="223"/>
                    <a:pt x="1616" y="508"/>
                  </a:cubicBezTo>
                  <a:cubicBezTo>
                    <a:pt x="1616" y="634"/>
                    <a:pt x="1584" y="761"/>
                    <a:pt x="1458" y="824"/>
                  </a:cubicBezTo>
                  <a:cubicBezTo>
                    <a:pt x="666" y="1141"/>
                    <a:pt x="1" y="1743"/>
                    <a:pt x="1" y="2661"/>
                  </a:cubicBezTo>
                  <a:cubicBezTo>
                    <a:pt x="33" y="3643"/>
                    <a:pt x="951" y="4340"/>
                    <a:pt x="1869" y="4435"/>
                  </a:cubicBezTo>
                  <a:cubicBezTo>
                    <a:pt x="2123" y="4466"/>
                    <a:pt x="2186" y="4720"/>
                    <a:pt x="2059" y="4878"/>
                  </a:cubicBezTo>
                  <a:lnTo>
                    <a:pt x="3168" y="4878"/>
                  </a:lnTo>
                  <a:cubicBezTo>
                    <a:pt x="3191" y="4832"/>
                    <a:pt x="3248" y="4802"/>
                    <a:pt x="3302" y="4802"/>
                  </a:cubicBezTo>
                  <a:cubicBezTo>
                    <a:pt x="3322" y="4802"/>
                    <a:pt x="3341" y="4806"/>
                    <a:pt x="3358" y="4815"/>
                  </a:cubicBezTo>
                  <a:cubicBezTo>
                    <a:pt x="4046" y="5151"/>
                    <a:pt x="4733" y="5310"/>
                    <a:pt x="5421" y="5310"/>
                  </a:cubicBezTo>
                  <a:cubicBezTo>
                    <a:pt x="6158" y="5310"/>
                    <a:pt x="6896" y="5127"/>
                    <a:pt x="7633" y="4783"/>
                  </a:cubicBezTo>
                  <a:cubicBezTo>
                    <a:pt x="7665" y="4751"/>
                    <a:pt x="7728" y="4751"/>
                    <a:pt x="7760" y="4751"/>
                  </a:cubicBezTo>
                  <a:lnTo>
                    <a:pt x="7665" y="3484"/>
                  </a:lnTo>
                  <a:cubicBezTo>
                    <a:pt x="7375" y="3499"/>
                    <a:pt x="7085" y="3506"/>
                    <a:pt x="6793" y="3506"/>
                  </a:cubicBezTo>
                  <a:cubicBezTo>
                    <a:pt x="5143" y="3506"/>
                    <a:pt x="3470" y="3277"/>
                    <a:pt x="1774" y="2819"/>
                  </a:cubicBezTo>
                  <a:cubicBezTo>
                    <a:pt x="1415" y="2700"/>
                    <a:pt x="1537" y="2213"/>
                    <a:pt x="1872" y="2213"/>
                  </a:cubicBezTo>
                  <a:cubicBezTo>
                    <a:pt x="1891" y="2213"/>
                    <a:pt x="1912" y="2214"/>
                    <a:pt x="1933" y="2218"/>
                  </a:cubicBezTo>
                  <a:cubicBezTo>
                    <a:pt x="3489" y="2520"/>
                    <a:pt x="5032" y="2678"/>
                    <a:pt x="6566" y="2678"/>
                  </a:cubicBezTo>
                  <a:cubicBezTo>
                    <a:pt x="8248" y="2678"/>
                    <a:pt x="9920" y="2488"/>
                    <a:pt x="11592" y="2091"/>
                  </a:cubicBezTo>
                  <a:cubicBezTo>
                    <a:pt x="11629" y="2084"/>
                    <a:pt x="11665" y="2080"/>
                    <a:pt x="11700" y="2080"/>
                  </a:cubicBezTo>
                  <a:cubicBezTo>
                    <a:pt x="11964" y="2080"/>
                    <a:pt x="12162" y="2283"/>
                    <a:pt x="12162" y="2534"/>
                  </a:cubicBezTo>
                  <a:lnTo>
                    <a:pt x="13207" y="2439"/>
                  </a:lnTo>
                  <a:cubicBezTo>
                    <a:pt x="12985" y="1394"/>
                    <a:pt x="11243" y="191"/>
                    <a:pt x="10135" y="128"/>
                  </a:cubicBezTo>
                  <a:cubicBezTo>
                    <a:pt x="9185" y="1"/>
                    <a:pt x="8235" y="1"/>
                    <a:pt x="728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941;p38">
              <a:extLst>
                <a:ext uri="{FF2B5EF4-FFF2-40B4-BE49-F238E27FC236}">
                  <a16:creationId xmlns:a16="http://schemas.microsoft.com/office/drawing/2014/main" id="{5ADEEFF3-1EC7-4218-96FF-3BD98C055145}"/>
                </a:ext>
              </a:extLst>
            </p:cNvPr>
            <p:cNvSpPr/>
            <p:nvPr/>
          </p:nvSpPr>
          <p:spPr>
            <a:xfrm>
              <a:off x="67980625" y="3419788"/>
              <a:ext cx="303250" cy="164700"/>
            </a:xfrm>
            <a:custGeom>
              <a:avLst/>
              <a:gdLst/>
              <a:ahLst/>
              <a:cxnLst/>
              <a:rect l="l" t="t" r="r" b="b"/>
              <a:pathLst>
                <a:path w="12130" h="6588" extrusionOk="0">
                  <a:moveTo>
                    <a:pt x="12003" y="0"/>
                  </a:moveTo>
                  <a:lnTo>
                    <a:pt x="10895" y="95"/>
                  </a:lnTo>
                  <a:cubicBezTo>
                    <a:pt x="10895" y="285"/>
                    <a:pt x="10831" y="475"/>
                    <a:pt x="10578" y="539"/>
                  </a:cubicBezTo>
                  <a:cubicBezTo>
                    <a:pt x="9216" y="855"/>
                    <a:pt x="7854" y="1045"/>
                    <a:pt x="6461" y="1077"/>
                  </a:cubicBezTo>
                  <a:lnTo>
                    <a:pt x="6556" y="2344"/>
                  </a:lnTo>
                  <a:cubicBezTo>
                    <a:pt x="6778" y="2344"/>
                    <a:pt x="6936" y="2692"/>
                    <a:pt x="6714" y="2819"/>
                  </a:cubicBezTo>
                  <a:cubicBezTo>
                    <a:pt x="6014" y="3215"/>
                    <a:pt x="5226" y="3406"/>
                    <a:pt x="4437" y="3406"/>
                  </a:cubicBezTo>
                  <a:cubicBezTo>
                    <a:pt x="3586" y="3406"/>
                    <a:pt x="2735" y="3183"/>
                    <a:pt x="1996" y="2756"/>
                  </a:cubicBezTo>
                  <a:cubicBezTo>
                    <a:pt x="1869" y="2661"/>
                    <a:pt x="1869" y="2534"/>
                    <a:pt x="1964" y="2471"/>
                  </a:cubicBezTo>
                  <a:lnTo>
                    <a:pt x="855" y="2471"/>
                  </a:lnTo>
                  <a:cubicBezTo>
                    <a:pt x="792" y="2502"/>
                    <a:pt x="729" y="2534"/>
                    <a:pt x="634" y="2534"/>
                  </a:cubicBezTo>
                  <a:cubicBezTo>
                    <a:pt x="444" y="2534"/>
                    <a:pt x="254" y="2534"/>
                    <a:pt x="64" y="2502"/>
                  </a:cubicBezTo>
                  <a:lnTo>
                    <a:pt x="64" y="2502"/>
                  </a:lnTo>
                  <a:cubicBezTo>
                    <a:pt x="222" y="3769"/>
                    <a:pt x="222" y="5067"/>
                    <a:pt x="0" y="6398"/>
                  </a:cubicBezTo>
                  <a:cubicBezTo>
                    <a:pt x="3484" y="6461"/>
                    <a:pt x="7031" y="6493"/>
                    <a:pt x="10514" y="6588"/>
                  </a:cubicBezTo>
                  <a:lnTo>
                    <a:pt x="10514" y="6493"/>
                  </a:lnTo>
                  <a:cubicBezTo>
                    <a:pt x="10546" y="5004"/>
                    <a:pt x="10705" y="3452"/>
                    <a:pt x="10926" y="1964"/>
                  </a:cubicBezTo>
                  <a:cubicBezTo>
                    <a:pt x="10705" y="1837"/>
                    <a:pt x="10673" y="1489"/>
                    <a:pt x="10990" y="1362"/>
                  </a:cubicBezTo>
                  <a:cubicBezTo>
                    <a:pt x="11845" y="1014"/>
                    <a:pt x="12130" y="539"/>
                    <a:pt x="1200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942;p38">
              <a:extLst>
                <a:ext uri="{FF2B5EF4-FFF2-40B4-BE49-F238E27FC236}">
                  <a16:creationId xmlns:a16="http://schemas.microsoft.com/office/drawing/2014/main" id="{3410C841-5855-4D83-8E37-1A47AA9790BD}"/>
                </a:ext>
              </a:extLst>
            </p:cNvPr>
            <p:cNvSpPr/>
            <p:nvPr/>
          </p:nvSpPr>
          <p:spPr>
            <a:xfrm>
              <a:off x="67983800" y="3675513"/>
              <a:ext cx="281750" cy="606850"/>
            </a:xfrm>
            <a:custGeom>
              <a:avLst/>
              <a:gdLst/>
              <a:ahLst/>
              <a:cxnLst/>
              <a:rect l="l" t="t" r="r" b="b"/>
              <a:pathLst>
                <a:path w="11270" h="24274" extrusionOk="0">
                  <a:moveTo>
                    <a:pt x="2903" y="1795"/>
                  </a:moveTo>
                  <a:cubicBezTo>
                    <a:pt x="3234" y="1795"/>
                    <a:pt x="3565" y="1938"/>
                    <a:pt x="3800" y="2217"/>
                  </a:cubicBezTo>
                  <a:cubicBezTo>
                    <a:pt x="4275" y="2724"/>
                    <a:pt x="4180" y="3516"/>
                    <a:pt x="3579" y="3927"/>
                  </a:cubicBezTo>
                  <a:cubicBezTo>
                    <a:pt x="3374" y="4052"/>
                    <a:pt x="3142" y="4116"/>
                    <a:pt x="2916" y="4116"/>
                  </a:cubicBezTo>
                  <a:cubicBezTo>
                    <a:pt x="2511" y="4116"/>
                    <a:pt x="2126" y="3911"/>
                    <a:pt x="1964" y="3484"/>
                  </a:cubicBezTo>
                  <a:cubicBezTo>
                    <a:pt x="1837" y="3199"/>
                    <a:pt x="1837" y="2882"/>
                    <a:pt x="1964" y="2597"/>
                  </a:cubicBezTo>
                  <a:cubicBezTo>
                    <a:pt x="1869" y="2566"/>
                    <a:pt x="1837" y="2502"/>
                    <a:pt x="1900" y="2376"/>
                  </a:cubicBezTo>
                  <a:cubicBezTo>
                    <a:pt x="2138" y="1985"/>
                    <a:pt x="2521" y="1795"/>
                    <a:pt x="2903" y="1795"/>
                  </a:cubicBezTo>
                  <a:close/>
                  <a:moveTo>
                    <a:pt x="6294" y="5937"/>
                  </a:moveTo>
                  <a:cubicBezTo>
                    <a:pt x="6468" y="5937"/>
                    <a:pt x="6636" y="5972"/>
                    <a:pt x="6777" y="6049"/>
                  </a:cubicBezTo>
                  <a:cubicBezTo>
                    <a:pt x="7601" y="6461"/>
                    <a:pt x="7506" y="7569"/>
                    <a:pt x="6904" y="8108"/>
                  </a:cubicBezTo>
                  <a:cubicBezTo>
                    <a:pt x="6618" y="8380"/>
                    <a:pt x="6233" y="8523"/>
                    <a:pt x="5857" y="8523"/>
                  </a:cubicBezTo>
                  <a:cubicBezTo>
                    <a:pt x="5357" y="8523"/>
                    <a:pt x="4872" y="8270"/>
                    <a:pt x="4655" y="7728"/>
                  </a:cubicBezTo>
                  <a:cubicBezTo>
                    <a:pt x="4370" y="6968"/>
                    <a:pt x="4877" y="6239"/>
                    <a:pt x="5542" y="6144"/>
                  </a:cubicBezTo>
                  <a:cubicBezTo>
                    <a:pt x="5768" y="6012"/>
                    <a:pt x="6038" y="5937"/>
                    <a:pt x="6294" y="5937"/>
                  </a:cubicBezTo>
                  <a:close/>
                  <a:moveTo>
                    <a:pt x="1848" y="10672"/>
                  </a:moveTo>
                  <a:cubicBezTo>
                    <a:pt x="1931" y="10672"/>
                    <a:pt x="2012" y="10712"/>
                    <a:pt x="2027" y="10800"/>
                  </a:cubicBezTo>
                  <a:cubicBezTo>
                    <a:pt x="2027" y="10926"/>
                    <a:pt x="2059" y="11085"/>
                    <a:pt x="2122" y="11211"/>
                  </a:cubicBezTo>
                  <a:lnTo>
                    <a:pt x="2185" y="11148"/>
                  </a:lnTo>
                  <a:cubicBezTo>
                    <a:pt x="2185" y="11053"/>
                    <a:pt x="2280" y="10831"/>
                    <a:pt x="2470" y="10831"/>
                  </a:cubicBezTo>
                  <a:cubicBezTo>
                    <a:pt x="3856" y="10783"/>
                    <a:pt x="5241" y="10715"/>
                    <a:pt x="6627" y="10715"/>
                  </a:cubicBezTo>
                  <a:cubicBezTo>
                    <a:pt x="7047" y="10715"/>
                    <a:pt x="7466" y="10721"/>
                    <a:pt x="7886" y="10736"/>
                  </a:cubicBezTo>
                  <a:cubicBezTo>
                    <a:pt x="7943" y="10708"/>
                    <a:pt x="8006" y="10692"/>
                    <a:pt x="8064" y="10692"/>
                  </a:cubicBezTo>
                  <a:cubicBezTo>
                    <a:pt x="8135" y="10692"/>
                    <a:pt x="8199" y="10716"/>
                    <a:pt x="8234" y="10768"/>
                  </a:cubicBezTo>
                  <a:cubicBezTo>
                    <a:pt x="8456" y="10831"/>
                    <a:pt x="8519" y="11085"/>
                    <a:pt x="8456" y="11275"/>
                  </a:cubicBezTo>
                  <a:cubicBezTo>
                    <a:pt x="8836" y="14061"/>
                    <a:pt x="8867" y="17957"/>
                    <a:pt x="7569" y="20554"/>
                  </a:cubicBezTo>
                  <a:cubicBezTo>
                    <a:pt x="7062" y="21662"/>
                    <a:pt x="6746" y="22074"/>
                    <a:pt x="5637" y="22359"/>
                  </a:cubicBezTo>
                  <a:lnTo>
                    <a:pt x="5542" y="22454"/>
                  </a:lnTo>
                  <a:cubicBezTo>
                    <a:pt x="5158" y="22710"/>
                    <a:pt x="4751" y="22823"/>
                    <a:pt x="4350" y="22823"/>
                  </a:cubicBezTo>
                  <a:cubicBezTo>
                    <a:pt x="3263" y="22823"/>
                    <a:pt x="2222" y="21989"/>
                    <a:pt x="1805" y="20902"/>
                  </a:cubicBezTo>
                  <a:cubicBezTo>
                    <a:pt x="1235" y="19540"/>
                    <a:pt x="1583" y="18052"/>
                    <a:pt x="1710" y="16658"/>
                  </a:cubicBezTo>
                  <a:cubicBezTo>
                    <a:pt x="1900" y="14726"/>
                    <a:pt x="1837" y="12795"/>
                    <a:pt x="1647" y="10831"/>
                  </a:cubicBezTo>
                  <a:cubicBezTo>
                    <a:pt x="1647" y="10728"/>
                    <a:pt x="1749" y="10672"/>
                    <a:pt x="1848" y="10672"/>
                  </a:cubicBezTo>
                  <a:close/>
                  <a:moveTo>
                    <a:pt x="0" y="0"/>
                  </a:moveTo>
                  <a:cubicBezTo>
                    <a:pt x="412" y="4149"/>
                    <a:pt x="253" y="8361"/>
                    <a:pt x="285" y="12510"/>
                  </a:cubicBezTo>
                  <a:cubicBezTo>
                    <a:pt x="317" y="14568"/>
                    <a:pt x="127" y="16785"/>
                    <a:pt x="380" y="18812"/>
                  </a:cubicBezTo>
                  <a:cubicBezTo>
                    <a:pt x="602" y="20839"/>
                    <a:pt x="1172" y="23467"/>
                    <a:pt x="3389" y="24069"/>
                  </a:cubicBezTo>
                  <a:cubicBezTo>
                    <a:pt x="3986" y="24230"/>
                    <a:pt x="4650" y="24274"/>
                    <a:pt x="5321" y="24274"/>
                  </a:cubicBezTo>
                  <a:cubicBezTo>
                    <a:pt x="5574" y="24274"/>
                    <a:pt x="5829" y="24267"/>
                    <a:pt x="6080" y="24259"/>
                  </a:cubicBezTo>
                  <a:cubicBezTo>
                    <a:pt x="6080" y="24195"/>
                    <a:pt x="6144" y="24100"/>
                    <a:pt x="6271" y="24100"/>
                  </a:cubicBezTo>
                  <a:cubicBezTo>
                    <a:pt x="6475" y="24136"/>
                    <a:pt x="6669" y="24153"/>
                    <a:pt x="6854" y="24153"/>
                  </a:cubicBezTo>
                  <a:cubicBezTo>
                    <a:pt x="11270" y="24153"/>
                    <a:pt x="10104" y="14328"/>
                    <a:pt x="10134" y="11623"/>
                  </a:cubicBezTo>
                  <a:cubicBezTo>
                    <a:pt x="10197" y="7759"/>
                    <a:pt x="10229" y="3927"/>
                    <a:pt x="10261" y="64"/>
                  </a:cubicBezTo>
                  <a:cubicBezTo>
                    <a:pt x="6872" y="32"/>
                    <a:pt x="3420" y="32"/>
                    <a:pt x="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943;p38">
              <a:extLst>
                <a:ext uri="{FF2B5EF4-FFF2-40B4-BE49-F238E27FC236}">
                  <a16:creationId xmlns:a16="http://schemas.microsoft.com/office/drawing/2014/main" id="{F50DAD3F-E200-4FD2-AC03-44CA9CE3F6D3}"/>
                </a:ext>
              </a:extLst>
            </p:cNvPr>
            <p:cNvSpPr/>
            <p:nvPr/>
          </p:nvSpPr>
          <p:spPr>
            <a:xfrm>
              <a:off x="68446150" y="3364313"/>
              <a:ext cx="327000" cy="223350"/>
            </a:xfrm>
            <a:custGeom>
              <a:avLst/>
              <a:gdLst/>
              <a:ahLst/>
              <a:cxnLst/>
              <a:rect l="l" t="t" r="r" b="b"/>
              <a:pathLst>
                <a:path w="13080" h="8934" extrusionOk="0">
                  <a:moveTo>
                    <a:pt x="1654" y="2302"/>
                  </a:moveTo>
                  <a:cubicBezTo>
                    <a:pt x="1682" y="2302"/>
                    <a:pt x="1711" y="2306"/>
                    <a:pt x="1743" y="2314"/>
                  </a:cubicBezTo>
                  <a:cubicBezTo>
                    <a:pt x="3486" y="2733"/>
                    <a:pt x="5105" y="2922"/>
                    <a:pt x="6731" y="2922"/>
                  </a:cubicBezTo>
                  <a:cubicBezTo>
                    <a:pt x="8177" y="2922"/>
                    <a:pt x="9629" y="2773"/>
                    <a:pt x="11180" y="2504"/>
                  </a:cubicBezTo>
                  <a:cubicBezTo>
                    <a:pt x="11201" y="2501"/>
                    <a:pt x="11222" y="2500"/>
                    <a:pt x="11243" y="2500"/>
                  </a:cubicBezTo>
                  <a:cubicBezTo>
                    <a:pt x="11613" y="2500"/>
                    <a:pt x="11790" y="3019"/>
                    <a:pt x="11370" y="3169"/>
                  </a:cubicBezTo>
                  <a:cubicBezTo>
                    <a:pt x="9997" y="3660"/>
                    <a:pt x="8519" y="3890"/>
                    <a:pt x="7035" y="3890"/>
                  </a:cubicBezTo>
                  <a:cubicBezTo>
                    <a:pt x="5163" y="3890"/>
                    <a:pt x="3280" y="3524"/>
                    <a:pt x="1584" y="2853"/>
                  </a:cubicBezTo>
                  <a:cubicBezTo>
                    <a:pt x="1296" y="2709"/>
                    <a:pt x="1375" y="2302"/>
                    <a:pt x="1654" y="2302"/>
                  </a:cubicBezTo>
                  <a:close/>
                  <a:moveTo>
                    <a:pt x="6463" y="0"/>
                  </a:moveTo>
                  <a:cubicBezTo>
                    <a:pt x="6367" y="0"/>
                    <a:pt x="6272" y="1"/>
                    <a:pt x="6176" y="3"/>
                  </a:cubicBezTo>
                  <a:cubicBezTo>
                    <a:pt x="4403" y="3"/>
                    <a:pt x="2661" y="414"/>
                    <a:pt x="888" y="478"/>
                  </a:cubicBezTo>
                  <a:cubicBezTo>
                    <a:pt x="507" y="1174"/>
                    <a:pt x="96" y="1808"/>
                    <a:pt x="32" y="2536"/>
                  </a:cubicBezTo>
                  <a:cubicBezTo>
                    <a:pt x="1" y="3423"/>
                    <a:pt x="507" y="4215"/>
                    <a:pt x="1426" y="4278"/>
                  </a:cubicBezTo>
                  <a:cubicBezTo>
                    <a:pt x="1711" y="4278"/>
                    <a:pt x="1774" y="4690"/>
                    <a:pt x="1521" y="4721"/>
                  </a:cubicBezTo>
                  <a:lnTo>
                    <a:pt x="1394" y="4721"/>
                  </a:lnTo>
                  <a:cubicBezTo>
                    <a:pt x="1521" y="6115"/>
                    <a:pt x="1458" y="7508"/>
                    <a:pt x="1458" y="8870"/>
                  </a:cubicBezTo>
                  <a:cubicBezTo>
                    <a:pt x="4941" y="8933"/>
                    <a:pt x="8425" y="8933"/>
                    <a:pt x="11908" y="8933"/>
                  </a:cubicBezTo>
                  <a:cubicBezTo>
                    <a:pt x="11877" y="8838"/>
                    <a:pt x="11845" y="8775"/>
                    <a:pt x="11845" y="8680"/>
                  </a:cubicBezTo>
                  <a:cubicBezTo>
                    <a:pt x="11877" y="7856"/>
                    <a:pt x="11908" y="7033"/>
                    <a:pt x="12003" y="6241"/>
                  </a:cubicBezTo>
                  <a:cubicBezTo>
                    <a:pt x="12067" y="5608"/>
                    <a:pt x="12035" y="4911"/>
                    <a:pt x="12352" y="4373"/>
                  </a:cubicBezTo>
                  <a:cubicBezTo>
                    <a:pt x="12399" y="4325"/>
                    <a:pt x="12439" y="4302"/>
                    <a:pt x="12478" y="4302"/>
                  </a:cubicBezTo>
                  <a:cubicBezTo>
                    <a:pt x="12518" y="4302"/>
                    <a:pt x="12558" y="4325"/>
                    <a:pt x="12605" y="4373"/>
                  </a:cubicBezTo>
                  <a:cubicBezTo>
                    <a:pt x="12542" y="4278"/>
                    <a:pt x="12542" y="4215"/>
                    <a:pt x="12605" y="4088"/>
                  </a:cubicBezTo>
                  <a:cubicBezTo>
                    <a:pt x="13017" y="2916"/>
                    <a:pt x="13080" y="1903"/>
                    <a:pt x="12383" y="858"/>
                  </a:cubicBezTo>
                  <a:cubicBezTo>
                    <a:pt x="10419" y="314"/>
                    <a:pt x="8455" y="0"/>
                    <a:pt x="646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944;p38">
              <a:extLst>
                <a:ext uri="{FF2B5EF4-FFF2-40B4-BE49-F238E27FC236}">
                  <a16:creationId xmlns:a16="http://schemas.microsoft.com/office/drawing/2014/main" id="{DF770E8D-3484-40F6-A732-964B39921E64}"/>
                </a:ext>
              </a:extLst>
            </p:cNvPr>
            <p:cNvSpPr/>
            <p:nvPr/>
          </p:nvSpPr>
          <p:spPr>
            <a:xfrm>
              <a:off x="67672650" y="3338038"/>
              <a:ext cx="1360200" cy="1094375"/>
            </a:xfrm>
            <a:custGeom>
              <a:avLst/>
              <a:gdLst/>
              <a:ahLst/>
              <a:cxnLst/>
              <a:rect l="l" t="t" r="r" b="b"/>
              <a:pathLst>
                <a:path w="54408" h="43775" extrusionOk="0">
                  <a:moveTo>
                    <a:pt x="43556" y="5473"/>
                  </a:moveTo>
                  <a:cubicBezTo>
                    <a:pt x="43559" y="5473"/>
                    <a:pt x="43566" y="5477"/>
                    <a:pt x="43577" y="5487"/>
                  </a:cubicBezTo>
                  <a:cubicBezTo>
                    <a:pt x="43556" y="5487"/>
                    <a:pt x="43549" y="5473"/>
                    <a:pt x="43556" y="5473"/>
                  </a:cubicBezTo>
                  <a:close/>
                  <a:moveTo>
                    <a:pt x="43565" y="5463"/>
                  </a:moveTo>
                  <a:cubicBezTo>
                    <a:pt x="43569" y="5463"/>
                    <a:pt x="43577" y="5471"/>
                    <a:pt x="43577" y="5487"/>
                  </a:cubicBezTo>
                  <a:cubicBezTo>
                    <a:pt x="43561" y="5471"/>
                    <a:pt x="43561" y="5463"/>
                    <a:pt x="43565" y="5463"/>
                  </a:cubicBezTo>
                  <a:close/>
                  <a:moveTo>
                    <a:pt x="4404" y="8550"/>
                  </a:moveTo>
                  <a:cubicBezTo>
                    <a:pt x="4882" y="8550"/>
                    <a:pt x="5239" y="8986"/>
                    <a:pt x="5320" y="9446"/>
                  </a:cubicBezTo>
                  <a:cubicBezTo>
                    <a:pt x="4687" y="9446"/>
                    <a:pt x="4054" y="9414"/>
                    <a:pt x="3389" y="9414"/>
                  </a:cubicBezTo>
                  <a:cubicBezTo>
                    <a:pt x="3515" y="9034"/>
                    <a:pt x="3737" y="8717"/>
                    <a:pt x="4149" y="8591"/>
                  </a:cubicBezTo>
                  <a:cubicBezTo>
                    <a:pt x="4237" y="8563"/>
                    <a:pt x="4322" y="8550"/>
                    <a:pt x="4404" y="8550"/>
                  </a:cubicBezTo>
                  <a:close/>
                  <a:moveTo>
                    <a:pt x="18400" y="800"/>
                  </a:moveTo>
                  <a:cubicBezTo>
                    <a:pt x="19350" y="800"/>
                    <a:pt x="20300" y="800"/>
                    <a:pt x="21250" y="895"/>
                  </a:cubicBezTo>
                  <a:cubicBezTo>
                    <a:pt x="22358" y="1054"/>
                    <a:pt x="24132" y="2225"/>
                    <a:pt x="24322" y="3270"/>
                  </a:cubicBezTo>
                  <a:cubicBezTo>
                    <a:pt x="24449" y="3809"/>
                    <a:pt x="24164" y="4284"/>
                    <a:pt x="23309" y="4632"/>
                  </a:cubicBezTo>
                  <a:cubicBezTo>
                    <a:pt x="22992" y="4759"/>
                    <a:pt x="23024" y="5107"/>
                    <a:pt x="23277" y="5139"/>
                  </a:cubicBezTo>
                  <a:cubicBezTo>
                    <a:pt x="23024" y="6659"/>
                    <a:pt x="22865" y="8179"/>
                    <a:pt x="22833" y="9699"/>
                  </a:cubicBezTo>
                  <a:lnTo>
                    <a:pt x="22833" y="9763"/>
                  </a:lnTo>
                  <a:cubicBezTo>
                    <a:pt x="19350" y="9699"/>
                    <a:pt x="15835" y="9668"/>
                    <a:pt x="12351" y="9572"/>
                  </a:cubicBezTo>
                  <a:cubicBezTo>
                    <a:pt x="12541" y="8306"/>
                    <a:pt x="12541" y="7007"/>
                    <a:pt x="12383" y="5709"/>
                  </a:cubicBezTo>
                  <a:lnTo>
                    <a:pt x="12383" y="5709"/>
                  </a:lnTo>
                  <a:cubicBezTo>
                    <a:pt x="12573" y="5741"/>
                    <a:pt x="12763" y="5741"/>
                    <a:pt x="12984" y="5741"/>
                  </a:cubicBezTo>
                  <a:cubicBezTo>
                    <a:pt x="13048" y="5741"/>
                    <a:pt x="13143" y="5709"/>
                    <a:pt x="13174" y="5646"/>
                  </a:cubicBezTo>
                  <a:cubicBezTo>
                    <a:pt x="13301" y="5487"/>
                    <a:pt x="13238" y="5266"/>
                    <a:pt x="12984" y="5234"/>
                  </a:cubicBezTo>
                  <a:cubicBezTo>
                    <a:pt x="12066" y="5139"/>
                    <a:pt x="11116" y="4442"/>
                    <a:pt x="11116" y="3429"/>
                  </a:cubicBezTo>
                  <a:cubicBezTo>
                    <a:pt x="11116" y="2542"/>
                    <a:pt x="11781" y="1940"/>
                    <a:pt x="12573" y="1624"/>
                  </a:cubicBezTo>
                  <a:cubicBezTo>
                    <a:pt x="12699" y="1529"/>
                    <a:pt x="12731" y="1434"/>
                    <a:pt x="12731" y="1307"/>
                  </a:cubicBezTo>
                  <a:cubicBezTo>
                    <a:pt x="14600" y="1022"/>
                    <a:pt x="16500" y="832"/>
                    <a:pt x="18400" y="800"/>
                  </a:cubicBezTo>
                  <a:close/>
                  <a:moveTo>
                    <a:pt x="37116" y="1022"/>
                  </a:moveTo>
                  <a:cubicBezTo>
                    <a:pt x="39206" y="1022"/>
                    <a:pt x="41265" y="1339"/>
                    <a:pt x="43323" y="1909"/>
                  </a:cubicBezTo>
                  <a:cubicBezTo>
                    <a:pt x="44020" y="2922"/>
                    <a:pt x="43957" y="3967"/>
                    <a:pt x="43545" y="5139"/>
                  </a:cubicBezTo>
                  <a:cubicBezTo>
                    <a:pt x="43482" y="5266"/>
                    <a:pt x="43482" y="5329"/>
                    <a:pt x="43545" y="5424"/>
                  </a:cubicBezTo>
                  <a:cubicBezTo>
                    <a:pt x="43450" y="5392"/>
                    <a:pt x="43323" y="5392"/>
                    <a:pt x="43292" y="5392"/>
                  </a:cubicBezTo>
                  <a:cubicBezTo>
                    <a:pt x="42975" y="5931"/>
                    <a:pt x="42975" y="6596"/>
                    <a:pt x="42943" y="7229"/>
                  </a:cubicBezTo>
                  <a:cubicBezTo>
                    <a:pt x="42848" y="8084"/>
                    <a:pt x="42817" y="8876"/>
                    <a:pt x="42785" y="9699"/>
                  </a:cubicBezTo>
                  <a:cubicBezTo>
                    <a:pt x="42785" y="9826"/>
                    <a:pt x="42817" y="9889"/>
                    <a:pt x="42848" y="9921"/>
                  </a:cubicBezTo>
                  <a:cubicBezTo>
                    <a:pt x="39365" y="9921"/>
                    <a:pt x="35881" y="9921"/>
                    <a:pt x="32398" y="9889"/>
                  </a:cubicBezTo>
                  <a:cubicBezTo>
                    <a:pt x="32398" y="8496"/>
                    <a:pt x="32461" y="7134"/>
                    <a:pt x="32334" y="5741"/>
                  </a:cubicBezTo>
                  <a:lnTo>
                    <a:pt x="32461" y="5741"/>
                  </a:lnTo>
                  <a:cubicBezTo>
                    <a:pt x="32683" y="5709"/>
                    <a:pt x="32619" y="5329"/>
                    <a:pt x="32366" y="5297"/>
                  </a:cubicBezTo>
                  <a:cubicBezTo>
                    <a:pt x="31447" y="5234"/>
                    <a:pt x="30941" y="4442"/>
                    <a:pt x="30972" y="3555"/>
                  </a:cubicBezTo>
                  <a:cubicBezTo>
                    <a:pt x="31036" y="2827"/>
                    <a:pt x="31447" y="2130"/>
                    <a:pt x="31828" y="1497"/>
                  </a:cubicBezTo>
                  <a:cubicBezTo>
                    <a:pt x="33601" y="1465"/>
                    <a:pt x="35343" y="1022"/>
                    <a:pt x="37116" y="1022"/>
                  </a:cubicBezTo>
                  <a:close/>
                  <a:moveTo>
                    <a:pt x="50069" y="8591"/>
                  </a:moveTo>
                  <a:cubicBezTo>
                    <a:pt x="50766" y="8591"/>
                    <a:pt x="51177" y="9287"/>
                    <a:pt x="51082" y="9921"/>
                  </a:cubicBezTo>
                  <a:lnTo>
                    <a:pt x="51082" y="9984"/>
                  </a:lnTo>
                  <a:lnTo>
                    <a:pt x="48992" y="9984"/>
                  </a:lnTo>
                  <a:cubicBezTo>
                    <a:pt x="48929" y="9351"/>
                    <a:pt x="49404" y="8622"/>
                    <a:pt x="50069" y="8591"/>
                  </a:cubicBezTo>
                  <a:close/>
                  <a:moveTo>
                    <a:pt x="32081" y="13626"/>
                  </a:moveTo>
                  <a:lnTo>
                    <a:pt x="32081" y="13626"/>
                  </a:lnTo>
                  <a:cubicBezTo>
                    <a:pt x="35438" y="13689"/>
                    <a:pt x="38858" y="13721"/>
                    <a:pt x="42215" y="13721"/>
                  </a:cubicBezTo>
                  <a:cubicBezTo>
                    <a:pt x="42152" y="18155"/>
                    <a:pt x="42310" y="22588"/>
                    <a:pt x="42342" y="27022"/>
                  </a:cubicBezTo>
                  <a:cubicBezTo>
                    <a:pt x="42370" y="30776"/>
                    <a:pt x="41803" y="36985"/>
                    <a:pt x="37351" y="36985"/>
                  </a:cubicBezTo>
                  <a:cubicBezTo>
                    <a:pt x="36771" y="36985"/>
                    <a:pt x="36125" y="36879"/>
                    <a:pt x="35406" y="36649"/>
                  </a:cubicBezTo>
                  <a:cubicBezTo>
                    <a:pt x="35389" y="36646"/>
                    <a:pt x="35373" y="36644"/>
                    <a:pt x="35358" y="36644"/>
                  </a:cubicBezTo>
                  <a:cubicBezTo>
                    <a:pt x="35235" y="36644"/>
                    <a:pt x="35188" y="36751"/>
                    <a:pt x="35216" y="36808"/>
                  </a:cubicBezTo>
                  <a:cubicBezTo>
                    <a:pt x="32556" y="35984"/>
                    <a:pt x="32271" y="33356"/>
                    <a:pt x="32366" y="30822"/>
                  </a:cubicBezTo>
                  <a:cubicBezTo>
                    <a:pt x="32398" y="28764"/>
                    <a:pt x="32429" y="26705"/>
                    <a:pt x="32429" y="24647"/>
                  </a:cubicBezTo>
                  <a:cubicBezTo>
                    <a:pt x="32493" y="20973"/>
                    <a:pt x="32493" y="17268"/>
                    <a:pt x="32081" y="13626"/>
                  </a:cubicBezTo>
                  <a:close/>
                  <a:moveTo>
                    <a:pt x="12414" y="13468"/>
                  </a:moveTo>
                  <a:cubicBezTo>
                    <a:pt x="15866" y="13531"/>
                    <a:pt x="19255" y="13531"/>
                    <a:pt x="22707" y="13531"/>
                  </a:cubicBezTo>
                  <a:cubicBezTo>
                    <a:pt x="22675" y="17363"/>
                    <a:pt x="22643" y="21258"/>
                    <a:pt x="22580" y="25090"/>
                  </a:cubicBezTo>
                  <a:cubicBezTo>
                    <a:pt x="22550" y="27792"/>
                    <a:pt x="23713" y="37624"/>
                    <a:pt x="19289" y="37624"/>
                  </a:cubicBezTo>
                  <a:cubicBezTo>
                    <a:pt x="19098" y="37624"/>
                    <a:pt x="18897" y="37606"/>
                    <a:pt x="18685" y="37568"/>
                  </a:cubicBezTo>
                  <a:cubicBezTo>
                    <a:pt x="18558" y="37568"/>
                    <a:pt x="18463" y="37663"/>
                    <a:pt x="18463" y="37726"/>
                  </a:cubicBezTo>
                  <a:cubicBezTo>
                    <a:pt x="18220" y="37735"/>
                    <a:pt x="17974" y="37741"/>
                    <a:pt x="17728" y="37741"/>
                  </a:cubicBezTo>
                  <a:cubicBezTo>
                    <a:pt x="17075" y="37741"/>
                    <a:pt x="16415" y="37697"/>
                    <a:pt x="15771" y="37536"/>
                  </a:cubicBezTo>
                  <a:cubicBezTo>
                    <a:pt x="13554" y="36934"/>
                    <a:pt x="13016" y="34274"/>
                    <a:pt x="12763" y="32279"/>
                  </a:cubicBezTo>
                  <a:cubicBezTo>
                    <a:pt x="12541" y="30221"/>
                    <a:pt x="12731" y="28035"/>
                    <a:pt x="12699" y="25977"/>
                  </a:cubicBezTo>
                  <a:cubicBezTo>
                    <a:pt x="12668" y="21828"/>
                    <a:pt x="12446" y="17743"/>
                    <a:pt x="12414" y="13468"/>
                  </a:cubicBezTo>
                  <a:close/>
                  <a:moveTo>
                    <a:pt x="18714" y="1"/>
                  </a:moveTo>
                  <a:cubicBezTo>
                    <a:pt x="16371" y="1"/>
                    <a:pt x="14078" y="325"/>
                    <a:pt x="11813" y="1022"/>
                  </a:cubicBezTo>
                  <a:cubicBezTo>
                    <a:pt x="11749" y="1054"/>
                    <a:pt x="11718" y="1149"/>
                    <a:pt x="11718" y="1212"/>
                  </a:cubicBezTo>
                  <a:cubicBezTo>
                    <a:pt x="10863" y="1687"/>
                    <a:pt x="10324" y="2700"/>
                    <a:pt x="10451" y="3650"/>
                  </a:cubicBezTo>
                  <a:cubicBezTo>
                    <a:pt x="10546" y="4505"/>
                    <a:pt x="11148" y="5234"/>
                    <a:pt x="11939" y="5551"/>
                  </a:cubicBezTo>
                  <a:cubicBezTo>
                    <a:pt x="11939" y="6881"/>
                    <a:pt x="11876" y="8179"/>
                    <a:pt x="11749" y="9541"/>
                  </a:cubicBezTo>
                  <a:cubicBezTo>
                    <a:pt x="9849" y="9509"/>
                    <a:pt x="7981" y="9446"/>
                    <a:pt x="6081" y="9414"/>
                  </a:cubicBezTo>
                  <a:cubicBezTo>
                    <a:pt x="6052" y="8586"/>
                    <a:pt x="5276" y="7835"/>
                    <a:pt x="4428" y="7835"/>
                  </a:cubicBezTo>
                  <a:cubicBezTo>
                    <a:pt x="4335" y="7835"/>
                    <a:pt x="4242" y="7844"/>
                    <a:pt x="4149" y="7862"/>
                  </a:cubicBezTo>
                  <a:cubicBezTo>
                    <a:pt x="3420" y="8021"/>
                    <a:pt x="2945" y="8654"/>
                    <a:pt x="2914" y="9351"/>
                  </a:cubicBezTo>
                  <a:lnTo>
                    <a:pt x="2407" y="9351"/>
                  </a:lnTo>
                  <a:cubicBezTo>
                    <a:pt x="2378" y="9206"/>
                    <a:pt x="2244" y="9062"/>
                    <a:pt x="2052" y="9062"/>
                  </a:cubicBezTo>
                  <a:cubicBezTo>
                    <a:pt x="2033" y="9062"/>
                    <a:pt x="2015" y="9063"/>
                    <a:pt x="1995" y="9066"/>
                  </a:cubicBezTo>
                  <a:cubicBezTo>
                    <a:pt x="538" y="9256"/>
                    <a:pt x="0" y="11884"/>
                    <a:pt x="1489" y="12391"/>
                  </a:cubicBezTo>
                  <a:lnTo>
                    <a:pt x="1520" y="12391"/>
                  </a:lnTo>
                  <a:cubicBezTo>
                    <a:pt x="1647" y="12391"/>
                    <a:pt x="1774" y="12233"/>
                    <a:pt x="1679" y="12106"/>
                  </a:cubicBezTo>
                  <a:cubicBezTo>
                    <a:pt x="1204" y="11409"/>
                    <a:pt x="1172" y="10491"/>
                    <a:pt x="1805" y="9921"/>
                  </a:cubicBezTo>
                  <a:cubicBezTo>
                    <a:pt x="1900" y="10016"/>
                    <a:pt x="1964" y="10079"/>
                    <a:pt x="2090" y="10079"/>
                  </a:cubicBezTo>
                  <a:cubicBezTo>
                    <a:pt x="2407" y="10143"/>
                    <a:pt x="2755" y="10174"/>
                    <a:pt x="3072" y="10174"/>
                  </a:cubicBezTo>
                  <a:cubicBezTo>
                    <a:pt x="3119" y="10206"/>
                    <a:pt x="3167" y="10222"/>
                    <a:pt x="3215" y="10222"/>
                  </a:cubicBezTo>
                  <a:cubicBezTo>
                    <a:pt x="3262" y="10222"/>
                    <a:pt x="3310" y="10206"/>
                    <a:pt x="3357" y="10174"/>
                  </a:cubicBezTo>
                  <a:cubicBezTo>
                    <a:pt x="20015" y="10808"/>
                    <a:pt x="35659" y="10681"/>
                    <a:pt x="53204" y="10871"/>
                  </a:cubicBezTo>
                  <a:cubicBezTo>
                    <a:pt x="53236" y="10871"/>
                    <a:pt x="53299" y="10839"/>
                    <a:pt x="53362" y="10839"/>
                  </a:cubicBezTo>
                  <a:lnTo>
                    <a:pt x="53362" y="10839"/>
                  </a:lnTo>
                  <a:cubicBezTo>
                    <a:pt x="53457" y="11473"/>
                    <a:pt x="53394" y="12106"/>
                    <a:pt x="53077" y="12676"/>
                  </a:cubicBezTo>
                  <a:cubicBezTo>
                    <a:pt x="53046" y="12613"/>
                    <a:pt x="52982" y="12613"/>
                    <a:pt x="52919" y="12613"/>
                  </a:cubicBezTo>
                  <a:cubicBezTo>
                    <a:pt x="50552" y="12527"/>
                    <a:pt x="48181" y="12495"/>
                    <a:pt x="45806" y="12495"/>
                  </a:cubicBezTo>
                  <a:cubicBezTo>
                    <a:pt x="41192" y="12495"/>
                    <a:pt x="36564" y="12613"/>
                    <a:pt x="31923" y="12676"/>
                  </a:cubicBezTo>
                  <a:cubicBezTo>
                    <a:pt x="31907" y="12644"/>
                    <a:pt x="31883" y="12629"/>
                    <a:pt x="31851" y="12629"/>
                  </a:cubicBezTo>
                  <a:cubicBezTo>
                    <a:pt x="31820" y="12629"/>
                    <a:pt x="31780" y="12644"/>
                    <a:pt x="31732" y="12676"/>
                  </a:cubicBezTo>
                  <a:cubicBezTo>
                    <a:pt x="30244" y="12708"/>
                    <a:pt x="28756" y="12708"/>
                    <a:pt x="27267" y="12708"/>
                  </a:cubicBezTo>
                  <a:cubicBezTo>
                    <a:pt x="19776" y="12680"/>
                    <a:pt x="12285" y="12506"/>
                    <a:pt x="4772" y="12506"/>
                  </a:cubicBezTo>
                  <a:cubicBezTo>
                    <a:pt x="3710" y="12506"/>
                    <a:pt x="2647" y="12510"/>
                    <a:pt x="1584" y="12518"/>
                  </a:cubicBezTo>
                  <a:cubicBezTo>
                    <a:pt x="1267" y="12549"/>
                    <a:pt x="1267" y="12993"/>
                    <a:pt x="1584" y="13024"/>
                  </a:cubicBezTo>
                  <a:cubicBezTo>
                    <a:pt x="2249" y="13056"/>
                    <a:pt x="2882" y="13088"/>
                    <a:pt x="3547" y="13151"/>
                  </a:cubicBezTo>
                  <a:cubicBezTo>
                    <a:pt x="4370" y="13183"/>
                    <a:pt x="5162" y="13214"/>
                    <a:pt x="6017" y="13246"/>
                  </a:cubicBezTo>
                  <a:cubicBezTo>
                    <a:pt x="5922" y="18281"/>
                    <a:pt x="6176" y="23348"/>
                    <a:pt x="6239" y="28384"/>
                  </a:cubicBezTo>
                  <a:cubicBezTo>
                    <a:pt x="6334" y="33483"/>
                    <a:pt x="6176" y="38645"/>
                    <a:pt x="6524" y="43712"/>
                  </a:cubicBezTo>
                  <a:cubicBezTo>
                    <a:pt x="6524" y="43743"/>
                    <a:pt x="6556" y="43743"/>
                    <a:pt x="6556" y="43775"/>
                  </a:cubicBezTo>
                  <a:lnTo>
                    <a:pt x="6841" y="43775"/>
                  </a:lnTo>
                  <a:cubicBezTo>
                    <a:pt x="6841" y="43743"/>
                    <a:pt x="6872" y="43743"/>
                    <a:pt x="6872" y="43712"/>
                  </a:cubicBezTo>
                  <a:cubicBezTo>
                    <a:pt x="7284" y="38581"/>
                    <a:pt x="7062" y="33483"/>
                    <a:pt x="7031" y="28384"/>
                  </a:cubicBezTo>
                  <a:cubicBezTo>
                    <a:pt x="6967" y="23380"/>
                    <a:pt x="7031" y="18281"/>
                    <a:pt x="6714" y="13309"/>
                  </a:cubicBezTo>
                  <a:lnTo>
                    <a:pt x="6714" y="13309"/>
                  </a:lnTo>
                  <a:cubicBezTo>
                    <a:pt x="8487" y="13373"/>
                    <a:pt x="10229" y="13404"/>
                    <a:pt x="12034" y="13468"/>
                  </a:cubicBezTo>
                  <a:cubicBezTo>
                    <a:pt x="11559" y="19833"/>
                    <a:pt x="11971" y="26452"/>
                    <a:pt x="12098" y="32817"/>
                  </a:cubicBezTo>
                  <a:cubicBezTo>
                    <a:pt x="12208" y="37019"/>
                    <a:pt x="14580" y="38387"/>
                    <a:pt x="18120" y="38387"/>
                  </a:cubicBezTo>
                  <a:cubicBezTo>
                    <a:pt x="18662" y="38387"/>
                    <a:pt x="19232" y="38355"/>
                    <a:pt x="19825" y="38296"/>
                  </a:cubicBezTo>
                  <a:cubicBezTo>
                    <a:pt x="19983" y="38296"/>
                    <a:pt x="20047" y="38170"/>
                    <a:pt x="20110" y="38043"/>
                  </a:cubicBezTo>
                  <a:cubicBezTo>
                    <a:pt x="22422" y="37853"/>
                    <a:pt x="23277" y="34876"/>
                    <a:pt x="23340" y="32596"/>
                  </a:cubicBezTo>
                  <a:cubicBezTo>
                    <a:pt x="23594" y="26230"/>
                    <a:pt x="23499" y="19897"/>
                    <a:pt x="23594" y="13563"/>
                  </a:cubicBezTo>
                  <a:cubicBezTo>
                    <a:pt x="24797" y="13626"/>
                    <a:pt x="26000" y="13626"/>
                    <a:pt x="27235" y="13626"/>
                  </a:cubicBezTo>
                  <a:cubicBezTo>
                    <a:pt x="28661" y="13626"/>
                    <a:pt x="30117" y="13626"/>
                    <a:pt x="31574" y="13658"/>
                  </a:cubicBezTo>
                  <a:cubicBezTo>
                    <a:pt x="31384" y="19390"/>
                    <a:pt x="31701" y="25185"/>
                    <a:pt x="31542" y="30917"/>
                  </a:cubicBezTo>
                  <a:cubicBezTo>
                    <a:pt x="31416" y="34243"/>
                    <a:pt x="31891" y="37409"/>
                    <a:pt x="35786" y="37853"/>
                  </a:cubicBezTo>
                  <a:cubicBezTo>
                    <a:pt x="35805" y="37856"/>
                    <a:pt x="35824" y="37857"/>
                    <a:pt x="35841" y="37857"/>
                  </a:cubicBezTo>
                  <a:cubicBezTo>
                    <a:pt x="36029" y="37857"/>
                    <a:pt x="36137" y="37710"/>
                    <a:pt x="36166" y="37536"/>
                  </a:cubicBezTo>
                  <a:cubicBezTo>
                    <a:pt x="36607" y="37716"/>
                    <a:pt x="37052" y="37799"/>
                    <a:pt x="37492" y="37799"/>
                  </a:cubicBezTo>
                  <a:cubicBezTo>
                    <a:pt x="39832" y="37799"/>
                    <a:pt x="42034" y="35474"/>
                    <a:pt x="42753" y="33261"/>
                  </a:cubicBezTo>
                  <a:cubicBezTo>
                    <a:pt x="43545" y="30727"/>
                    <a:pt x="43260" y="27909"/>
                    <a:pt x="43228" y="25280"/>
                  </a:cubicBezTo>
                  <a:cubicBezTo>
                    <a:pt x="43165" y="21448"/>
                    <a:pt x="43165" y="17616"/>
                    <a:pt x="43070" y="13784"/>
                  </a:cubicBezTo>
                  <a:cubicBezTo>
                    <a:pt x="45034" y="13784"/>
                    <a:pt x="47029" y="13721"/>
                    <a:pt x="48992" y="13658"/>
                  </a:cubicBezTo>
                  <a:lnTo>
                    <a:pt x="49245" y="13658"/>
                  </a:lnTo>
                  <a:cubicBezTo>
                    <a:pt x="49499" y="13658"/>
                    <a:pt x="49784" y="13626"/>
                    <a:pt x="50069" y="13626"/>
                  </a:cubicBezTo>
                  <a:cubicBezTo>
                    <a:pt x="50607" y="18693"/>
                    <a:pt x="50829" y="23760"/>
                    <a:pt x="50607" y="28859"/>
                  </a:cubicBezTo>
                  <a:cubicBezTo>
                    <a:pt x="50417" y="33578"/>
                    <a:pt x="49752" y="38423"/>
                    <a:pt x="50512" y="43110"/>
                  </a:cubicBezTo>
                  <a:lnTo>
                    <a:pt x="50892" y="43110"/>
                  </a:lnTo>
                  <a:cubicBezTo>
                    <a:pt x="51082" y="33261"/>
                    <a:pt x="51842" y="23443"/>
                    <a:pt x="50829" y="13626"/>
                  </a:cubicBezTo>
                  <a:cubicBezTo>
                    <a:pt x="51494" y="13563"/>
                    <a:pt x="52191" y="13531"/>
                    <a:pt x="52887" y="13499"/>
                  </a:cubicBezTo>
                  <a:cubicBezTo>
                    <a:pt x="52951" y="13499"/>
                    <a:pt x="52982" y="13468"/>
                    <a:pt x="53046" y="13468"/>
                  </a:cubicBezTo>
                  <a:cubicBezTo>
                    <a:pt x="53085" y="13494"/>
                    <a:pt x="53130" y="13509"/>
                    <a:pt x="53178" y="13509"/>
                  </a:cubicBezTo>
                  <a:cubicBezTo>
                    <a:pt x="53246" y="13509"/>
                    <a:pt x="53320" y="13479"/>
                    <a:pt x="53394" y="13404"/>
                  </a:cubicBezTo>
                  <a:cubicBezTo>
                    <a:pt x="54091" y="12676"/>
                    <a:pt x="54408" y="11599"/>
                    <a:pt x="54091" y="10554"/>
                  </a:cubicBezTo>
                  <a:cubicBezTo>
                    <a:pt x="54044" y="10366"/>
                    <a:pt x="53891" y="10265"/>
                    <a:pt x="53738" y="10265"/>
                  </a:cubicBezTo>
                  <a:cubicBezTo>
                    <a:pt x="53685" y="10265"/>
                    <a:pt x="53633" y="10277"/>
                    <a:pt x="53584" y="10301"/>
                  </a:cubicBezTo>
                  <a:cubicBezTo>
                    <a:pt x="53552" y="10143"/>
                    <a:pt x="53394" y="10016"/>
                    <a:pt x="53204" y="10016"/>
                  </a:cubicBezTo>
                  <a:lnTo>
                    <a:pt x="51842" y="10016"/>
                  </a:lnTo>
                  <a:cubicBezTo>
                    <a:pt x="52096" y="8971"/>
                    <a:pt x="51209" y="7926"/>
                    <a:pt x="50132" y="7926"/>
                  </a:cubicBezTo>
                  <a:cubicBezTo>
                    <a:pt x="49087" y="7957"/>
                    <a:pt x="48327" y="9034"/>
                    <a:pt x="48549" y="10016"/>
                  </a:cubicBezTo>
                  <a:lnTo>
                    <a:pt x="43482" y="10016"/>
                  </a:lnTo>
                  <a:cubicBezTo>
                    <a:pt x="43545" y="9953"/>
                    <a:pt x="43577" y="9858"/>
                    <a:pt x="43577" y="9763"/>
                  </a:cubicBezTo>
                  <a:cubicBezTo>
                    <a:pt x="43608" y="8971"/>
                    <a:pt x="43640" y="8242"/>
                    <a:pt x="43703" y="7482"/>
                  </a:cubicBezTo>
                  <a:cubicBezTo>
                    <a:pt x="43703" y="6849"/>
                    <a:pt x="43862" y="6089"/>
                    <a:pt x="43577" y="5487"/>
                  </a:cubicBezTo>
                  <a:lnTo>
                    <a:pt x="43577" y="5487"/>
                  </a:lnTo>
                  <a:cubicBezTo>
                    <a:pt x="43662" y="5573"/>
                    <a:pt x="43794" y="5631"/>
                    <a:pt x="43933" y="5631"/>
                  </a:cubicBezTo>
                  <a:cubicBezTo>
                    <a:pt x="44050" y="5631"/>
                    <a:pt x="44172" y="5589"/>
                    <a:pt x="44273" y="5487"/>
                  </a:cubicBezTo>
                  <a:cubicBezTo>
                    <a:pt x="45002" y="4379"/>
                    <a:pt x="44748" y="2764"/>
                    <a:pt x="43957" y="1750"/>
                  </a:cubicBezTo>
                  <a:cubicBezTo>
                    <a:pt x="44020" y="1592"/>
                    <a:pt x="43925" y="1370"/>
                    <a:pt x="43735" y="1307"/>
                  </a:cubicBezTo>
                  <a:cubicBezTo>
                    <a:pt x="41666" y="744"/>
                    <a:pt x="39234" y="275"/>
                    <a:pt x="36866" y="275"/>
                  </a:cubicBezTo>
                  <a:cubicBezTo>
                    <a:pt x="35102" y="275"/>
                    <a:pt x="33374" y="536"/>
                    <a:pt x="31859" y="1212"/>
                  </a:cubicBezTo>
                  <a:cubicBezTo>
                    <a:pt x="31784" y="1117"/>
                    <a:pt x="31686" y="1057"/>
                    <a:pt x="31592" y="1057"/>
                  </a:cubicBezTo>
                  <a:cubicBezTo>
                    <a:pt x="31528" y="1057"/>
                    <a:pt x="31467" y="1085"/>
                    <a:pt x="31416" y="1149"/>
                  </a:cubicBezTo>
                  <a:cubicBezTo>
                    <a:pt x="30719" y="2004"/>
                    <a:pt x="30086" y="3239"/>
                    <a:pt x="30434" y="4379"/>
                  </a:cubicBezTo>
                  <a:cubicBezTo>
                    <a:pt x="30656" y="5107"/>
                    <a:pt x="31226" y="5646"/>
                    <a:pt x="31891" y="5772"/>
                  </a:cubicBezTo>
                  <a:cubicBezTo>
                    <a:pt x="31764" y="7166"/>
                    <a:pt x="31828" y="8559"/>
                    <a:pt x="31828" y="9921"/>
                  </a:cubicBezTo>
                  <a:lnTo>
                    <a:pt x="23499" y="9826"/>
                  </a:lnTo>
                  <a:lnTo>
                    <a:pt x="23499" y="9731"/>
                  </a:lnTo>
                  <a:cubicBezTo>
                    <a:pt x="23657" y="8274"/>
                    <a:pt x="23689" y="6754"/>
                    <a:pt x="23689" y="5266"/>
                  </a:cubicBezTo>
                  <a:cubicBezTo>
                    <a:pt x="23689" y="5234"/>
                    <a:pt x="23657" y="5234"/>
                    <a:pt x="23657" y="5171"/>
                  </a:cubicBezTo>
                  <a:cubicBezTo>
                    <a:pt x="25652" y="4759"/>
                    <a:pt x="25430" y="2067"/>
                    <a:pt x="24069" y="990"/>
                  </a:cubicBezTo>
                  <a:cubicBezTo>
                    <a:pt x="22738" y="8"/>
                    <a:pt x="20902" y="8"/>
                    <a:pt x="19350" y="8"/>
                  </a:cubicBezTo>
                  <a:cubicBezTo>
                    <a:pt x="19138" y="3"/>
                    <a:pt x="18926" y="1"/>
                    <a:pt x="1871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945;p38">
              <a:extLst>
                <a:ext uri="{FF2B5EF4-FFF2-40B4-BE49-F238E27FC236}">
                  <a16:creationId xmlns:a16="http://schemas.microsoft.com/office/drawing/2014/main" id="{F3A40160-946B-43BF-8776-D905F4D7D078}"/>
                </a:ext>
              </a:extLst>
            </p:cNvPr>
            <p:cNvSpPr/>
            <p:nvPr/>
          </p:nvSpPr>
          <p:spPr>
            <a:xfrm>
              <a:off x="67677400" y="4411613"/>
              <a:ext cx="1338025" cy="73100"/>
            </a:xfrm>
            <a:custGeom>
              <a:avLst/>
              <a:gdLst/>
              <a:ahLst/>
              <a:cxnLst/>
              <a:rect l="l" t="t" r="r" b="b"/>
              <a:pathLst>
                <a:path w="53521" h="2924" extrusionOk="0">
                  <a:moveTo>
                    <a:pt x="52792" y="515"/>
                  </a:moveTo>
                  <a:cubicBezTo>
                    <a:pt x="52697" y="927"/>
                    <a:pt x="52602" y="1402"/>
                    <a:pt x="52602" y="1782"/>
                  </a:cubicBezTo>
                  <a:cubicBezTo>
                    <a:pt x="35659" y="1909"/>
                    <a:pt x="18527" y="1719"/>
                    <a:pt x="1584" y="2384"/>
                  </a:cubicBezTo>
                  <a:cubicBezTo>
                    <a:pt x="1457" y="2384"/>
                    <a:pt x="1394" y="2415"/>
                    <a:pt x="1330" y="2447"/>
                  </a:cubicBezTo>
                  <a:cubicBezTo>
                    <a:pt x="538" y="2099"/>
                    <a:pt x="792" y="1244"/>
                    <a:pt x="1869" y="1244"/>
                  </a:cubicBezTo>
                  <a:cubicBezTo>
                    <a:pt x="2122" y="1244"/>
                    <a:pt x="2249" y="1085"/>
                    <a:pt x="2217" y="959"/>
                  </a:cubicBezTo>
                  <a:lnTo>
                    <a:pt x="2217" y="959"/>
                  </a:lnTo>
                  <a:cubicBezTo>
                    <a:pt x="5281" y="999"/>
                    <a:pt x="8350" y="1016"/>
                    <a:pt x="11421" y="1016"/>
                  </a:cubicBezTo>
                  <a:cubicBezTo>
                    <a:pt x="25173" y="1016"/>
                    <a:pt x="38977" y="671"/>
                    <a:pt x="52697" y="515"/>
                  </a:cubicBezTo>
                  <a:close/>
                  <a:moveTo>
                    <a:pt x="52764" y="1"/>
                  </a:moveTo>
                  <a:cubicBezTo>
                    <a:pt x="52725" y="1"/>
                    <a:pt x="52682" y="3"/>
                    <a:pt x="52634" y="9"/>
                  </a:cubicBezTo>
                  <a:lnTo>
                    <a:pt x="48422" y="9"/>
                  </a:lnTo>
                  <a:cubicBezTo>
                    <a:pt x="34488" y="135"/>
                    <a:pt x="20490" y="104"/>
                    <a:pt x="6556" y="484"/>
                  </a:cubicBezTo>
                  <a:lnTo>
                    <a:pt x="6302" y="484"/>
                  </a:lnTo>
                  <a:cubicBezTo>
                    <a:pt x="5384" y="515"/>
                    <a:pt x="4465" y="515"/>
                    <a:pt x="3610" y="579"/>
                  </a:cubicBezTo>
                  <a:lnTo>
                    <a:pt x="3135" y="579"/>
                  </a:lnTo>
                  <a:cubicBezTo>
                    <a:pt x="2597" y="579"/>
                    <a:pt x="2090" y="610"/>
                    <a:pt x="1584" y="610"/>
                  </a:cubicBezTo>
                  <a:cubicBezTo>
                    <a:pt x="1330" y="610"/>
                    <a:pt x="1267" y="737"/>
                    <a:pt x="1299" y="832"/>
                  </a:cubicBezTo>
                  <a:cubicBezTo>
                    <a:pt x="697" y="990"/>
                    <a:pt x="190" y="1275"/>
                    <a:pt x="127" y="1719"/>
                  </a:cubicBezTo>
                  <a:cubicBezTo>
                    <a:pt x="0" y="2194"/>
                    <a:pt x="475" y="2605"/>
                    <a:pt x="1172" y="2795"/>
                  </a:cubicBezTo>
                  <a:cubicBezTo>
                    <a:pt x="1267" y="2795"/>
                    <a:pt x="1330" y="2795"/>
                    <a:pt x="1394" y="2732"/>
                  </a:cubicBezTo>
                  <a:cubicBezTo>
                    <a:pt x="1425" y="2795"/>
                    <a:pt x="1457" y="2795"/>
                    <a:pt x="1552" y="2795"/>
                  </a:cubicBezTo>
                  <a:cubicBezTo>
                    <a:pt x="5649" y="2887"/>
                    <a:pt x="9759" y="2923"/>
                    <a:pt x="13877" y="2923"/>
                  </a:cubicBezTo>
                  <a:cubicBezTo>
                    <a:pt x="26880" y="2923"/>
                    <a:pt x="39954" y="2560"/>
                    <a:pt x="52919" y="2415"/>
                  </a:cubicBezTo>
                  <a:cubicBezTo>
                    <a:pt x="53426" y="2415"/>
                    <a:pt x="53521" y="2035"/>
                    <a:pt x="53204" y="1877"/>
                  </a:cubicBezTo>
                  <a:cubicBezTo>
                    <a:pt x="53362" y="1402"/>
                    <a:pt x="53521" y="864"/>
                    <a:pt x="53521" y="389"/>
                  </a:cubicBezTo>
                  <a:cubicBezTo>
                    <a:pt x="53521" y="257"/>
                    <a:pt x="53345" y="191"/>
                    <a:pt x="53176" y="191"/>
                  </a:cubicBezTo>
                  <a:cubicBezTo>
                    <a:pt x="53143" y="191"/>
                    <a:pt x="53109" y="193"/>
                    <a:pt x="53077" y="199"/>
                  </a:cubicBezTo>
                  <a:cubicBezTo>
                    <a:pt x="53051" y="67"/>
                    <a:pt x="52959" y="1"/>
                    <a:pt x="5276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946;p38">
              <a:extLst>
                <a:ext uri="{FF2B5EF4-FFF2-40B4-BE49-F238E27FC236}">
                  <a16:creationId xmlns:a16="http://schemas.microsoft.com/office/drawing/2014/main" id="{3256BF93-5163-4F98-9718-BD02391497F3}"/>
                </a:ext>
              </a:extLst>
            </p:cNvPr>
            <p:cNvSpPr/>
            <p:nvPr/>
          </p:nvSpPr>
          <p:spPr>
            <a:xfrm>
              <a:off x="68873700" y="3678688"/>
              <a:ext cx="30875" cy="736325"/>
            </a:xfrm>
            <a:custGeom>
              <a:avLst/>
              <a:gdLst/>
              <a:ahLst/>
              <a:cxnLst/>
              <a:rect l="l" t="t" r="r" b="b"/>
              <a:pathLst>
                <a:path w="1235" h="29453" extrusionOk="0">
                  <a:moveTo>
                    <a:pt x="982" y="0"/>
                  </a:moveTo>
                  <a:lnTo>
                    <a:pt x="792" y="32"/>
                  </a:lnTo>
                  <a:cubicBezTo>
                    <a:pt x="665" y="63"/>
                    <a:pt x="602" y="158"/>
                    <a:pt x="602" y="348"/>
                  </a:cubicBezTo>
                  <a:cubicBezTo>
                    <a:pt x="412" y="9912"/>
                    <a:pt x="0" y="19666"/>
                    <a:pt x="348" y="29262"/>
                  </a:cubicBezTo>
                  <a:cubicBezTo>
                    <a:pt x="348" y="29357"/>
                    <a:pt x="443" y="29421"/>
                    <a:pt x="475" y="29452"/>
                  </a:cubicBezTo>
                  <a:lnTo>
                    <a:pt x="602" y="29452"/>
                  </a:lnTo>
                  <a:cubicBezTo>
                    <a:pt x="665" y="29421"/>
                    <a:pt x="728" y="29357"/>
                    <a:pt x="728" y="29262"/>
                  </a:cubicBezTo>
                  <a:cubicBezTo>
                    <a:pt x="1203" y="19666"/>
                    <a:pt x="982" y="9976"/>
                    <a:pt x="1203" y="348"/>
                  </a:cubicBezTo>
                  <a:cubicBezTo>
                    <a:pt x="1235" y="158"/>
                    <a:pt x="1108" y="32"/>
                    <a:pt x="98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947;p38">
              <a:extLst>
                <a:ext uri="{FF2B5EF4-FFF2-40B4-BE49-F238E27FC236}">
                  <a16:creationId xmlns:a16="http://schemas.microsoft.com/office/drawing/2014/main" id="{B1286CFB-829B-40BD-9074-8E42326D4585}"/>
                </a:ext>
              </a:extLst>
            </p:cNvPr>
            <p:cNvSpPr/>
            <p:nvPr/>
          </p:nvSpPr>
          <p:spPr>
            <a:xfrm>
              <a:off x="68761275" y="3474413"/>
              <a:ext cx="800" cy="825"/>
            </a:xfrm>
            <a:custGeom>
              <a:avLst/>
              <a:gdLst/>
              <a:ahLst/>
              <a:cxnLst/>
              <a:rect l="l" t="t" r="r" b="b"/>
              <a:pathLst>
                <a:path w="32" h="33" extrusionOk="0">
                  <a:moveTo>
                    <a:pt x="0" y="1"/>
                  </a:moveTo>
                  <a:cubicBezTo>
                    <a:pt x="0" y="1"/>
                    <a:pt x="32" y="1"/>
                    <a:pt x="0" y="1"/>
                  </a:cubicBezTo>
                  <a:cubicBezTo>
                    <a:pt x="0" y="32"/>
                    <a:pt x="0" y="1"/>
                    <a:pt x="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948;p38">
              <a:extLst>
                <a:ext uri="{FF2B5EF4-FFF2-40B4-BE49-F238E27FC236}">
                  <a16:creationId xmlns:a16="http://schemas.microsoft.com/office/drawing/2014/main" id="{C0B6D276-6D2F-438F-86B2-3D2F16F96864}"/>
                </a:ext>
              </a:extLst>
            </p:cNvPr>
            <p:cNvSpPr/>
            <p:nvPr/>
          </p:nvSpPr>
          <p:spPr>
            <a:xfrm>
              <a:off x="68479250" y="3421888"/>
              <a:ext cx="260150" cy="39675"/>
            </a:xfrm>
            <a:custGeom>
              <a:avLst/>
              <a:gdLst/>
              <a:ahLst/>
              <a:cxnLst/>
              <a:rect l="l" t="t" r="r" b="b"/>
              <a:pathLst>
                <a:path w="10406" h="1587" extrusionOk="0">
                  <a:moveTo>
                    <a:pt x="371" y="0"/>
                  </a:moveTo>
                  <a:cubicBezTo>
                    <a:pt x="84" y="0"/>
                    <a:pt x="1" y="462"/>
                    <a:pt x="292" y="550"/>
                  </a:cubicBezTo>
                  <a:cubicBezTo>
                    <a:pt x="1970" y="1221"/>
                    <a:pt x="3845" y="1587"/>
                    <a:pt x="5713" y="1587"/>
                  </a:cubicBezTo>
                  <a:cubicBezTo>
                    <a:pt x="7195" y="1587"/>
                    <a:pt x="8673" y="1357"/>
                    <a:pt x="10046" y="866"/>
                  </a:cubicBezTo>
                  <a:cubicBezTo>
                    <a:pt x="10406" y="716"/>
                    <a:pt x="10283" y="197"/>
                    <a:pt x="9918" y="197"/>
                  </a:cubicBezTo>
                  <a:cubicBezTo>
                    <a:pt x="9898" y="197"/>
                    <a:pt x="9877" y="198"/>
                    <a:pt x="9856" y="201"/>
                  </a:cubicBezTo>
                  <a:cubicBezTo>
                    <a:pt x="8269" y="473"/>
                    <a:pt x="6798" y="630"/>
                    <a:pt x="5339" y="630"/>
                  </a:cubicBezTo>
                  <a:cubicBezTo>
                    <a:pt x="3740" y="630"/>
                    <a:pt x="2156" y="442"/>
                    <a:pt x="450" y="11"/>
                  </a:cubicBezTo>
                  <a:cubicBezTo>
                    <a:pt x="422" y="4"/>
                    <a:pt x="396" y="0"/>
                    <a:pt x="37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949;p38">
              <a:extLst>
                <a:ext uri="{FF2B5EF4-FFF2-40B4-BE49-F238E27FC236}">
                  <a16:creationId xmlns:a16="http://schemas.microsoft.com/office/drawing/2014/main" id="{52083C99-5E28-41F7-9ED3-325137D09899}"/>
                </a:ext>
              </a:extLst>
            </p:cNvPr>
            <p:cNvSpPr/>
            <p:nvPr/>
          </p:nvSpPr>
          <p:spPr>
            <a:xfrm>
              <a:off x="68641725" y="3110263"/>
              <a:ext cx="83925" cy="73100"/>
            </a:xfrm>
            <a:custGeom>
              <a:avLst/>
              <a:gdLst/>
              <a:ahLst/>
              <a:cxnLst/>
              <a:rect l="l" t="t" r="r" b="b"/>
              <a:pathLst>
                <a:path w="3357" h="2924" extrusionOk="0">
                  <a:moveTo>
                    <a:pt x="1377" y="313"/>
                  </a:moveTo>
                  <a:cubicBezTo>
                    <a:pt x="1923" y="313"/>
                    <a:pt x="2479" y="628"/>
                    <a:pt x="2660" y="1202"/>
                  </a:cubicBezTo>
                  <a:cubicBezTo>
                    <a:pt x="2882" y="1836"/>
                    <a:pt x="2439" y="2342"/>
                    <a:pt x="1837" y="2501"/>
                  </a:cubicBezTo>
                  <a:cubicBezTo>
                    <a:pt x="1734" y="2525"/>
                    <a:pt x="1637" y="2537"/>
                    <a:pt x="1547" y="2537"/>
                  </a:cubicBezTo>
                  <a:cubicBezTo>
                    <a:pt x="466" y="2537"/>
                    <a:pt x="268" y="907"/>
                    <a:pt x="1203" y="411"/>
                  </a:cubicBezTo>
                  <a:cubicBezTo>
                    <a:pt x="1235" y="411"/>
                    <a:pt x="1298" y="379"/>
                    <a:pt x="1298" y="316"/>
                  </a:cubicBezTo>
                  <a:cubicBezTo>
                    <a:pt x="1324" y="314"/>
                    <a:pt x="1351" y="313"/>
                    <a:pt x="1377" y="313"/>
                  </a:cubicBezTo>
                  <a:close/>
                  <a:moveTo>
                    <a:pt x="1554" y="0"/>
                  </a:moveTo>
                  <a:cubicBezTo>
                    <a:pt x="1458" y="0"/>
                    <a:pt x="1362" y="10"/>
                    <a:pt x="1267" y="31"/>
                  </a:cubicBezTo>
                  <a:cubicBezTo>
                    <a:pt x="1225" y="31"/>
                    <a:pt x="1196" y="16"/>
                    <a:pt x="1154" y="16"/>
                  </a:cubicBezTo>
                  <a:cubicBezTo>
                    <a:pt x="1133" y="16"/>
                    <a:pt x="1108" y="20"/>
                    <a:pt x="1077" y="31"/>
                  </a:cubicBezTo>
                  <a:cubicBezTo>
                    <a:pt x="380" y="316"/>
                    <a:pt x="0" y="1139"/>
                    <a:pt x="222" y="1899"/>
                  </a:cubicBezTo>
                  <a:cubicBezTo>
                    <a:pt x="399" y="2533"/>
                    <a:pt x="983" y="2924"/>
                    <a:pt x="1583" y="2924"/>
                  </a:cubicBezTo>
                  <a:cubicBezTo>
                    <a:pt x="1732" y="2924"/>
                    <a:pt x="1882" y="2899"/>
                    <a:pt x="2027" y="2849"/>
                  </a:cubicBezTo>
                  <a:cubicBezTo>
                    <a:pt x="2787" y="2627"/>
                    <a:pt x="3357" y="1867"/>
                    <a:pt x="3072" y="1076"/>
                  </a:cubicBezTo>
                  <a:cubicBezTo>
                    <a:pt x="2852" y="442"/>
                    <a:pt x="2200" y="0"/>
                    <a:pt x="155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950;p38">
              <a:extLst>
                <a:ext uri="{FF2B5EF4-FFF2-40B4-BE49-F238E27FC236}">
                  <a16:creationId xmlns:a16="http://schemas.microsoft.com/office/drawing/2014/main" id="{6C8FA3B6-9025-452E-9444-70C2388AFC2C}"/>
                </a:ext>
              </a:extLst>
            </p:cNvPr>
            <p:cNvSpPr/>
            <p:nvPr/>
          </p:nvSpPr>
          <p:spPr>
            <a:xfrm>
              <a:off x="68592625" y="3816813"/>
              <a:ext cx="98975" cy="89800"/>
            </a:xfrm>
            <a:custGeom>
              <a:avLst/>
              <a:gdLst/>
              <a:ahLst/>
              <a:cxnLst/>
              <a:rect l="l" t="t" r="r" b="b"/>
              <a:pathLst>
                <a:path w="3959" h="3592" extrusionOk="0">
                  <a:moveTo>
                    <a:pt x="1493" y="1"/>
                  </a:moveTo>
                  <a:cubicBezTo>
                    <a:pt x="1461" y="1"/>
                    <a:pt x="1428" y="6"/>
                    <a:pt x="1394" y="17"/>
                  </a:cubicBezTo>
                  <a:cubicBezTo>
                    <a:pt x="444" y="239"/>
                    <a:pt x="1" y="1347"/>
                    <a:pt x="159" y="2234"/>
                  </a:cubicBezTo>
                  <a:cubicBezTo>
                    <a:pt x="327" y="3073"/>
                    <a:pt x="1088" y="3592"/>
                    <a:pt x="1918" y="3592"/>
                  </a:cubicBezTo>
                  <a:cubicBezTo>
                    <a:pt x="2028" y="3592"/>
                    <a:pt x="2138" y="3583"/>
                    <a:pt x="2249" y="3564"/>
                  </a:cubicBezTo>
                  <a:cubicBezTo>
                    <a:pt x="3199" y="3406"/>
                    <a:pt x="3959" y="2614"/>
                    <a:pt x="3833" y="1632"/>
                  </a:cubicBezTo>
                  <a:cubicBezTo>
                    <a:pt x="3748" y="819"/>
                    <a:pt x="3118" y="6"/>
                    <a:pt x="2316" y="6"/>
                  </a:cubicBezTo>
                  <a:cubicBezTo>
                    <a:pt x="2212" y="6"/>
                    <a:pt x="2105" y="20"/>
                    <a:pt x="1996" y="49"/>
                  </a:cubicBezTo>
                  <a:cubicBezTo>
                    <a:pt x="1869" y="49"/>
                    <a:pt x="1837" y="176"/>
                    <a:pt x="1869" y="239"/>
                  </a:cubicBezTo>
                  <a:cubicBezTo>
                    <a:pt x="1869" y="334"/>
                    <a:pt x="1901" y="366"/>
                    <a:pt x="1996" y="397"/>
                  </a:cubicBezTo>
                  <a:cubicBezTo>
                    <a:pt x="2534" y="587"/>
                    <a:pt x="3041" y="999"/>
                    <a:pt x="3167" y="1632"/>
                  </a:cubicBezTo>
                  <a:cubicBezTo>
                    <a:pt x="3294" y="2297"/>
                    <a:pt x="2787" y="2804"/>
                    <a:pt x="2154" y="2899"/>
                  </a:cubicBezTo>
                  <a:cubicBezTo>
                    <a:pt x="2104" y="2904"/>
                    <a:pt x="2053" y="2907"/>
                    <a:pt x="2003" y="2907"/>
                  </a:cubicBezTo>
                  <a:cubicBezTo>
                    <a:pt x="1455" y="2907"/>
                    <a:pt x="945" y="2593"/>
                    <a:pt x="887" y="2012"/>
                  </a:cubicBezTo>
                  <a:cubicBezTo>
                    <a:pt x="761" y="1379"/>
                    <a:pt x="1109" y="872"/>
                    <a:pt x="1616" y="556"/>
                  </a:cubicBezTo>
                  <a:cubicBezTo>
                    <a:pt x="1774" y="492"/>
                    <a:pt x="1837" y="366"/>
                    <a:pt x="1774" y="239"/>
                  </a:cubicBezTo>
                  <a:cubicBezTo>
                    <a:pt x="1748" y="109"/>
                    <a:pt x="1637" y="1"/>
                    <a:pt x="149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951;p38">
              <a:extLst>
                <a:ext uri="{FF2B5EF4-FFF2-40B4-BE49-F238E27FC236}">
                  <a16:creationId xmlns:a16="http://schemas.microsoft.com/office/drawing/2014/main" id="{AF2CE04C-46A8-4A85-84FF-3299FD3B66B7}"/>
                </a:ext>
              </a:extLst>
            </p:cNvPr>
            <p:cNvSpPr/>
            <p:nvPr/>
          </p:nvSpPr>
          <p:spPr>
            <a:xfrm>
              <a:off x="68522175" y="3953563"/>
              <a:ext cx="165475" cy="263700"/>
            </a:xfrm>
            <a:custGeom>
              <a:avLst/>
              <a:gdLst/>
              <a:ahLst/>
              <a:cxnLst/>
              <a:rect l="l" t="t" r="r" b="b"/>
              <a:pathLst>
                <a:path w="6619" h="10548" extrusionOk="0">
                  <a:moveTo>
                    <a:pt x="1235" y="818"/>
                  </a:moveTo>
                  <a:cubicBezTo>
                    <a:pt x="2382" y="896"/>
                    <a:pt x="3528" y="953"/>
                    <a:pt x="4657" y="953"/>
                  </a:cubicBezTo>
                  <a:cubicBezTo>
                    <a:pt x="4900" y="953"/>
                    <a:pt x="5143" y="950"/>
                    <a:pt x="5384" y="944"/>
                  </a:cubicBezTo>
                  <a:cubicBezTo>
                    <a:pt x="5479" y="944"/>
                    <a:pt x="5510" y="944"/>
                    <a:pt x="5542" y="913"/>
                  </a:cubicBezTo>
                  <a:lnTo>
                    <a:pt x="5542" y="913"/>
                  </a:lnTo>
                  <a:cubicBezTo>
                    <a:pt x="5605" y="2939"/>
                    <a:pt x="6175" y="9432"/>
                    <a:pt x="4022" y="9558"/>
                  </a:cubicBezTo>
                  <a:cubicBezTo>
                    <a:pt x="3864" y="9558"/>
                    <a:pt x="3769" y="9653"/>
                    <a:pt x="3769" y="9812"/>
                  </a:cubicBezTo>
                  <a:cubicBezTo>
                    <a:pt x="3665" y="9825"/>
                    <a:pt x="3565" y="9832"/>
                    <a:pt x="3467" y="9832"/>
                  </a:cubicBezTo>
                  <a:cubicBezTo>
                    <a:pt x="1510" y="9832"/>
                    <a:pt x="790" y="7192"/>
                    <a:pt x="760" y="5473"/>
                  </a:cubicBezTo>
                  <a:cubicBezTo>
                    <a:pt x="728" y="3889"/>
                    <a:pt x="950" y="2369"/>
                    <a:pt x="1235" y="818"/>
                  </a:cubicBezTo>
                  <a:close/>
                  <a:moveTo>
                    <a:pt x="1048" y="1"/>
                  </a:moveTo>
                  <a:cubicBezTo>
                    <a:pt x="946" y="1"/>
                    <a:pt x="843" y="56"/>
                    <a:pt x="792" y="184"/>
                  </a:cubicBezTo>
                  <a:cubicBezTo>
                    <a:pt x="158" y="2718"/>
                    <a:pt x="0" y="5790"/>
                    <a:pt x="728" y="8260"/>
                  </a:cubicBezTo>
                  <a:cubicBezTo>
                    <a:pt x="1096" y="9571"/>
                    <a:pt x="2249" y="10548"/>
                    <a:pt x="3496" y="10548"/>
                  </a:cubicBezTo>
                  <a:cubicBezTo>
                    <a:pt x="3966" y="10548"/>
                    <a:pt x="4449" y="10409"/>
                    <a:pt x="4909" y="10097"/>
                  </a:cubicBezTo>
                  <a:cubicBezTo>
                    <a:pt x="5035" y="10002"/>
                    <a:pt x="5067" y="9907"/>
                    <a:pt x="5067" y="9812"/>
                  </a:cubicBezTo>
                  <a:cubicBezTo>
                    <a:pt x="5700" y="9463"/>
                    <a:pt x="6017" y="8735"/>
                    <a:pt x="6175" y="7911"/>
                  </a:cubicBezTo>
                  <a:cubicBezTo>
                    <a:pt x="6619" y="5568"/>
                    <a:pt x="6555" y="2876"/>
                    <a:pt x="6334" y="564"/>
                  </a:cubicBezTo>
                  <a:cubicBezTo>
                    <a:pt x="6314" y="306"/>
                    <a:pt x="6120" y="185"/>
                    <a:pt x="5931" y="185"/>
                  </a:cubicBezTo>
                  <a:cubicBezTo>
                    <a:pt x="5819" y="185"/>
                    <a:pt x="5708" y="228"/>
                    <a:pt x="5637" y="311"/>
                  </a:cubicBezTo>
                  <a:cubicBezTo>
                    <a:pt x="5605" y="279"/>
                    <a:pt x="5510" y="248"/>
                    <a:pt x="5384" y="248"/>
                  </a:cubicBezTo>
                  <a:cubicBezTo>
                    <a:pt x="4054" y="248"/>
                    <a:pt x="2660" y="279"/>
                    <a:pt x="1330" y="343"/>
                  </a:cubicBezTo>
                  <a:lnTo>
                    <a:pt x="1330" y="311"/>
                  </a:lnTo>
                  <a:cubicBezTo>
                    <a:pt x="1349" y="122"/>
                    <a:pt x="1199" y="1"/>
                    <a:pt x="10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952;p38">
              <a:extLst>
                <a:ext uri="{FF2B5EF4-FFF2-40B4-BE49-F238E27FC236}">
                  <a16:creationId xmlns:a16="http://schemas.microsoft.com/office/drawing/2014/main" id="{014678F5-D7D6-4FA8-8490-6AC5E4C82E0B}"/>
                </a:ext>
              </a:extLst>
            </p:cNvPr>
            <p:cNvSpPr/>
            <p:nvPr/>
          </p:nvSpPr>
          <p:spPr>
            <a:xfrm>
              <a:off x="68499200" y="3179513"/>
              <a:ext cx="113900" cy="103950"/>
            </a:xfrm>
            <a:custGeom>
              <a:avLst/>
              <a:gdLst/>
              <a:ahLst/>
              <a:cxnLst/>
              <a:rect l="l" t="t" r="r" b="b"/>
              <a:pathLst>
                <a:path w="4556" h="4158" extrusionOk="0">
                  <a:moveTo>
                    <a:pt x="2773" y="350"/>
                  </a:moveTo>
                  <a:lnTo>
                    <a:pt x="2773" y="350"/>
                  </a:lnTo>
                  <a:cubicBezTo>
                    <a:pt x="2777" y="354"/>
                    <a:pt x="2782" y="358"/>
                    <a:pt x="2787" y="364"/>
                  </a:cubicBezTo>
                  <a:cubicBezTo>
                    <a:pt x="2629" y="427"/>
                    <a:pt x="2629" y="712"/>
                    <a:pt x="2787" y="807"/>
                  </a:cubicBezTo>
                  <a:cubicBezTo>
                    <a:pt x="3453" y="1187"/>
                    <a:pt x="3991" y="1662"/>
                    <a:pt x="3769" y="2549"/>
                  </a:cubicBezTo>
                  <a:cubicBezTo>
                    <a:pt x="3632" y="3179"/>
                    <a:pt x="2998" y="3525"/>
                    <a:pt x="2378" y="3525"/>
                  </a:cubicBezTo>
                  <a:cubicBezTo>
                    <a:pt x="2281" y="3525"/>
                    <a:pt x="2185" y="3516"/>
                    <a:pt x="2091" y="3499"/>
                  </a:cubicBezTo>
                  <a:cubicBezTo>
                    <a:pt x="1299" y="3341"/>
                    <a:pt x="697" y="2708"/>
                    <a:pt x="856" y="1853"/>
                  </a:cubicBezTo>
                  <a:cubicBezTo>
                    <a:pt x="1005" y="1048"/>
                    <a:pt x="1742" y="356"/>
                    <a:pt x="2568" y="356"/>
                  </a:cubicBezTo>
                  <a:cubicBezTo>
                    <a:pt x="2619" y="356"/>
                    <a:pt x="2672" y="358"/>
                    <a:pt x="2724" y="364"/>
                  </a:cubicBezTo>
                  <a:lnTo>
                    <a:pt x="2756" y="364"/>
                  </a:lnTo>
                  <a:cubicBezTo>
                    <a:pt x="2756" y="364"/>
                    <a:pt x="2763" y="357"/>
                    <a:pt x="2773" y="350"/>
                  </a:cubicBezTo>
                  <a:close/>
                  <a:moveTo>
                    <a:pt x="2337" y="0"/>
                  </a:moveTo>
                  <a:cubicBezTo>
                    <a:pt x="1305" y="0"/>
                    <a:pt x="388" y="741"/>
                    <a:pt x="222" y="1821"/>
                  </a:cubicBezTo>
                  <a:cubicBezTo>
                    <a:pt x="1" y="3024"/>
                    <a:pt x="919" y="3974"/>
                    <a:pt x="2027" y="4133"/>
                  </a:cubicBezTo>
                  <a:cubicBezTo>
                    <a:pt x="2141" y="4149"/>
                    <a:pt x="2256" y="4158"/>
                    <a:pt x="2370" y="4158"/>
                  </a:cubicBezTo>
                  <a:cubicBezTo>
                    <a:pt x="3335" y="4158"/>
                    <a:pt x="4268" y="3569"/>
                    <a:pt x="4466" y="2549"/>
                  </a:cubicBezTo>
                  <a:cubicBezTo>
                    <a:pt x="4556" y="1648"/>
                    <a:pt x="4020" y="320"/>
                    <a:pt x="2992" y="320"/>
                  </a:cubicBezTo>
                  <a:cubicBezTo>
                    <a:pt x="2936" y="320"/>
                    <a:pt x="2878" y="324"/>
                    <a:pt x="2819" y="332"/>
                  </a:cubicBezTo>
                  <a:cubicBezTo>
                    <a:pt x="2882" y="269"/>
                    <a:pt x="2882" y="79"/>
                    <a:pt x="2787" y="47"/>
                  </a:cubicBezTo>
                  <a:cubicBezTo>
                    <a:pt x="2636" y="16"/>
                    <a:pt x="2485" y="0"/>
                    <a:pt x="233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953;p38">
              <a:extLst>
                <a:ext uri="{FF2B5EF4-FFF2-40B4-BE49-F238E27FC236}">
                  <a16:creationId xmlns:a16="http://schemas.microsoft.com/office/drawing/2014/main" id="{783EF5FF-9A9F-4D8A-8705-5BE327C84C28}"/>
                </a:ext>
              </a:extLst>
            </p:cNvPr>
            <p:cNvSpPr/>
            <p:nvPr/>
          </p:nvSpPr>
          <p:spPr>
            <a:xfrm>
              <a:off x="68552475" y="4109763"/>
              <a:ext cx="52850" cy="51175"/>
            </a:xfrm>
            <a:custGeom>
              <a:avLst/>
              <a:gdLst/>
              <a:ahLst/>
              <a:cxnLst/>
              <a:rect l="l" t="t" r="r" b="b"/>
              <a:pathLst>
                <a:path w="2114" h="2047" extrusionOk="0">
                  <a:moveTo>
                    <a:pt x="490" y="0"/>
                  </a:moveTo>
                  <a:cubicBezTo>
                    <a:pt x="395" y="0"/>
                    <a:pt x="304" y="53"/>
                    <a:pt x="276" y="175"/>
                  </a:cubicBezTo>
                  <a:cubicBezTo>
                    <a:pt x="0" y="1096"/>
                    <a:pt x="944" y="2046"/>
                    <a:pt x="1838" y="2046"/>
                  </a:cubicBezTo>
                  <a:cubicBezTo>
                    <a:pt x="1867" y="2046"/>
                    <a:pt x="1895" y="2045"/>
                    <a:pt x="1923" y="2043"/>
                  </a:cubicBezTo>
                  <a:cubicBezTo>
                    <a:pt x="2113" y="1980"/>
                    <a:pt x="2113" y="1727"/>
                    <a:pt x="1923" y="1727"/>
                  </a:cubicBezTo>
                  <a:cubicBezTo>
                    <a:pt x="1575" y="1663"/>
                    <a:pt x="1227" y="1473"/>
                    <a:pt x="973" y="1188"/>
                  </a:cubicBezTo>
                  <a:cubicBezTo>
                    <a:pt x="751" y="935"/>
                    <a:pt x="751" y="618"/>
                    <a:pt x="751" y="238"/>
                  </a:cubicBezTo>
                  <a:cubicBezTo>
                    <a:pt x="751" y="94"/>
                    <a:pt x="617" y="0"/>
                    <a:pt x="49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954;p38">
              <a:extLst>
                <a:ext uri="{FF2B5EF4-FFF2-40B4-BE49-F238E27FC236}">
                  <a16:creationId xmlns:a16="http://schemas.microsoft.com/office/drawing/2014/main" id="{8685C838-DB12-4E12-A291-72B77E632225}"/>
                </a:ext>
              </a:extLst>
            </p:cNvPr>
            <p:cNvSpPr/>
            <p:nvPr/>
          </p:nvSpPr>
          <p:spPr>
            <a:xfrm>
              <a:off x="68519775" y="3734638"/>
              <a:ext cx="76825" cy="65375"/>
            </a:xfrm>
            <a:custGeom>
              <a:avLst/>
              <a:gdLst/>
              <a:ahLst/>
              <a:cxnLst/>
              <a:rect l="l" t="t" r="r" b="b"/>
              <a:pathLst>
                <a:path w="3073" h="2615" extrusionOk="0">
                  <a:moveTo>
                    <a:pt x="1527" y="463"/>
                  </a:moveTo>
                  <a:cubicBezTo>
                    <a:pt x="1703" y="463"/>
                    <a:pt x="1884" y="518"/>
                    <a:pt x="2059" y="644"/>
                  </a:cubicBezTo>
                  <a:cubicBezTo>
                    <a:pt x="2566" y="961"/>
                    <a:pt x="2440" y="1594"/>
                    <a:pt x="1996" y="1942"/>
                  </a:cubicBezTo>
                  <a:cubicBezTo>
                    <a:pt x="1781" y="2119"/>
                    <a:pt x="1576" y="2193"/>
                    <a:pt x="1391" y="2193"/>
                  </a:cubicBezTo>
                  <a:cubicBezTo>
                    <a:pt x="811" y="2193"/>
                    <a:pt x="427" y="1466"/>
                    <a:pt x="571" y="866"/>
                  </a:cubicBezTo>
                  <a:cubicBezTo>
                    <a:pt x="634" y="866"/>
                    <a:pt x="698" y="866"/>
                    <a:pt x="793" y="802"/>
                  </a:cubicBezTo>
                  <a:cubicBezTo>
                    <a:pt x="1003" y="592"/>
                    <a:pt x="1259" y="463"/>
                    <a:pt x="1527" y="463"/>
                  </a:cubicBezTo>
                  <a:close/>
                  <a:moveTo>
                    <a:pt x="1481" y="1"/>
                  </a:moveTo>
                  <a:cubicBezTo>
                    <a:pt x="1290" y="1"/>
                    <a:pt x="1105" y="42"/>
                    <a:pt x="951" y="137"/>
                  </a:cubicBezTo>
                  <a:cubicBezTo>
                    <a:pt x="919" y="121"/>
                    <a:pt x="888" y="114"/>
                    <a:pt x="860" y="114"/>
                  </a:cubicBezTo>
                  <a:cubicBezTo>
                    <a:pt x="832" y="114"/>
                    <a:pt x="809" y="121"/>
                    <a:pt x="793" y="137"/>
                  </a:cubicBezTo>
                  <a:cubicBezTo>
                    <a:pt x="191" y="517"/>
                    <a:pt x="1" y="1372"/>
                    <a:pt x="349" y="2006"/>
                  </a:cubicBezTo>
                  <a:cubicBezTo>
                    <a:pt x="563" y="2416"/>
                    <a:pt x="978" y="2615"/>
                    <a:pt x="1412" y="2615"/>
                  </a:cubicBezTo>
                  <a:cubicBezTo>
                    <a:pt x="1750" y="2615"/>
                    <a:pt x="2099" y="2495"/>
                    <a:pt x="2376" y="2259"/>
                  </a:cubicBezTo>
                  <a:cubicBezTo>
                    <a:pt x="3010" y="1752"/>
                    <a:pt x="3073" y="802"/>
                    <a:pt x="2376" y="296"/>
                  </a:cubicBezTo>
                  <a:cubicBezTo>
                    <a:pt x="2138" y="117"/>
                    <a:pt x="1801" y="1"/>
                    <a:pt x="148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955;p38">
              <a:extLst>
                <a:ext uri="{FF2B5EF4-FFF2-40B4-BE49-F238E27FC236}">
                  <a16:creationId xmlns:a16="http://schemas.microsoft.com/office/drawing/2014/main" id="{0E184886-E85B-4373-97B1-7FC5AD4B7DA6}"/>
                </a:ext>
              </a:extLst>
            </p:cNvPr>
            <p:cNvSpPr/>
            <p:nvPr/>
          </p:nvSpPr>
          <p:spPr>
            <a:xfrm>
              <a:off x="68568875" y="3183863"/>
              <a:ext cx="800" cy="25"/>
            </a:xfrm>
            <a:custGeom>
              <a:avLst/>
              <a:gdLst/>
              <a:ahLst/>
              <a:cxnLst/>
              <a:rect l="l" t="t" r="r" b="b"/>
              <a:pathLst>
                <a:path w="32" h="1" extrusionOk="0">
                  <a:moveTo>
                    <a:pt x="0" y="0"/>
                  </a:moveTo>
                  <a:lnTo>
                    <a:pt x="3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956;p38">
              <a:extLst>
                <a:ext uri="{FF2B5EF4-FFF2-40B4-BE49-F238E27FC236}">
                  <a16:creationId xmlns:a16="http://schemas.microsoft.com/office/drawing/2014/main" id="{3EEE9E84-B5E6-40CF-8105-0DBC98457292}"/>
                </a:ext>
              </a:extLst>
            </p:cNvPr>
            <p:cNvSpPr/>
            <p:nvPr/>
          </p:nvSpPr>
          <p:spPr>
            <a:xfrm>
              <a:off x="67986700" y="3410288"/>
              <a:ext cx="267875" cy="35925"/>
            </a:xfrm>
            <a:custGeom>
              <a:avLst/>
              <a:gdLst/>
              <a:ahLst/>
              <a:cxnLst/>
              <a:rect l="l" t="t" r="r" b="b"/>
              <a:pathLst>
                <a:path w="10715" h="1437" extrusionOk="0">
                  <a:moveTo>
                    <a:pt x="10317" y="1"/>
                  </a:moveTo>
                  <a:cubicBezTo>
                    <a:pt x="10272" y="1"/>
                    <a:pt x="10225" y="11"/>
                    <a:pt x="10176" y="32"/>
                  </a:cubicBezTo>
                  <a:cubicBezTo>
                    <a:pt x="8467" y="417"/>
                    <a:pt x="6776" y="608"/>
                    <a:pt x="5079" y="608"/>
                  </a:cubicBezTo>
                  <a:cubicBezTo>
                    <a:pt x="3568" y="608"/>
                    <a:pt x="2053" y="457"/>
                    <a:pt x="517" y="159"/>
                  </a:cubicBezTo>
                  <a:cubicBezTo>
                    <a:pt x="496" y="155"/>
                    <a:pt x="476" y="154"/>
                    <a:pt x="457" y="154"/>
                  </a:cubicBezTo>
                  <a:cubicBezTo>
                    <a:pt x="122" y="154"/>
                    <a:pt x="0" y="641"/>
                    <a:pt x="359" y="760"/>
                  </a:cubicBezTo>
                  <a:cubicBezTo>
                    <a:pt x="2104" y="1211"/>
                    <a:pt x="3850" y="1436"/>
                    <a:pt x="5617" y="1436"/>
                  </a:cubicBezTo>
                  <a:cubicBezTo>
                    <a:pt x="5838" y="1436"/>
                    <a:pt x="6060" y="1432"/>
                    <a:pt x="6281" y="1425"/>
                  </a:cubicBezTo>
                  <a:cubicBezTo>
                    <a:pt x="7611" y="1394"/>
                    <a:pt x="9005" y="1172"/>
                    <a:pt x="10398" y="855"/>
                  </a:cubicBezTo>
                  <a:cubicBezTo>
                    <a:pt x="10620" y="792"/>
                    <a:pt x="10715" y="634"/>
                    <a:pt x="10715" y="444"/>
                  </a:cubicBezTo>
                  <a:cubicBezTo>
                    <a:pt x="10715" y="233"/>
                    <a:pt x="10540" y="1"/>
                    <a:pt x="1031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957;p38">
              <a:extLst>
                <a:ext uri="{FF2B5EF4-FFF2-40B4-BE49-F238E27FC236}">
                  <a16:creationId xmlns:a16="http://schemas.microsoft.com/office/drawing/2014/main" id="{8D9DDAF0-FF36-4563-88AE-192160C54949}"/>
                </a:ext>
              </a:extLst>
            </p:cNvPr>
            <p:cNvSpPr/>
            <p:nvPr/>
          </p:nvSpPr>
          <p:spPr>
            <a:xfrm>
              <a:off x="68138175" y="3238288"/>
              <a:ext cx="83950" cy="75575"/>
            </a:xfrm>
            <a:custGeom>
              <a:avLst/>
              <a:gdLst/>
              <a:ahLst/>
              <a:cxnLst/>
              <a:rect l="l" t="t" r="r" b="b"/>
              <a:pathLst>
                <a:path w="3358" h="3023" extrusionOk="0">
                  <a:moveTo>
                    <a:pt x="1306" y="406"/>
                  </a:moveTo>
                  <a:cubicBezTo>
                    <a:pt x="2347" y="406"/>
                    <a:pt x="3316" y="1545"/>
                    <a:pt x="2154" y="2320"/>
                  </a:cubicBezTo>
                  <a:cubicBezTo>
                    <a:pt x="1926" y="2476"/>
                    <a:pt x="1661" y="2559"/>
                    <a:pt x="1408" y="2559"/>
                  </a:cubicBezTo>
                  <a:cubicBezTo>
                    <a:pt x="995" y="2559"/>
                    <a:pt x="613" y="2336"/>
                    <a:pt x="476" y="1845"/>
                  </a:cubicBezTo>
                  <a:cubicBezTo>
                    <a:pt x="381" y="1307"/>
                    <a:pt x="634" y="705"/>
                    <a:pt x="1109" y="420"/>
                  </a:cubicBezTo>
                  <a:cubicBezTo>
                    <a:pt x="1174" y="411"/>
                    <a:pt x="1240" y="406"/>
                    <a:pt x="1306" y="406"/>
                  </a:cubicBezTo>
                  <a:close/>
                  <a:moveTo>
                    <a:pt x="1430" y="0"/>
                  </a:moveTo>
                  <a:cubicBezTo>
                    <a:pt x="971" y="0"/>
                    <a:pt x="529" y="173"/>
                    <a:pt x="286" y="578"/>
                  </a:cubicBezTo>
                  <a:cubicBezTo>
                    <a:pt x="222" y="673"/>
                    <a:pt x="254" y="737"/>
                    <a:pt x="286" y="832"/>
                  </a:cubicBezTo>
                  <a:cubicBezTo>
                    <a:pt x="96" y="1180"/>
                    <a:pt x="1" y="1560"/>
                    <a:pt x="96" y="1972"/>
                  </a:cubicBezTo>
                  <a:cubicBezTo>
                    <a:pt x="221" y="2685"/>
                    <a:pt x="805" y="3023"/>
                    <a:pt x="1425" y="3023"/>
                  </a:cubicBezTo>
                  <a:cubicBezTo>
                    <a:pt x="1741" y="3023"/>
                    <a:pt x="2066" y="2935"/>
                    <a:pt x="2344" y="2763"/>
                  </a:cubicBezTo>
                  <a:cubicBezTo>
                    <a:pt x="3167" y="2257"/>
                    <a:pt x="3357" y="1085"/>
                    <a:pt x="2629" y="420"/>
                  </a:cubicBezTo>
                  <a:cubicBezTo>
                    <a:pt x="2320" y="157"/>
                    <a:pt x="1867" y="0"/>
                    <a:pt x="143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958;p38">
              <a:extLst>
                <a:ext uri="{FF2B5EF4-FFF2-40B4-BE49-F238E27FC236}">
                  <a16:creationId xmlns:a16="http://schemas.microsoft.com/office/drawing/2014/main" id="{966F7745-BF9C-4EA7-A27D-FAAE101F73E1}"/>
                </a:ext>
              </a:extLst>
            </p:cNvPr>
            <p:cNvSpPr/>
            <p:nvPr/>
          </p:nvSpPr>
          <p:spPr>
            <a:xfrm>
              <a:off x="68015450" y="3940588"/>
              <a:ext cx="191725" cy="304075"/>
            </a:xfrm>
            <a:custGeom>
              <a:avLst/>
              <a:gdLst/>
              <a:ahLst/>
              <a:cxnLst/>
              <a:rect l="l" t="t" r="r" b="b"/>
              <a:pathLst>
                <a:path w="7669" h="12163" extrusionOk="0">
                  <a:moveTo>
                    <a:pt x="594" y="1"/>
                  </a:moveTo>
                  <a:cubicBezTo>
                    <a:pt x="492" y="1"/>
                    <a:pt x="395" y="75"/>
                    <a:pt x="412" y="197"/>
                  </a:cubicBezTo>
                  <a:cubicBezTo>
                    <a:pt x="603" y="2128"/>
                    <a:pt x="698" y="4092"/>
                    <a:pt x="476" y="6024"/>
                  </a:cubicBezTo>
                  <a:cubicBezTo>
                    <a:pt x="381" y="7417"/>
                    <a:pt x="1" y="8905"/>
                    <a:pt x="571" y="10267"/>
                  </a:cubicBezTo>
                  <a:cubicBezTo>
                    <a:pt x="1008" y="11349"/>
                    <a:pt x="2047" y="12163"/>
                    <a:pt x="3129" y="12163"/>
                  </a:cubicBezTo>
                  <a:cubicBezTo>
                    <a:pt x="3536" y="12163"/>
                    <a:pt x="3950" y="12047"/>
                    <a:pt x="4339" y="11787"/>
                  </a:cubicBezTo>
                  <a:cubicBezTo>
                    <a:pt x="4371" y="11787"/>
                    <a:pt x="4371" y="11756"/>
                    <a:pt x="4403" y="11724"/>
                  </a:cubicBezTo>
                  <a:cubicBezTo>
                    <a:pt x="5448" y="11471"/>
                    <a:pt x="6556" y="10774"/>
                    <a:pt x="6905" y="9634"/>
                  </a:cubicBezTo>
                  <a:cubicBezTo>
                    <a:pt x="7665" y="7100"/>
                    <a:pt x="7570" y="3458"/>
                    <a:pt x="7190" y="672"/>
                  </a:cubicBezTo>
                  <a:cubicBezTo>
                    <a:pt x="7253" y="482"/>
                    <a:pt x="7221" y="228"/>
                    <a:pt x="7031" y="70"/>
                  </a:cubicBezTo>
                  <a:cubicBezTo>
                    <a:pt x="6957" y="33"/>
                    <a:pt x="6883" y="17"/>
                    <a:pt x="6809" y="17"/>
                  </a:cubicBezTo>
                  <a:cubicBezTo>
                    <a:pt x="6756" y="17"/>
                    <a:pt x="6704" y="25"/>
                    <a:pt x="6651" y="38"/>
                  </a:cubicBezTo>
                  <a:cubicBezTo>
                    <a:pt x="4846" y="38"/>
                    <a:pt x="3073" y="70"/>
                    <a:pt x="1236" y="165"/>
                  </a:cubicBezTo>
                  <a:cubicBezTo>
                    <a:pt x="1046" y="165"/>
                    <a:pt x="919" y="323"/>
                    <a:pt x="951" y="482"/>
                  </a:cubicBezTo>
                  <a:cubicBezTo>
                    <a:pt x="1014" y="608"/>
                    <a:pt x="1078" y="703"/>
                    <a:pt x="1236" y="703"/>
                  </a:cubicBezTo>
                  <a:cubicBezTo>
                    <a:pt x="2978" y="798"/>
                    <a:pt x="4688" y="830"/>
                    <a:pt x="6398" y="830"/>
                  </a:cubicBezTo>
                  <a:cubicBezTo>
                    <a:pt x="6777" y="3662"/>
                    <a:pt x="7668" y="11230"/>
                    <a:pt x="3662" y="11230"/>
                  </a:cubicBezTo>
                  <a:cubicBezTo>
                    <a:pt x="3323" y="11230"/>
                    <a:pt x="2948" y="11175"/>
                    <a:pt x="2534" y="11059"/>
                  </a:cubicBezTo>
                  <a:cubicBezTo>
                    <a:pt x="2376" y="11059"/>
                    <a:pt x="2281" y="11122"/>
                    <a:pt x="2281" y="11249"/>
                  </a:cubicBezTo>
                  <a:cubicBezTo>
                    <a:pt x="444" y="10362"/>
                    <a:pt x="1268" y="6309"/>
                    <a:pt x="1331" y="4757"/>
                  </a:cubicBezTo>
                  <a:cubicBezTo>
                    <a:pt x="1363" y="3332"/>
                    <a:pt x="1204" y="1938"/>
                    <a:pt x="888" y="545"/>
                  </a:cubicBezTo>
                  <a:cubicBezTo>
                    <a:pt x="888" y="450"/>
                    <a:pt x="856" y="292"/>
                    <a:pt x="793" y="165"/>
                  </a:cubicBezTo>
                  <a:cubicBezTo>
                    <a:pt x="764" y="51"/>
                    <a:pt x="677" y="1"/>
                    <a:pt x="59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959;p38">
              <a:extLst>
                <a:ext uri="{FF2B5EF4-FFF2-40B4-BE49-F238E27FC236}">
                  <a16:creationId xmlns:a16="http://schemas.microsoft.com/office/drawing/2014/main" id="{9E348F92-A34E-4A14-A724-831E99D89E2A}"/>
                </a:ext>
              </a:extLst>
            </p:cNvPr>
            <p:cNvSpPr/>
            <p:nvPr/>
          </p:nvSpPr>
          <p:spPr>
            <a:xfrm>
              <a:off x="68096475" y="4107163"/>
              <a:ext cx="77025" cy="85625"/>
            </a:xfrm>
            <a:custGeom>
              <a:avLst/>
              <a:gdLst/>
              <a:ahLst/>
              <a:cxnLst/>
              <a:rect l="l" t="t" r="r" b="b"/>
              <a:pathLst>
                <a:path w="3081" h="3425" extrusionOk="0">
                  <a:moveTo>
                    <a:pt x="2800" y="1"/>
                  </a:moveTo>
                  <a:cubicBezTo>
                    <a:pt x="2704" y="1"/>
                    <a:pt x="2606" y="56"/>
                    <a:pt x="2555" y="184"/>
                  </a:cubicBezTo>
                  <a:cubicBezTo>
                    <a:pt x="2080" y="1482"/>
                    <a:pt x="1415" y="2527"/>
                    <a:pt x="85" y="3161"/>
                  </a:cubicBezTo>
                  <a:cubicBezTo>
                    <a:pt x="0" y="3217"/>
                    <a:pt x="41" y="3424"/>
                    <a:pt x="163" y="3424"/>
                  </a:cubicBezTo>
                  <a:cubicBezTo>
                    <a:pt x="178" y="3424"/>
                    <a:pt x="194" y="3421"/>
                    <a:pt x="212" y="3414"/>
                  </a:cubicBezTo>
                  <a:cubicBezTo>
                    <a:pt x="1573" y="2908"/>
                    <a:pt x="2777" y="1736"/>
                    <a:pt x="3062" y="311"/>
                  </a:cubicBezTo>
                  <a:cubicBezTo>
                    <a:pt x="3081" y="122"/>
                    <a:pt x="2942" y="1"/>
                    <a:pt x="28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960;p38">
              <a:extLst>
                <a:ext uri="{FF2B5EF4-FFF2-40B4-BE49-F238E27FC236}">
                  <a16:creationId xmlns:a16="http://schemas.microsoft.com/office/drawing/2014/main" id="{68D30D6E-1AE7-4BB0-A7F6-ACF73E34CA22}"/>
                </a:ext>
              </a:extLst>
            </p:cNvPr>
            <p:cNvSpPr/>
            <p:nvPr/>
          </p:nvSpPr>
          <p:spPr>
            <a:xfrm>
              <a:off x="68082750" y="3815488"/>
              <a:ext cx="101375" cy="80350"/>
            </a:xfrm>
            <a:custGeom>
              <a:avLst/>
              <a:gdLst/>
              <a:ahLst/>
              <a:cxnLst/>
              <a:rect l="l" t="t" r="r" b="b"/>
              <a:pathLst>
                <a:path w="4055" h="3214" extrusionOk="0">
                  <a:moveTo>
                    <a:pt x="2344" y="545"/>
                  </a:moveTo>
                  <a:cubicBezTo>
                    <a:pt x="2439" y="545"/>
                    <a:pt x="2534" y="545"/>
                    <a:pt x="2629" y="577"/>
                  </a:cubicBezTo>
                  <a:cubicBezTo>
                    <a:pt x="3326" y="767"/>
                    <a:pt x="3294" y="1590"/>
                    <a:pt x="2914" y="2129"/>
                  </a:cubicBezTo>
                  <a:cubicBezTo>
                    <a:pt x="2666" y="2448"/>
                    <a:pt x="2248" y="2658"/>
                    <a:pt x="1850" y="2658"/>
                  </a:cubicBezTo>
                  <a:cubicBezTo>
                    <a:pt x="1539" y="2658"/>
                    <a:pt x="1240" y="2530"/>
                    <a:pt x="1046" y="2224"/>
                  </a:cubicBezTo>
                  <a:cubicBezTo>
                    <a:pt x="792" y="1907"/>
                    <a:pt x="792" y="1559"/>
                    <a:pt x="951" y="1242"/>
                  </a:cubicBezTo>
                  <a:lnTo>
                    <a:pt x="951" y="1242"/>
                  </a:lnTo>
                  <a:cubicBezTo>
                    <a:pt x="994" y="1314"/>
                    <a:pt x="1084" y="1354"/>
                    <a:pt x="1175" y="1354"/>
                  </a:cubicBezTo>
                  <a:cubicBezTo>
                    <a:pt x="1283" y="1354"/>
                    <a:pt x="1391" y="1299"/>
                    <a:pt x="1426" y="1179"/>
                  </a:cubicBezTo>
                  <a:cubicBezTo>
                    <a:pt x="1521" y="894"/>
                    <a:pt x="1679" y="704"/>
                    <a:pt x="1901" y="609"/>
                  </a:cubicBezTo>
                  <a:lnTo>
                    <a:pt x="2154" y="609"/>
                  </a:lnTo>
                  <a:cubicBezTo>
                    <a:pt x="2218" y="609"/>
                    <a:pt x="2313" y="577"/>
                    <a:pt x="2344" y="545"/>
                  </a:cubicBezTo>
                  <a:close/>
                  <a:moveTo>
                    <a:pt x="2421" y="0"/>
                  </a:moveTo>
                  <a:cubicBezTo>
                    <a:pt x="2108" y="0"/>
                    <a:pt x="1771" y="91"/>
                    <a:pt x="1489" y="260"/>
                  </a:cubicBezTo>
                  <a:cubicBezTo>
                    <a:pt x="634" y="419"/>
                    <a:pt x="1" y="1337"/>
                    <a:pt x="381" y="2224"/>
                  </a:cubicBezTo>
                  <a:cubicBezTo>
                    <a:pt x="617" y="2895"/>
                    <a:pt x="1217" y="3213"/>
                    <a:pt x="1841" y="3213"/>
                  </a:cubicBezTo>
                  <a:cubicBezTo>
                    <a:pt x="2306" y="3213"/>
                    <a:pt x="2784" y="3037"/>
                    <a:pt x="3136" y="2699"/>
                  </a:cubicBezTo>
                  <a:cubicBezTo>
                    <a:pt x="3896" y="2034"/>
                    <a:pt x="4054" y="640"/>
                    <a:pt x="3009" y="134"/>
                  </a:cubicBezTo>
                  <a:cubicBezTo>
                    <a:pt x="2842" y="43"/>
                    <a:pt x="2637" y="0"/>
                    <a:pt x="242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961;p38">
              <a:extLst>
                <a:ext uri="{FF2B5EF4-FFF2-40B4-BE49-F238E27FC236}">
                  <a16:creationId xmlns:a16="http://schemas.microsoft.com/office/drawing/2014/main" id="{6FCC7B6B-B58A-4CA8-BEF3-987C5FFF5E6F}"/>
                </a:ext>
              </a:extLst>
            </p:cNvPr>
            <p:cNvSpPr/>
            <p:nvPr/>
          </p:nvSpPr>
          <p:spPr>
            <a:xfrm>
              <a:off x="68027325" y="3477588"/>
              <a:ext cx="126700" cy="26475"/>
            </a:xfrm>
            <a:custGeom>
              <a:avLst/>
              <a:gdLst/>
              <a:ahLst/>
              <a:cxnLst/>
              <a:rect l="l" t="t" r="r" b="b"/>
              <a:pathLst>
                <a:path w="5068" h="1059" extrusionOk="0">
                  <a:moveTo>
                    <a:pt x="4688" y="0"/>
                  </a:moveTo>
                  <a:cubicBezTo>
                    <a:pt x="4656" y="0"/>
                    <a:pt x="4593" y="0"/>
                    <a:pt x="4561" y="32"/>
                  </a:cubicBezTo>
                  <a:cubicBezTo>
                    <a:pt x="3824" y="376"/>
                    <a:pt x="3086" y="559"/>
                    <a:pt x="2349" y="559"/>
                  </a:cubicBezTo>
                  <a:cubicBezTo>
                    <a:pt x="1661" y="559"/>
                    <a:pt x="974" y="400"/>
                    <a:pt x="286" y="64"/>
                  </a:cubicBezTo>
                  <a:cubicBezTo>
                    <a:pt x="269" y="55"/>
                    <a:pt x="250" y="51"/>
                    <a:pt x="230" y="51"/>
                  </a:cubicBezTo>
                  <a:cubicBezTo>
                    <a:pt x="176" y="51"/>
                    <a:pt x="119" y="81"/>
                    <a:pt x="96" y="127"/>
                  </a:cubicBezTo>
                  <a:cubicBezTo>
                    <a:pt x="1" y="190"/>
                    <a:pt x="1" y="317"/>
                    <a:pt x="128" y="380"/>
                  </a:cubicBezTo>
                  <a:cubicBezTo>
                    <a:pt x="874" y="828"/>
                    <a:pt x="1733" y="1059"/>
                    <a:pt x="2591" y="1059"/>
                  </a:cubicBezTo>
                  <a:cubicBezTo>
                    <a:pt x="3372" y="1059"/>
                    <a:pt x="4152" y="868"/>
                    <a:pt x="4846" y="475"/>
                  </a:cubicBezTo>
                  <a:cubicBezTo>
                    <a:pt x="5068" y="317"/>
                    <a:pt x="4910" y="0"/>
                    <a:pt x="46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962;p38">
              <a:extLst>
                <a:ext uri="{FF2B5EF4-FFF2-40B4-BE49-F238E27FC236}">
                  <a16:creationId xmlns:a16="http://schemas.microsoft.com/office/drawing/2014/main" id="{DD45A70D-C9E0-42C6-9FE8-DAC3BBC0A8A8}"/>
                </a:ext>
              </a:extLst>
            </p:cNvPr>
            <p:cNvSpPr/>
            <p:nvPr/>
          </p:nvSpPr>
          <p:spPr>
            <a:xfrm>
              <a:off x="67966375" y="3100463"/>
              <a:ext cx="150450" cy="137275"/>
            </a:xfrm>
            <a:custGeom>
              <a:avLst/>
              <a:gdLst/>
              <a:ahLst/>
              <a:cxnLst/>
              <a:rect l="l" t="t" r="r" b="b"/>
              <a:pathLst>
                <a:path w="6018" h="5491" extrusionOk="0">
                  <a:moveTo>
                    <a:pt x="2090" y="391"/>
                  </a:moveTo>
                  <a:lnTo>
                    <a:pt x="2090" y="391"/>
                  </a:lnTo>
                  <a:cubicBezTo>
                    <a:pt x="2035" y="613"/>
                    <a:pt x="2150" y="883"/>
                    <a:pt x="2392" y="883"/>
                  </a:cubicBezTo>
                  <a:cubicBezTo>
                    <a:pt x="2426" y="883"/>
                    <a:pt x="2463" y="878"/>
                    <a:pt x="2502" y="866"/>
                  </a:cubicBezTo>
                  <a:cubicBezTo>
                    <a:pt x="2641" y="836"/>
                    <a:pt x="2784" y="822"/>
                    <a:pt x="2927" y="822"/>
                  </a:cubicBezTo>
                  <a:cubicBezTo>
                    <a:pt x="3859" y="822"/>
                    <a:pt x="4816" y="1429"/>
                    <a:pt x="5036" y="2418"/>
                  </a:cubicBezTo>
                  <a:cubicBezTo>
                    <a:pt x="5257" y="3558"/>
                    <a:pt x="4276" y="4824"/>
                    <a:pt x="3072" y="4856"/>
                  </a:cubicBezTo>
                  <a:cubicBezTo>
                    <a:pt x="3037" y="4858"/>
                    <a:pt x="3001" y="4859"/>
                    <a:pt x="2966" y="4859"/>
                  </a:cubicBezTo>
                  <a:cubicBezTo>
                    <a:pt x="1957" y="4859"/>
                    <a:pt x="976" y="4000"/>
                    <a:pt x="792" y="3051"/>
                  </a:cubicBezTo>
                  <a:cubicBezTo>
                    <a:pt x="539" y="1943"/>
                    <a:pt x="1235" y="961"/>
                    <a:pt x="2090" y="391"/>
                  </a:cubicBezTo>
                  <a:close/>
                  <a:moveTo>
                    <a:pt x="2348" y="1"/>
                  </a:moveTo>
                  <a:cubicBezTo>
                    <a:pt x="2327" y="1"/>
                    <a:pt x="2304" y="4"/>
                    <a:pt x="2280" y="11"/>
                  </a:cubicBezTo>
                  <a:cubicBezTo>
                    <a:pt x="950" y="391"/>
                    <a:pt x="0" y="1784"/>
                    <a:pt x="222" y="3209"/>
                  </a:cubicBezTo>
                  <a:cubicBezTo>
                    <a:pt x="471" y="4483"/>
                    <a:pt x="1713" y="5491"/>
                    <a:pt x="2995" y="5491"/>
                  </a:cubicBezTo>
                  <a:cubicBezTo>
                    <a:pt x="3179" y="5491"/>
                    <a:pt x="3364" y="5470"/>
                    <a:pt x="3547" y="5426"/>
                  </a:cubicBezTo>
                  <a:cubicBezTo>
                    <a:pt x="4972" y="5110"/>
                    <a:pt x="6017" y="3558"/>
                    <a:pt x="5606" y="2133"/>
                  </a:cubicBezTo>
                  <a:cubicBezTo>
                    <a:pt x="5306" y="990"/>
                    <a:pt x="4212" y="268"/>
                    <a:pt x="3067" y="268"/>
                  </a:cubicBezTo>
                  <a:cubicBezTo>
                    <a:pt x="2879" y="268"/>
                    <a:pt x="2690" y="287"/>
                    <a:pt x="2502" y="328"/>
                  </a:cubicBezTo>
                  <a:cubicBezTo>
                    <a:pt x="2587" y="215"/>
                    <a:pt x="2521" y="1"/>
                    <a:pt x="23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963;p38">
              <a:extLst>
                <a:ext uri="{FF2B5EF4-FFF2-40B4-BE49-F238E27FC236}">
                  <a16:creationId xmlns:a16="http://schemas.microsoft.com/office/drawing/2014/main" id="{B58199FC-FAE4-4728-BA01-7F7A44CD5B58}"/>
                </a:ext>
              </a:extLst>
            </p:cNvPr>
            <p:cNvSpPr/>
            <p:nvPr/>
          </p:nvSpPr>
          <p:spPr>
            <a:xfrm>
              <a:off x="68026550" y="3717513"/>
              <a:ext cx="68100" cy="64175"/>
            </a:xfrm>
            <a:custGeom>
              <a:avLst/>
              <a:gdLst/>
              <a:ahLst/>
              <a:cxnLst/>
              <a:rect l="l" t="t" r="r" b="b"/>
              <a:pathLst>
                <a:path w="2724" h="2567" extrusionOk="0">
                  <a:moveTo>
                    <a:pt x="1157" y="420"/>
                  </a:moveTo>
                  <a:cubicBezTo>
                    <a:pt x="1430" y="420"/>
                    <a:pt x="1701" y="564"/>
                    <a:pt x="1900" y="854"/>
                  </a:cubicBezTo>
                  <a:cubicBezTo>
                    <a:pt x="2217" y="1297"/>
                    <a:pt x="2027" y="1836"/>
                    <a:pt x="1552" y="2026"/>
                  </a:cubicBezTo>
                  <a:cubicBezTo>
                    <a:pt x="1399" y="2102"/>
                    <a:pt x="1255" y="2136"/>
                    <a:pt x="1125" y="2136"/>
                  </a:cubicBezTo>
                  <a:cubicBezTo>
                    <a:pt x="447" y="2136"/>
                    <a:pt x="119" y="1222"/>
                    <a:pt x="570" y="664"/>
                  </a:cubicBezTo>
                  <a:cubicBezTo>
                    <a:pt x="747" y="501"/>
                    <a:pt x="952" y="420"/>
                    <a:pt x="1157" y="420"/>
                  </a:cubicBezTo>
                  <a:close/>
                  <a:moveTo>
                    <a:pt x="1198" y="0"/>
                  </a:moveTo>
                  <a:cubicBezTo>
                    <a:pt x="756" y="0"/>
                    <a:pt x="323" y="225"/>
                    <a:pt x="95" y="664"/>
                  </a:cubicBezTo>
                  <a:cubicBezTo>
                    <a:pt x="0" y="759"/>
                    <a:pt x="32" y="886"/>
                    <a:pt x="127" y="917"/>
                  </a:cubicBezTo>
                  <a:cubicBezTo>
                    <a:pt x="0" y="1202"/>
                    <a:pt x="0" y="1551"/>
                    <a:pt x="127" y="1899"/>
                  </a:cubicBezTo>
                  <a:cubicBezTo>
                    <a:pt x="328" y="2342"/>
                    <a:pt x="734" y="2567"/>
                    <a:pt x="1165" y="2567"/>
                  </a:cubicBezTo>
                  <a:cubicBezTo>
                    <a:pt x="1413" y="2567"/>
                    <a:pt x="1669" y="2493"/>
                    <a:pt x="1900" y="2342"/>
                  </a:cubicBezTo>
                  <a:cubicBezTo>
                    <a:pt x="2629" y="1931"/>
                    <a:pt x="2724" y="1044"/>
                    <a:pt x="2185" y="442"/>
                  </a:cubicBezTo>
                  <a:cubicBezTo>
                    <a:pt x="1917" y="146"/>
                    <a:pt x="1554" y="0"/>
                    <a:pt x="119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964;p38">
              <a:extLst>
                <a:ext uri="{FF2B5EF4-FFF2-40B4-BE49-F238E27FC236}">
                  <a16:creationId xmlns:a16="http://schemas.microsoft.com/office/drawing/2014/main" id="{CDFA4F70-CD1C-4226-BE0A-70B5D45E4839}"/>
                </a:ext>
              </a:extLst>
            </p:cNvPr>
            <p:cNvSpPr/>
            <p:nvPr/>
          </p:nvSpPr>
          <p:spPr>
            <a:xfrm>
              <a:off x="67747850" y="3617063"/>
              <a:ext cx="123525" cy="12775"/>
            </a:xfrm>
            <a:custGeom>
              <a:avLst/>
              <a:gdLst/>
              <a:ahLst/>
              <a:cxnLst/>
              <a:rect l="l" t="t" r="r" b="b"/>
              <a:pathLst>
                <a:path w="4941" h="511" extrusionOk="0">
                  <a:moveTo>
                    <a:pt x="3342" y="0"/>
                  </a:moveTo>
                  <a:cubicBezTo>
                    <a:pt x="2283" y="0"/>
                    <a:pt x="1221" y="45"/>
                    <a:pt x="191" y="90"/>
                  </a:cubicBezTo>
                  <a:cubicBezTo>
                    <a:pt x="1" y="90"/>
                    <a:pt x="1" y="407"/>
                    <a:pt x="191" y="407"/>
                  </a:cubicBezTo>
                  <a:cubicBezTo>
                    <a:pt x="1205" y="451"/>
                    <a:pt x="2265" y="510"/>
                    <a:pt x="3307" y="510"/>
                  </a:cubicBezTo>
                  <a:cubicBezTo>
                    <a:pt x="3762" y="510"/>
                    <a:pt x="4213" y="499"/>
                    <a:pt x="4656" y="470"/>
                  </a:cubicBezTo>
                  <a:cubicBezTo>
                    <a:pt x="4941" y="470"/>
                    <a:pt x="4941" y="27"/>
                    <a:pt x="4656" y="27"/>
                  </a:cubicBezTo>
                  <a:cubicBezTo>
                    <a:pt x="4220" y="8"/>
                    <a:pt x="3781" y="0"/>
                    <a:pt x="334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965;p38">
              <a:extLst>
                <a:ext uri="{FF2B5EF4-FFF2-40B4-BE49-F238E27FC236}">
                  <a16:creationId xmlns:a16="http://schemas.microsoft.com/office/drawing/2014/main" id="{DC1A60DC-C18E-4011-AF3B-F248F3D88015}"/>
                </a:ext>
              </a:extLst>
            </p:cNvPr>
            <p:cNvSpPr/>
            <p:nvPr/>
          </p:nvSpPr>
          <p:spPr>
            <a:xfrm>
              <a:off x="67744675" y="3671563"/>
              <a:ext cx="28525" cy="765600"/>
            </a:xfrm>
            <a:custGeom>
              <a:avLst/>
              <a:gdLst/>
              <a:ahLst/>
              <a:cxnLst/>
              <a:rect l="l" t="t" r="r" b="b"/>
              <a:pathLst>
                <a:path w="1141" h="30624" extrusionOk="0">
                  <a:moveTo>
                    <a:pt x="698" y="0"/>
                  </a:moveTo>
                  <a:cubicBezTo>
                    <a:pt x="603" y="0"/>
                    <a:pt x="444" y="127"/>
                    <a:pt x="444" y="348"/>
                  </a:cubicBezTo>
                  <a:cubicBezTo>
                    <a:pt x="191" y="10356"/>
                    <a:pt x="1" y="20648"/>
                    <a:pt x="603" y="30624"/>
                  </a:cubicBezTo>
                  <a:lnTo>
                    <a:pt x="951" y="30592"/>
                  </a:lnTo>
                  <a:cubicBezTo>
                    <a:pt x="1141" y="20553"/>
                    <a:pt x="888" y="10419"/>
                    <a:pt x="951" y="348"/>
                  </a:cubicBezTo>
                  <a:cubicBezTo>
                    <a:pt x="951" y="63"/>
                    <a:pt x="824" y="0"/>
                    <a:pt x="69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1917423384"/>
      </p:ext>
    </p:extLst>
  </p:cSld>
  <p:clrMapOvr>
    <a:masterClrMapping/>
  </p:clrMapOvr>
  <mc:AlternateContent xmlns:mc="http://schemas.openxmlformats.org/markup-compatibility/2006" xmlns:p14="http://schemas.microsoft.com/office/powerpoint/2010/main">
    <mc:Choice Requires="p14">
      <p:transition p14:dur="300">
        <p:push dir="r"/>
      </p:transition>
    </mc:Choice>
    <mc:Fallback xmlns="">
      <p:transition>
        <p:push dir="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3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3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3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left)">
                                      <p:cBhvr>
                                        <p:cTn id="22" dur="3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Google Shape;600;p25">
            <a:extLst>
              <a:ext uri="{FF2B5EF4-FFF2-40B4-BE49-F238E27FC236}">
                <a16:creationId xmlns:a16="http://schemas.microsoft.com/office/drawing/2014/main" id="{0F71AD2D-1841-4411-B09A-D511B4EBE3F7}"/>
              </a:ext>
            </a:extLst>
          </p:cNvPr>
          <p:cNvSpPr txBox="1">
            <a:spLocks/>
          </p:cNvSpPr>
          <p:nvPr/>
        </p:nvSpPr>
        <p:spPr>
          <a:xfrm>
            <a:off x="203034" y="176187"/>
            <a:ext cx="8737931" cy="732900"/>
          </a:xfrm>
          <a:prstGeom prst="rect">
            <a:avLst/>
          </a:prstGeom>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3000" b="1" dirty="0">
                <a:solidFill>
                  <a:schemeClr val="accent6">
                    <a:lumMod val="50000"/>
                  </a:schemeClr>
                </a:solidFill>
                <a:latin typeface="+mj-lt"/>
              </a:rPr>
              <a:t>3. THỰC HÀNH TÁCH CHẤT</a:t>
            </a:r>
          </a:p>
        </p:txBody>
      </p:sp>
      <p:sp>
        <p:nvSpPr>
          <p:cNvPr id="8" name="TextBox 7">
            <a:extLst>
              <a:ext uri="{FF2B5EF4-FFF2-40B4-BE49-F238E27FC236}">
                <a16:creationId xmlns:a16="http://schemas.microsoft.com/office/drawing/2014/main" id="{0597B821-BADA-4C16-A793-254A5FA186BE}"/>
              </a:ext>
            </a:extLst>
          </p:cNvPr>
          <p:cNvSpPr txBox="1"/>
          <p:nvPr/>
        </p:nvSpPr>
        <p:spPr>
          <a:xfrm>
            <a:off x="496710" y="909087"/>
            <a:ext cx="6445957" cy="492443"/>
          </a:xfrm>
          <a:prstGeom prst="rect">
            <a:avLst/>
          </a:prstGeom>
          <a:noFill/>
        </p:spPr>
        <p:txBody>
          <a:bodyPr wrap="square" rtlCol="0">
            <a:spAutoFit/>
          </a:bodyPr>
          <a:lstStyle/>
          <a:p>
            <a:pPr algn="just"/>
            <a:r>
              <a:rPr lang="en-US" sz="2600" b="1" dirty="0">
                <a:solidFill>
                  <a:srgbClr val="A46A00"/>
                </a:solidFill>
              </a:rPr>
              <a:t>c. </a:t>
            </a:r>
            <a:r>
              <a:rPr lang="en-US" sz="2600" b="1" dirty="0" err="1">
                <a:solidFill>
                  <a:srgbClr val="A46A00"/>
                </a:solidFill>
              </a:rPr>
              <a:t>Thực</a:t>
            </a:r>
            <a:r>
              <a:rPr lang="en-US" sz="2600" b="1" dirty="0">
                <a:solidFill>
                  <a:srgbClr val="A46A00"/>
                </a:solidFill>
              </a:rPr>
              <a:t> </a:t>
            </a:r>
            <a:r>
              <a:rPr lang="en-US" sz="2600" b="1" dirty="0" err="1">
                <a:solidFill>
                  <a:srgbClr val="A46A00"/>
                </a:solidFill>
              </a:rPr>
              <a:t>hành</a:t>
            </a:r>
            <a:r>
              <a:rPr lang="en-US" sz="2600" b="1" dirty="0">
                <a:solidFill>
                  <a:srgbClr val="A46A00"/>
                </a:solidFill>
              </a:rPr>
              <a:t> </a:t>
            </a:r>
            <a:r>
              <a:rPr lang="en-US" sz="2600" b="1" dirty="0" err="1">
                <a:solidFill>
                  <a:srgbClr val="A46A00"/>
                </a:solidFill>
              </a:rPr>
              <a:t>phương</a:t>
            </a:r>
            <a:r>
              <a:rPr lang="en-US" sz="2600" b="1" dirty="0">
                <a:solidFill>
                  <a:srgbClr val="A46A00"/>
                </a:solidFill>
              </a:rPr>
              <a:t> </a:t>
            </a:r>
            <a:r>
              <a:rPr lang="en-US" sz="2600" b="1" dirty="0" err="1">
                <a:solidFill>
                  <a:srgbClr val="A46A00"/>
                </a:solidFill>
              </a:rPr>
              <a:t>pháp</a:t>
            </a:r>
            <a:r>
              <a:rPr lang="en-US" sz="2600" b="1" dirty="0">
                <a:solidFill>
                  <a:srgbClr val="A46A00"/>
                </a:solidFill>
              </a:rPr>
              <a:t> </a:t>
            </a:r>
            <a:r>
              <a:rPr lang="en-US" sz="2600" b="1" dirty="0" err="1">
                <a:solidFill>
                  <a:srgbClr val="A46A00"/>
                </a:solidFill>
              </a:rPr>
              <a:t>chiết</a:t>
            </a:r>
            <a:endParaRPr lang="en-US" sz="2400" b="1" dirty="0">
              <a:solidFill>
                <a:srgbClr val="A46A00"/>
              </a:solidFill>
            </a:endParaRPr>
          </a:p>
        </p:txBody>
      </p:sp>
      <p:pic>
        <p:nvPicPr>
          <p:cNvPr id="4" name="Picture 3">
            <a:extLst>
              <a:ext uri="{FF2B5EF4-FFF2-40B4-BE49-F238E27FC236}">
                <a16:creationId xmlns:a16="http://schemas.microsoft.com/office/drawing/2014/main" id="{87FB0A29-22B3-4820-B005-A7EA30C221D3}"/>
              </a:ext>
            </a:extLst>
          </p:cNvPr>
          <p:cNvPicPr>
            <a:picLocks noChangeAspect="1"/>
          </p:cNvPicPr>
          <p:nvPr/>
        </p:nvPicPr>
        <p:blipFill rotWithShape="1">
          <a:blip r:embed="rId2"/>
          <a:srcRect l="24074" t="17659" r="34815" b="15044"/>
          <a:stretch/>
        </p:blipFill>
        <p:spPr>
          <a:xfrm>
            <a:off x="5063067" y="1507598"/>
            <a:ext cx="3759200" cy="3459713"/>
          </a:xfrm>
          <a:prstGeom prst="rect">
            <a:avLst/>
          </a:prstGeom>
        </p:spPr>
      </p:pic>
      <p:sp>
        <p:nvSpPr>
          <p:cNvPr id="9" name="TextBox 8">
            <a:extLst>
              <a:ext uri="{FF2B5EF4-FFF2-40B4-BE49-F238E27FC236}">
                <a16:creationId xmlns:a16="http://schemas.microsoft.com/office/drawing/2014/main" id="{EFC80B82-19F2-403A-AA32-E286FA28872D}"/>
              </a:ext>
            </a:extLst>
          </p:cNvPr>
          <p:cNvSpPr txBox="1"/>
          <p:nvPr/>
        </p:nvSpPr>
        <p:spPr>
          <a:xfrm>
            <a:off x="203034" y="1828918"/>
            <a:ext cx="5017911" cy="2568717"/>
          </a:xfrm>
          <a:prstGeom prst="rect">
            <a:avLst/>
          </a:prstGeom>
          <a:noFill/>
        </p:spPr>
        <p:txBody>
          <a:bodyPr wrap="square" rtlCol="0">
            <a:spAutoFit/>
          </a:bodyPr>
          <a:lstStyle/>
          <a:p>
            <a:pPr marL="285750" indent="-285750" algn="just">
              <a:lnSpc>
                <a:spcPct val="150000"/>
              </a:lnSpc>
              <a:buFont typeface="Wingdings" panose="05000000000000000000" pitchFamily="2" charset="2"/>
              <a:buChar char="Ø"/>
            </a:pPr>
            <a:r>
              <a:rPr lang="en-US" sz="2200" dirty="0"/>
              <a:t>Quan </a:t>
            </a:r>
            <a:r>
              <a:rPr lang="en-US" sz="2200" dirty="0" err="1"/>
              <a:t>sát</a:t>
            </a:r>
            <a:r>
              <a:rPr lang="en-US" sz="2200" dirty="0"/>
              <a:t> </a:t>
            </a:r>
            <a:r>
              <a:rPr lang="en-US" sz="2200" dirty="0" err="1"/>
              <a:t>hỗn</a:t>
            </a:r>
            <a:r>
              <a:rPr lang="en-US" sz="2200" dirty="0"/>
              <a:t> </a:t>
            </a:r>
            <a:r>
              <a:rPr lang="en-US" sz="2200" dirty="0" err="1"/>
              <a:t>hợp</a:t>
            </a:r>
            <a:r>
              <a:rPr lang="en-US" sz="2200" dirty="0"/>
              <a:t> </a:t>
            </a:r>
            <a:r>
              <a:rPr lang="en-US" sz="2200" dirty="0" err="1"/>
              <a:t>nước</a:t>
            </a:r>
            <a:r>
              <a:rPr lang="en-US" sz="2200" dirty="0"/>
              <a:t> </a:t>
            </a:r>
            <a:r>
              <a:rPr lang="en-US" sz="2200" dirty="0" err="1"/>
              <a:t>và</a:t>
            </a:r>
            <a:r>
              <a:rPr lang="en-US" sz="2200" dirty="0"/>
              <a:t> </a:t>
            </a:r>
            <a:r>
              <a:rPr lang="en-US" sz="2200" dirty="0" err="1"/>
              <a:t>dầu</a:t>
            </a:r>
            <a:r>
              <a:rPr lang="en-US" sz="2200" dirty="0"/>
              <a:t>, </a:t>
            </a:r>
            <a:r>
              <a:rPr lang="en-US" sz="2200" dirty="0" err="1"/>
              <a:t>cho</a:t>
            </a:r>
            <a:r>
              <a:rPr lang="en-US" sz="2200" dirty="0"/>
              <a:t> </a:t>
            </a:r>
            <a:r>
              <a:rPr lang="en-US" sz="2200" dirty="0" err="1"/>
              <a:t>biết</a:t>
            </a:r>
            <a:r>
              <a:rPr lang="en-US" sz="2200" dirty="0"/>
              <a:t> </a:t>
            </a:r>
            <a:r>
              <a:rPr lang="en-US" sz="2200" dirty="0" err="1"/>
              <a:t>tính</a:t>
            </a:r>
            <a:r>
              <a:rPr lang="en-US" sz="2200" dirty="0"/>
              <a:t> </a:t>
            </a:r>
            <a:r>
              <a:rPr lang="en-US" sz="2200" dirty="0" err="1"/>
              <a:t>chất</a:t>
            </a:r>
            <a:r>
              <a:rPr lang="en-US" sz="2200" dirty="0"/>
              <a:t> </a:t>
            </a:r>
            <a:r>
              <a:rPr lang="en-US" sz="2200" dirty="0" err="1"/>
              <a:t>của</a:t>
            </a:r>
            <a:r>
              <a:rPr lang="en-US" sz="2200" dirty="0"/>
              <a:t> </a:t>
            </a:r>
            <a:r>
              <a:rPr lang="en-US" sz="2200" dirty="0" err="1"/>
              <a:t>hỗn</a:t>
            </a:r>
            <a:r>
              <a:rPr lang="en-US" sz="2200" dirty="0"/>
              <a:t> </a:t>
            </a:r>
            <a:r>
              <a:rPr lang="en-US" sz="2200" dirty="0" err="1"/>
              <a:t>hợp</a:t>
            </a:r>
            <a:r>
              <a:rPr lang="en-US" sz="2200" dirty="0"/>
              <a:t>.</a:t>
            </a:r>
          </a:p>
          <a:p>
            <a:pPr marL="285750" indent="-285750" algn="just">
              <a:lnSpc>
                <a:spcPct val="150000"/>
              </a:lnSpc>
              <a:buFont typeface="Wingdings" panose="05000000000000000000" pitchFamily="2" charset="2"/>
              <a:buChar char="Ø"/>
            </a:pPr>
            <a:r>
              <a:rPr lang="en-US" sz="2200" dirty="0" err="1"/>
              <a:t>Cần</a:t>
            </a:r>
            <a:r>
              <a:rPr lang="en-US" sz="2200" dirty="0"/>
              <a:t> </a:t>
            </a:r>
            <a:r>
              <a:rPr lang="en-US" sz="2200" dirty="0" err="1"/>
              <a:t>phải</a:t>
            </a:r>
            <a:r>
              <a:rPr lang="en-US" sz="2200" dirty="0"/>
              <a:t> </a:t>
            </a:r>
            <a:r>
              <a:rPr lang="en-US" sz="2200" dirty="0" err="1"/>
              <a:t>dùng</a:t>
            </a:r>
            <a:r>
              <a:rPr lang="en-US" sz="2200" dirty="0"/>
              <a:t> </a:t>
            </a:r>
            <a:r>
              <a:rPr lang="en-US" sz="2200" dirty="0" err="1"/>
              <a:t>những</a:t>
            </a:r>
            <a:r>
              <a:rPr lang="en-US" sz="2200" dirty="0"/>
              <a:t> </a:t>
            </a:r>
            <a:r>
              <a:rPr lang="en-US" sz="2200" dirty="0" err="1"/>
              <a:t>dụng</a:t>
            </a:r>
            <a:r>
              <a:rPr lang="en-US" sz="2200" dirty="0"/>
              <a:t> </a:t>
            </a:r>
            <a:r>
              <a:rPr lang="en-US" sz="2200" dirty="0" err="1"/>
              <a:t>cụ</a:t>
            </a:r>
            <a:r>
              <a:rPr lang="en-US" sz="2200" dirty="0"/>
              <a:t> </a:t>
            </a:r>
            <a:r>
              <a:rPr lang="en-US" sz="2200" dirty="0" err="1"/>
              <a:t>gì</a:t>
            </a:r>
            <a:r>
              <a:rPr lang="en-US" sz="2200" dirty="0"/>
              <a:t> </a:t>
            </a:r>
            <a:r>
              <a:rPr lang="en-US" sz="2200" dirty="0" err="1"/>
              <a:t>để</a:t>
            </a:r>
            <a:r>
              <a:rPr lang="en-US" sz="2200" dirty="0"/>
              <a:t> </a:t>
            </a:r>
            <a:r>
              <a:rPr lang="en-US" sz="2200" dirty="0" err="1"/>
              <a:t>tiến</a:t>
            </a:r>
            <a:r>
              <a:rPr lang="en-US" sz="2200" dirty="0"/>
              <a:t> </a:t>
            </a:r>
            <a:r>
              <a:rPr lang="en-US" sz="2200" dirty="0" err="1"/>
              <a:t>hành</a:t>
            </a:r>
            <a:r>
              <a:rPr lang="en-US" sz="2200" dirty="0"/>
              <a:t> </a:t>
            </a:r>
            <a:r>
              <a:rPr lang="en-US" sz="2200" dirty="0" err="1"/>
              <a:t>thí</a:t>
            </a:r>
            <a:r>
              <a:rPr lang="en-US" sz="2200" dirty="0"/>
              <a:t> </a:t>
            </a:r>
            <a:r>
              <a:rPr lang="en-US" sz="2200" dirty="0" err="1"/>
              <a:t>nghiệm</a:t>
            </a:r>
            <a:r>
              <a:rPr lang="en-US" sz="2200" dirty="0"/>
              <a:t> </a:t>
            </a:r>
            <a:r>
              <a:rPr lang="en-US" sz="2200" dirty="0" err="1"/>
              <a:t>tách</a:t>
            </a:r>
            <a:r>
              <a:rPr lang="en-US" sz="2200" dirty="0"/>
              <a:t> </a:t>
            </a:r>
            <a:r>
              <a:rPr lang="en-US" sz="2200" dirty="0" err="1"/>
              <a:t>dầu</a:t>
            </a:r>
            <a:r>
              <a:rPr lang="en-US" sz="2200" dirty="0"/>
              <a:t> </a:t>
            </a:r>
            <a:r>
              <a:rPr lang="en-US" sz="2200" dirty="0" err="1"/>
              <a:t>ăn</a:t>
            </a:r>
            <a:r>
              <a:rPr lang="en-US" sz="2200" dirty="0"/>
              <a:t> ra </a:t>
            </a:r>
            <a:r>
              <a:rPr lang="en-US" sz="2200" dirty="0" err="1"/>
              <a:t>khỏi</a:t>
            </a:r>
            <a:r>
              <a:rPr lang="en-US" sz="2200" dirty="0"/>
              <a:t> </a:t>
            </a:r>
            <a:r>
              <a:rPr lang="en-US" sz="2200" dirty="0" err="1"/>
              <a:t>nước</a:t>
            </a:r>
            <a:r>
              <a:rPr lang="en-US" sz="2200" dirty="0"/>
              <a:t>?</a:t>
            </a:r>
          </a:p>
        </p:txBody>
      </p:sp>
    </p:spTree>
    <p:extLst>
      <p:ext uri="{BB962C8B-B14F-4D97-AF65-F5344CB8AC3E}">
        <p14:creationId xmlns:p14="http://schemas.microsoft.com/office/powerpoint/2010/main" val="3241397125"/>
      </p:ext>
    </p:extLst>
  </p:cSld>
  <p:clrMapOvr>
    <a:masterClrMapping/>
  </p:clrMapOvr>
  <mc:AlternateContent xmlns:mc="http://schemas.openxmlformats.org/markup-compatibility/2006" xmlns:p14="http://schemas.microsoft.com/office/powerpoint/2010/main">
    <mc:Choice Requires="p14">
      <p:transition p14:dur="300">
        <p:split orient="vert"/>
      </p:transition>
    </mc:Choice>
    <mc:Fallback xmlns="">
      <p:transition>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3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wheel(1)">
                                      <p:cBhvr>
                                        <p:cTn id="12" dur="3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wipe(left)">
                                      <p:cBhvr>
                                        <p:cTn id="17" dur="3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9">
                                            <p:txEl>
                                              <p:pRg st="0" end="0"/>
                                            </p:txEl>
                                          </p:spTgt>
                                        </p:tgtEl>
                                        <p:attrNameLst>
                                          <p:attrName>style.visibility</p:attrName>
                                        </p:attrNameLst>
                                      </p:cBhvr>
                                      <p:to>
                                        <p:strVal val="visible"/>
                                      </p:to>
                                    </p:set>
                                    <p:animEffect transition="in" filter="randombar(horizontal)">
                                      <p:cBhvr>
                                        <p:cTn id="22" dur="300"/>
                                        <p:tgtEl>
                                          <p:spTgt spid="9">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9">
                                            <p:txEl>
                                              <p:pRg st="1" end="1"/>
                                            </p:txEl>
                                          </p:spTgt>
                                        </p:tgtEl>
                                        <p:attrNameLst>
                                          <p:attrName>style.visibility</p:attrName>
                                        </p:attrNameLst>
                                      </p:cBhvr>
                                      <p:to>
                                        <p:strVal val="visible"/>
                                      </p:to>
                                    </p:set>
                                    <p:animEffect transition="in" filter="randombar(horizontal)">
                                      <p:cBhvr>
                                        <p:cTn id="27" dur="300"/>
                                        <p:tgtEl>
                                          <p:spTgt spid="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600;p25">
            <a:extLst>
              <a:ext uri="{FF2B5EF4-FFF2-40B4-BE49-F238E27FC236}">
                <a16:creationId xmlns:a16="http://schemas.microsoft.com/office/drawing/2014/main" id="{90634367-75A5-41FA-9DA3-F954064ADDD6}"/>
              </a:ext>
            </a:extLst>
          </p:cNvPr>
          <p:cNvSpPr txBox="1">
            <a:spLocks/>
          </p:cNvSpPr>
          <p:nvPr/>
        </p:nvSpPr>
        <p:spPr>
          <a:xfrm>
            <a:off x="203034" y="176187"/>
            <a:ext cx="8737931" cy="732900"/>
          </a:xfrm>
          <a:prstGeom prst="rect">
            <a:avLst/>
          </a:prstGeom>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3000" b="1" dirty="0">
                <a:solidFill>
                  <a:schemeClr val="accent6">
                    <a:lumMod val="50000"/>
                  </a:schemeClr>
                </a:solidFill>
                <a:latin typeface="+mj-lt"/>
              </a:rPr>
              <a:t>3. THỰC HÀNH TÁCH CHẤT</a:t>
            </a:r>
          </a:p>
        </p:txBody>
      </p:sp>
      <p:sp>
        <p:nvSpPr>
          <p:cNvPr id="5" name="TextBox 4">
            <a:extLst>
              <a:ext uri="{FF2B5EF4-FFF2-40B4-BE49-F238E27FC236}">
                <a16:creationId xmlns:a16="http://schemas.microsoft.com/office/drawing/2014/main" id="{21A348B5-E982-431B-8CF1-D3D14883DB3B}"/>
              </a:ext>
            </a:extLst>
          </p:cNvPr>
          <p:cNvSpPr txBox="1"/>
          <p:nvPr/>
        </p:nvSpPr>
        <p:spPr>
          <a:xfrm>
            <a:off x="496710" y="909087"/>
            <a:ext cx="6445957" cy="492443"/>
          </a:xfrm>
          <a:prstGeom prst="rect">
            <a:avLst/>
          </a:prstGeom>
          <a:noFill/>
        </p:spPr>
        <p:txBody>
          <a:bodyPr wrap="square" rtlCol="0">
            <a:spAutoFit/>
          </a:bodyPr>
          <a:lstStyle/>
          <a:p>
            <a:pPr algn="just"/>
            <a:r>
              <a:rPr lang="en-US" sz="2600" b="1" dirty="0">
                <a:solidFill>
                  <a:srgbClr val="A46A00"/>
                </a:solidFill>
              </a:rPr>
              <a:t>c. </a:t>
            </a:r>
            <a:r>
              <a:rPr lang="en-US" sz="2600" b="1" dirty="0" err="1">
                <a:solidFill>
                  <a:srgbClr val="A46A00"/>
                </a:solidFill>
              </a:rPr>
              <a:t>Thực</a:t>
            </a:r>
            <a:r>
              <a:rPr lang="en-US" sz="2600" b="1" dirty="0">
                <a:solidFill>
                  <a:srgbClr val="A46A00"/>
                </a:solidFill>
              </a:rPr>
              <a:t> </a:t>
            </a:r>
            <a:r>
              <a:rPr lang="en-US" sz="2600" b="1" dirty="0" err="1">
                <a:solidFill>
                  <a:srgbClr val="A46A00"/>
                </a:solidFill>
              </a:rPr>
              <a:t>hành</a:t>
            </a:r>
            <a:r>
              <a:rPr lang="en-US" sz="2600" b="1" dirty="0">
                <a:solidFill>
                  <a:srgbClr val="A46A00"/>
                </a:solidFill>
              </a:rPr>
              <a:t> </a:t>
            </a:r>
            <a:r>
              <a:rPr lang="en-US" sz="2600" b="1" dirty="0" err="1">
                <a:solidFill>
                  <a:srgbClr val="A46A00"/>
                </a:solidFill>
              </a:rPr>
              <a:t>phương</a:t>
            </a:r>
            <a:r>
              <a:rPr lang="en-US" sz="2600" b="1" dirty="0">
                <a:solidFill>
                  <a:srgbClr val="A46A00"/>
                </a:solidFill>
              </a:rPr>
              <a:t> </a:t>
            </a:r>
            <a:r>
              <a:rPr lang="en-US" sz="2600" b="1" dirty="0" err="1">
                <a:solidFill>
                  <a:srgbClr val="A46A00"/>
                </a:solidFill>
              </a:rPr>
              <a:t>pháp</a:t>
            </a:r>
            <a:r>
              <a:rPr lang="en-US" sz="2600" b="1" dirty="0">
                <a:solidFill>
                  <a:srgbClr val="A46A00"/>
                </a:solidFill>
              </a:rPr>
              <a:t> </a:t>
            </a:r>
            <a:r>
              <a:rPr lang="en-US" sz="2600" b="1" dirty="0" err="1">
                <a:solidFill>
                  <a:srgbClr val="A46A00"/>
                </a:solidFill>
              </a:rPr>
              <a:t>chiết</a:t>
            </a:r>
            <a:endParaRPr lang="en-US" sz="2400" b="1" dirty="0">
              <a:solidFill>
                <a:srgbClr val="A46A00"/>
              </a:solidFill>
            </a:endParaRPr>
          </a:p>
        </p:txBody>
      </p:sp>
      <p:pic>
        <p:nvPicPr>
          <p:cNvPr id="6" name="Picture 5">
            <a:extLst>
              <a:ext uri="{FF2B5EF4-FFF2-40B4-BE49-F238E27FC236}">
                <a16:creationId xmlns:a16="http://schemas.microsoft.com/office/drawing/2014/main" id="{5F6CBA2C-73A8-40C3-9CDE-07D93B67AC25}"/>
              </a:ext>
            </a:extLst>
          </p:cNvPr>
          <p:cNvPicPr>
            <a:picLocks noChangeAspect="1"/>
          </p:cNvPicPr>
          <p:nvPr/>
        </p:nvPicPr>
        <p:blipFill rotWithShape="1">
          <a:blip r:embed="rId2"/>
          <a:srcRect l="24074" t="17659" r="34815" b="15044"/>
          <a:stretch/>
        </p:blipFill>
        <p:spPr>
          <a:xfrm>
            <a:off x="5063067" y="1507598"/>
            <a:ext cx="3759200" cy="3459713"/>
          </a:xfrm>
          <a:prstGeom prst="rect">
            <a:avLst/>
          </a:prstGeom>
        </p:spPr>
      </p:pic>
      <p:sp>
        <p:nvSpPr>
          <p:cNvPr id="8" name="TextBox 7">
            <a:extLst>
              <a:ext uri="{FF2B5EF4-FFF2-40B4-BE49-F238E27FC236}">
                <a16:creationId xmlns:a16="http://schemas.microsoft.com/office/drawing/2014/main" id="{AAE973EE-16F3-4FD1-A65E-FE79A92F30A9}"/>
              </a:ext>
            </a:extLst>
          </p:cNvPr>
          <p:cNvSpPr txBox="1"/>
          <p:nvPr/>
        </p:nvSpPr>
        <p:spPr>
          <a:xfrm>
            <a:off x="321733" y="1641987"/>
            <a:ext cx="5051778" cy="3076548"/>
          </a:xfrm>
          <a:prstGeom prst="rect">
            <a:avLst/>
          </a:prstGeom>
          <a:noFill/>
        </p:spPr>
        <p:txBody>
          <a:bodyPr wrap="square" rtlCol="0">
            <a:spAutoFit/>
          </a:bodyPr>
          <a:lstStyle/>
          <a:p>
            <a:pPr marL="285750" indent="-285750" algn="just">
              <a:lnSpc>
                <a:spcPct val="150000"/>
              </a:lnSpc>
              <a:buFont typeface="Wingdings" panose="05000000000000000000" pitchFamily="2" charset="2"/>
              <a:buChar char="Ø"/>
            </a:pPr>
            <a:r>
              <a:rPr lang="en-US" sz="2200" dirty="0" err="1"/>
              <a:t>Hỗn</a:t>
            </a:r>
            <a:r>
              <a:rPr lang="en-US" sz="2200" dirty="0"/>
              <a:t> </a:t>
            </a:r>
            <a:r>
              <a:rPr lang="en-US" sz="2200" dirty="0" err="1"/>
              <a:t>hợp</a:t>
            </a:r>
            <a:r>
              <a:rPr lang="en-US" sz="2200" dirty="0"/>
              <a:t> </a:t>
            </a:r>
            <a:r>
              <a:rPr lang="en-US" sz="2200" dirty="0" err="1"/>
              <a:t>dầu</a:t>
            </a:r>
            <a:r>
              <a:rPr lang="en-US" sz="2200" dirty="0"/>
              <a:t> </a:t>
            </a:r>
            <a:r>
              <a:rPr lang="en-US" sz="2200" dirty="0" err="1"/>
              <a:t>ăn</a:t>
            </a:r>
            <a:r>
              <a:rPr lang="en-US" sz="2200" dirty="0"/>
              <a:t> </a:t>
            </a:r>
            <a:r>
              <a:rPr lang="en-US" sz="2200" dirty="0" err="1"/>
              <a:t>và</a:t>
            </a:r>
            <a:r>
              <a:rPr lang="en-US" sz="2200" dirty="0"/>
              <a:t> </a:t>
            </a:r>
            <a:r>
              <a:rPr lang="en-US" sz="2200" dirty="0" err="1"/>
              <a:t>nước</a:t>
            </a:r>
            <a:r>
              <a:rPr lang="en-US" sz="2200" dirty="0"/>
              <a:t> </a:t>
            </a:r>
            <a:r>
              <a:rPr lang="en-US" sz="2200" dirty="0" err="1"/>
              <a:t>gồm</a:t>
            </a:r>
            <a:r>
              <a:rPr lang="en-US" sz="2200" dirty="0"/>
              <a:t>:</a:t>
            </a:r>
          </a:p>
          <a:p>
            <a:pPr algn="just">
              <a:lnSpc>
                <a:spcPct val="150000"/>
              </a:lnSpc>
            </a:pPr>
            <a:r>
              <a:rPr lang="en-US" sz="2200" dirty="0"/>
              <a:t>- 2 </a:t>
            </a:r>
            <a:r>
              <a:rPr lang="en-US" sz="2200" dirty="0" err="1"/>
              <a:t>chất</a:t>
            </a:r>
            <a:r>
              <a:rPr lang="en-US" sz="2200" dirty="0"/>
              <a:t> </a:t>
            </a:r>
            <a:r>
              <a:rPr lang="en-US" sz="2200" dirty="0" err="1"/>
              <a:t>lỏng</a:t>
            </a:r>
            <a:r>
              <a:rPr lang="en-US" sz="2200" dirty="0"/>
              <a:t> </a:t>
            </a:r>
            <a:r>
              <a:rPr lang="en-US" sz="2200" dirty="0" err="1"/>
              <a:t>không</a:t>
            </a:r>
            <a:r>
              <a:rPr lang="en-US" sz="2200" dirty="0"/>
              <a:t> tan </a:t>
            </a:r>
            <a:r>
              <a:rPr lang="en-US" sz="2200" dirty="0" err="1"/>
              <a:t>lẫn</a:t>
            </a:r>
            <a:r>
              <a:rPr lang="en-US" sz="2200" dirty="0"/>
              <a:t> </a:t>
            </a:r>
            <a:r>
              <a:rPr lang="en-US" sz="2200" dirty="0" err="1"/>
              <a:t>vào</a:t>
            </a:r>
            <a:r>
              <a:rPr lang="en-US" sz="2200" dirty="0"/>
              <a:t> </a:t>
            </a:r>
            <a:r>
              <a:rPr lang="en-US" sz="2200" dirty="0" err="1"/>
              <a:t>nhau</a:t>
            </a:r>
            <a:r>
              <a:rPr lang="en-US" sz="2200" dirty="0"/>
              <a:t>.</a:t>
            </a:r>
          </a:p>
          <a:p>
            <a:pPr algn="just">
              <a:lnSpc>
                <a:spcPct val="150000"/>
              </a:lnSpc>
            </a:pPr>
            <a:r>
              <a:rPr lang="en-US" sz="2200" dirty="0"/>
              <a:t>- </a:t>
            </a:r>
            <a:r>
              <a:rPr lang="en-US" sz="2200" dirty="0" err="1"/>
              <a:t>Có</a:t>
            </a:r>
            <a:r>
              <a:rPr lang="en-US" sz="2200" dirty="0"/>
              <a:t> </a:t>
            </a:r>
            <a:r>
              <a:rPr lang="en-US" sz="2200" dirty="0" err="1"/>
              <a:t>sự</a:t>
            </a:r>
            <a:r>
              <a:rPr lang="en-US" sz="2200" dirty="0"/>
              <a:t> </a:t>
            </a:r>
            <a:r>
              <a:rPr lang="en-US" sz="2200" dirty="0" err="1"/>
              <a:t>phân</a:t>
            </a:r>
            <a:r>
              <a:rPr lang="en-US" sz="2200" dirty="0"/>
              <a:t> </a:t>
            </a:r>
            <a:r>
              <a:rPr lang="en-US" sz="2200" dirty="0" err="1"/>
              <a:t>lớp</a:t>
            </a:r>
            <a:r>
              <a:rPr lang="en-US" sz="2200" dirty="0"/>
              <a:t> </a:t>
            </a:r>
            <a:r>
              <a:rPr lang="en-US" sz="2200" dirty="0" err="1"/>
              <a:t>giữa</a:t>
            </a:r>
            <a:r>
              <a:rPr lang="en-US" sz="2200" dirty="0"/>
              <a:t> </a:t>
            </a:r>
            <a:r>
              <a:rPr lang="en-US" sz="2200" dirty="0" err="1"/>
              <a:t>chúng</a:t>
            </a:r>
            <a:r>
              <a:rPr lang="en-US" sz="2200" dirty="0"/>
              <a:t>: </a:t>
            </a:r>
            <a:r>
              <a:rPr lang="en-US" sz="2200" dirty="0" err="1"/>
              <a:t>dầu</a:t>
            </a:r>
            <a:r>
              <a:rPr lang="en-US" sz="2200" dirty="0"/>
              <a:t> </a:t>
            </a:r>
            <a:r>
              <a:rPr lang="en-US" sz="2200" dirty="0" err="1"/>
              <a:t>ăn</a:t>
            </a:r>
            <a:r>
              <a:rPr lang="en-US" sz="2200" dirty="0"/>
              <a:t> </a:t>
            </a:r>
            <a:r>
              <a:rPr lang="en-US" sz="2200" dirty="0" err="1"/>
              <a:t>nhẹ</a:t>
            </a:r>
            <a:r>
              <a:rPr lang="en-US" sz="2200" dirty="0"/>
              <a:t> </a:t>
            </a:r>
            <a:r>
              <a:rPr lang="en-US" sz="2200" dirty="0" err="1"/>
              <a:t>hơn</a:t>
            </a:r>
            <a:r>
              <a:rPr lang="en-US" sz="2200" dirty="0"/>
              <a:t> </a:t>
            </a:r>
            <a:r>
              <a:rPr lang="en-US" sz="2200" dirty="0" err="1"/>
              <a:t>nên</a:t>
            </a:r>
            <a:r>
              <a:rPr lang="en-US" sz="2200" dirty="0"/>
              <a:t> </a:t>
            </a:r>
            <a:r>
              <a:rPr lang="en-US" sz="2200" dirty="0" err="1"/>
              <a:t>nổi</a:t>
            </a:r>
            <a:r>
              <a:rPr lang="en-US" sz="2200" dirty="0"/>
              <a:t> </a:t>
            </a:r>
            <a:r>
              <a:rPr lang="en-US" sz="2200" dirty="0" err="1"/>
              <a:t>lên</a:t>
            </a:r>
            <a:r>
              <a:rPr lang="en-US" sz="2200" dirty="0"/>
              <a:t> </a:t>
            </a:r>
            <a:r>
              <a:rPr lang="en-US" sz="2200" dirty="0" err="1"/>
              <a:t>trên</a:t>
            </a:r>
            <a:r>
              <a:rPr lang="en-US" sz="2200" dirty="0"/>
              <a:t> </a:t>
            </a:r>
            <a:r>
              <a:rPr lang="en-US" sz="2200" dirty="0" err="1"/>
              <a:t>lớp</a:t>
            </a:r>
            <a:r>
              <a:rPr lang="en-US" sz="2200" dirty="0"/>
              <a:t> </a:t>
            </a:r>
            <a:r>
              <a:rPr lang="en-US" sz="2200" dirty="0" err="1"/>
              <a:t>nước</a:t>
            </a:r>
            <a:r>
              <a:rPr lang="en-US" sz="2200" dirty="0"/>
              <a:t>.</a:t>
            </a:r>
          </a:p>
          <a:p>
            <a:pPr marL="342900" indent="-342900" algn="just">
              <a:lnSpc>
                <a:spcPct val="150000"/>
              </a:lnSpc>
              <a:buFont typeface="Wingdings" panose="05000000000000000000" pitchFamily="2" charset="2"/>
              <a:buChar char="Ø"/>
            </a:pPr>
            <a:r>
              <a:rPr lang="en-US" sz="2200" dirty="0" err="1"/>
              <a:t>Dụng</a:t>
            </a:r>
            <a:r>
              <a:rPr lang="en-US" sz="2200" dirty="0"/>
              <a:t> </a:t>
            </a:r>
            <a:r>
              <a:rPr lang="en-US" sz="2200" dirty="0" err="1"/>
              <a:t>cụ</a:t>
            </a:r>
            <a:r>
              <a:rPr lang="en-US" sz="2200" dirty="0"/>
              <a:t>: </a:t>
            </a:r>
            <a:r>
              <a:rPr lang="en-US" sz="2200" dirty="0" err="1"/>
              <a:t>giá</a:t>
            </a:r>
            <a:r>
              <a:rPr lang="en-US" sz="2200" dirty="0"/>
              <a:t> </a:t>
            </a:r>
            <a:r>
              <a:rPr lang="en-US" sz="2200" dirty="0" err="1"/>
              <a:t>thí</a:t>
            </a:r>
            <a:r>
              <a:rPr lang="en-US" sz="2200" dirty="0"/>
              <a:t> </a:t>
            </a:r>
            <a:r>
              <a:rPr lang="en-US" sz="2200" dirty="0" err="1"/>
              <a:t>nghiệm</a:t>
            </a:r>
            <a:r>
              <a:rPr lang="en-US" sz="2200" dirty="0"/>
              <a:t>, </a:t>
            </a:r>
            <a:r>
              <a:rPr lang="en-US" sz="2200" dirty="0" err="1"/>
              <a:t>phễu</a:t>
            </a:r>
            <a:r>
              <a:rPr lang="en-US" sz="2200" dirty="0"/>
              <a:t> </a:t>
            </a:r>
            <a:r>
              <a:rPr lang="en-US" sz="2200" dirty="0" err="1"/>
              <a:t>chiết</a:t>
            </a:r>
            <a:r>
              <a:rPr lang="en-US" sz="2200" dirty="0"/>
              <a:t>, </a:t>
            </a:r>
            <a:r>
              <a:rPr lang="en-US" sz="2200" dirty="0" err="1"/>
              <a:t>khoá</a:t>
            </a:r>
            <a:r>
              <a:rPr lang="en-US" sz="2200" dirty="0"/>
              <a:t>, </a:t>
            </a:r>
            <a:r>
              <a:rPr lang="en-US" sz="2200" dirty="0" err="1"/>
              <a:t>bình</a:t>
            </a:r>
            <a:r>
              <a:rPr lang="en-US" sz="2200" dirty="0"/>
              <a:t> tam </a:t>
            </a:r>
            <a:r>
              <a:rPr lang="en-US" sz="2200" dirty="0" err="1"/>
              <a:t>giác</a:t>
            </a:r>
            <a:r>
              <a:rPr lang="en-US" sz="2200" dirty="0"/>
              <a:t>.</a:t>
            </a:r>
          </a:p>
        </p:txBody>
      </p:sp>
    </p:spTree>
    <p:extLst>
      <p:ext uri="{BB962C8B-B14F-4D97-AF65-F5344CB8AC3E}">
        <p14:creationId xmlns:p14="http://schemas.microsoft.com/office/powerpoint/2010/main" val="1401930685"/>
      </p:ext>
    </p:extLst>
  </p:cSld>
  <p:clrMapOvr>
    <a:masterClrMapping/>
  </p:clrMapOvr>
  <mc:AlternateContent xmlns:mc="http://schemas.openxmlformats.org/markup-compatibility/2006" xmlns:p14="http://schemas.microsoft.com/office/powerpoint/2010/main">
    <mc:Choice Requires="p14">
      <p:transition p14:dur="300">
        <p:randomBar dir="vert"/>
      </p:transition>
    </mc:Choice>
    <mc:Fallback xmlns="">
      <p:transition>
        <p:randomBar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wipe(left)">
                                      <p:cBhvr>
                                        <p:cTn id="7" dur="3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xEl>
                                              <p:pRg st="1" end="1"/>
                                            </p:txEl>
                                          </p:spTgt>
                                        </p:tgtEl>
                                        <p:attrNameLst>
                                          <p:attrName>style.visibility</p:attrName>
                                        </p:attrNameLst>
                                      </p:cBhvr>
                                      <p:to>
                                        <p:strVal val="visible"/>
                                      </p:to>
                                    </p:set>
                                    <p:animEffect transition="in" filter="fade">
                                      <p:cBhvr>
                                        <p:cTn id="12" dur="300"/>
                                        <p:tgtEl>
                                          <p:spTgt spid="8">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
                                            <p:txEl>
                                              <p:pRg st="2" end="2"/>
                                            </p:txEl>
                                          </p:spTgt>
                                        </p:tgtEl>
                                        <p:attrNameLst>
                                          <p:attrName>style.visibility</p:attrName>
                                        </p:attrNameLst>
                                      </p:cBhvr>
                                      <p:to>
                                        <p:strVal val="visible"/>
                                      </p:to>
                                    </p:set>
                                    <p:animEffect transition="in" filter="fade">
                                      <p:cBhvr>
                                        <p:cTn id="17" dur="300"/>
                                        <p:tgtEl>
                                          <p:spTgt spid="8">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nodeType="clickEffect">
                                  <p:stCondLst>
                                    <p:cond delay="0"/>
                                  </p:stCondLst>
                                  <p:childTnLst>
                                    <p:set>
                                      <p:cBhvr>
                                        <p:cTn id="21" dur="1" fill="hold">
                                          <p:stCondLst>
                                            <p:cond delay="0"/>
                                          </p:stCondLst>
                                        </p:cTn>
                                        <p:tgtEl>
                                          <p:spTgt spid="8">
                                            <p:txEl>
                                              <p:pRg st="3" end="3"/>
                                            </p:txEl>
                                          </p:spTgt>
                                        </p:tgtEl>
                                        <p:attrNameLst>
                                          <p:attrName>style.visibility</p:attrName>
                                        </p:attrNameLst>
                                      </p:cBhvr>
                                      <p:to>
                                        <p:strVal val="visible"/>
                                      </p:to>
                                    </p:set>
                                    <p:animEffect transition="in" filter="wipe(left)">
                                      <p:cBhvr>
                                        <p:cTn id="22" dur="300"/>
                                        <p:tgtEl>
                                          <p:spTgt spid="8">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Google Shape;600;p25">
            <a:extLst>
              <a:ext uri="{FF2B5EF4-FFF2-40B4-BE49-F238E27FC236}">
                <a16:creationId xmlns:a16="http://schemas.microsoft.com/office/drawing/2014/main" id="{95309902-47B3-4996-A05E-F5D80FC06F90}"/>
              </a:ext>
            </a:extLst>
          </p:cNvPr>
          <p:cNvSpPr txBox="1">
            <a:spLocks/>
          </p:cNvSpPr>
          <p:nvPr/>
        </p:nvSpPr>
        <p:spPr>
          <a:xfrm>
            <a:off x="-124259" y="141421"/>
            <a:ext cx="9392517" cy="732900"/>
          </a:xfrm>
          <a:prstGeom prst="rect">
            <a:avLst/>
          </a:prstGeom>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2400" b="1" dirty="0">
                <a:solidFill>
                  <a:schemeClr val="accent6">
                    <a:lumMod val="50000"/>
                  </a:schemeClr>
                </a:solidFill>
                <a:latin typeface="+mn-lt"/>
              </a:rPr>
              <a:t>THÍ NGHIỆM 3: </a:t>
            </a:r>
            <a:r>
              <a:rPr lang="en-US" sz="2400" dirty="0" err="1">
                <a:solidFill>
                  <a:schemeClr val="accent6">
                    <a:lumMod val="50000"/>
                  </a:schemeClr>
                </a:solidFill>
                <a:latin typeface="+mn-lt"/>
              </a:rPr>
              <a:t>Tách</a:t>
            </a:r>
            <a:r>
              <a:rPr lang="en-US" sz="2400" dirty="0">
                <a:solidFill>
                  <a:schemeClr val="accent6">
                    <a:lumMod val="50000"/>
                  </a:schemeClr>
                </a:solidFill>
                <a:latin typeface="+mn-lt"/>
              </a:rPr>
              <a:t> </a:t>
            </a:r>
            <a:r>
              <a:rPr lang="en-US" sz="2400" dirty="0" err="1">
                <a:solidFill>
                  <a:schemeClr val="accent6">
                    <a:lumMod val="50000"/>
                  </a:schemeClr>
                </a:solidFill>
                <a:latin typeface="+mn-lt"/>
              </a:rPr>
              <a:t>dầu</a:t>
            </a:r>
            <a:r>
              <a:rPr lang="en-US" sz="2400" dirty="0">
                <a:solidFill>
                  <a:schemeClr val="accent6">
                    <a:lumMod val="50000"/>
                  </a:schemeClr>
                </a:solidFill>
                <a:latin typeface="+mn-lt"/>
              </a:rPr>
              <a:t> </a:t>
            </a:r>
            <a:r>
              <a:rPr lang="en-US" sz="2400" dirty="0" err="1">
                <a:solidFill>
                  <a:schemeClr val="accent6">
                    <a:lumMod val="50000"/>
                  </a:schemeClr>
                </a:solidFill>
                <a:latin typeface="+mn-lt"/>
              </a:rPr>
              <a:t>ăn</a:t>
            </a:r>
            <a:r>
              <a:rPr lang="en-US" sz="2400" dirty="0">
                <a:solidFill>
                  <a:schemeClr val="accent6">
                    <a:lumMod val="50000"/>
                  </a:schemeClr>
                </a:solidFill>
                <a:latin typeface="+mn-lt"/>
              </a:rPr>
              <a:t> ra </a:t>
            </a:r>
            <a:r>
              <a:rPr lang="en-US" sz="2400" dirty="0" err="1">
                <a:solidFill>
                  <a:schemeClr val="accent6">
                    <a:lumMod val="50000"/>
                  </a:schemeClr>
                </a:solidFill>
                <a:latin typeface="+mn-lt"/>
              </a:rPr>
              <a:t>khỏi</a:t>
            </a:r>
            <a:r>
              <a:rPr lang="en-US" sz="2400" dirty="0">
                <a:solidFill>
                  <a:schemeClr val="accent6">
                    <a:lumMod val="50000"/>
                  </a:schemeClr>
                </a:solidFill>
                <a:latin typeface="+mn-lt"/>
              </a:rPr>
              <a:t> </a:t>
            </a:r>
            <a:r>
              <a:rPr lang="en-US" sz="2400" dirty="0" err="1">
                <a:solidFill>
                  <a:schemeClr val="accent6">
                    <a:lumMod val="50000"/>
                  </a:schemeClr>
                </a:solidFill>
                <a:latin typeface="+mn-lt"/>
              </a:rPr>
              <a:t>nước</a:t>
            </a:r>
            <a:endParaRPr lang="en-US" sz="2400" b="1" dirty="0">
              <a:solidFill>
                <a:schemeClr val="accent6">
                  <a:lumMod val="50000"/>
                </a:schemeClr>
              </a:solidFill>
              <a:latin typeface="+mn-lt"/>
            </a:endParaRPr>
          </a:p>
        </p:txBody>
      </p:sp>
      <p:pic>
        <p:nvPicPr>
          <p:cNvPr id="12" name="Picture 11">
            <a:extLst>
              <a:ext uri="{FF2B5EF4-FFF2-40B4-BE49-F238E27FC236}">
                <a16:creationId xmlns:a16="http://schemas.microsoft.com/office/drawing/2014/main" id="{01FC5595-B302-49DC-9913-E1E1708EBF94}"/>
              </a:ext>
            </a:extLst>
          </p:cNvPr>
          <p:cNvPicPr>
            <a:picLocks noChangeAspect="1"/>
          </p:cNvPicPr>
          <p:nvPr/>
        </p:nvPicPr>
        <p:blipFill rotWithShape="1">
          <a:blip r:embed="rId2"/>
          <a:srcRect l="24074" t="17659" r="34815" b="15044"/>
          <a:stretch/>
        </p:blipFill>
        <p:spPr>
          <a:xfrm>
            <a:off x="406400" y="1146354"/>
            <a:ext cx="3759200" cy="3459713"/>
          </a:xfrm>
          <a:prstGeom prst="rect">
            <a:avLst/>
          </a:prstGeom>
        </p:spPr>
      </p:pic>
      <p:sp>
        <p:nvSpPr>
          <p:cNvPr id="13" name="Rectangle: Rounded Corners 12">
            <a:extLst>
              <a:ext uri="{FF2B5EF4-FFF2-40B4-BE49-F238E27FC236}">
                <a16:creationId xmlns:a16="http://schemas.microsoft.com/office/drawing/2014/main" id="{5022884B-F7F8-4168-98F3-A40A71E1BD69}"/>
              </a:ext>
            </a:extLst>
          </p:cNvPr>
          <p:cNvSpPr/>
          <p:nvPr/>
        </p:nvSpPr>
        <p:spPr>
          <a:xfrm>
            <a:off x="4447816" y="1388852"/>
            <a:ext cx="4041425" cy="812801"/>
          </a:xfrm>
          <a:prstGeom prst="roundRect">
            <a:avLst/>
          </a:prstGeom>
          <a:ln w="19050">
            <a:solidFill>
              <a:srgbClr val="7D682B"/>
            </a:solid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US" sz="2200" dirty="0">
                <a:solidFill>
                  <a:schemeClr val="tx1"/>
                </a:solidFill>
              </a:rPr>
              <a:t>B1: </a:t>
            </a:r>
            <a:r>
              <a:rPr lang="en-US" sz="2200" dirty="0" err="1">
                <a:solidFill>
                  <a:schemeClr val="tx1"/>
                </a:solidFill>
              </a:rPr>
              <a:t>Lắp</a:t>
            </a:r>
            <a:r>
              <a:rPr lang="en-US" sz="2200" dirty="0">
                <a:solidFill>
                  <a:schemeClr val="tx1"/>
                </a:solidFill>
              </a:rPr>
              <a:t> </a:t>
            </a:r>
            <a:r>
              <a:rPr lang="en-US" sz="2200" dirty="0" err="1">
                <a:solidFill>
                  <a:schemeClr val="tx1"/>
                </a:solidFill>
              </a:rPr>
              <a:t>dụng</a:t>
            </a:r>
            <a:r>
              <a:rPr lang="en-US" sz="2200" dirty="0">
                <a:solidFill>
                  <a:schemeClr val="tx1"/>
                </a:solidFill>
              </a:rPr>
              <a:t> </a:t>
            </a:r>
            <a:r>
              <a:rPr lang="en-US" sz="2200" dirty="0" err="1">
                <a:solidFill>
                  <a:schemeClr val="tx1"/>
                </a:solidFill>
              </a:rPr>
              <a:t>cụ</a:t>
            </a:r>
            <a:r>
              <a:rPr lang="en-US" sz="2200" dirty="0">
                <a:solidFill>
                  <a:schemeClr val="tx1"/>
                </a:solidFill>
              </a:rPr>
              <a:t> </a:t>
            </a:r>
            <a:r>
              <a:rPr lang="en-US" sz="2200" dirty="0" err="1">
                <a:solidFill>
                  <a:schemeClr val="tx1"/>
                </a:solidFill>
              </a:rPr>
              <a:t>như</a:t>
            </a:r>
            <a:r>
              <a:rPr lang="en-US" sz="2200" dirty="0">
                <a:solidFill>
                  <a:schemeClr val="tx1"/>
                </a:solidFill>
              </a:rPr>
              <a:t> </a:t>
            </a:r>
            <a:r>
              <a:rPr lang="en-US" sz="2200" dirty="0" err="1">
                <a:solidFill>
                  <a:schemeClr val="tx1"/>
                </a:solidFill>
              </a:rPr>
              <a:t>hình</a:t>
            </a:r>
            <a:endParaRPr lang="en-US" sz="2200" dirty="0">
              <a:solidFill>
                <a:schemeClr val="tx1"/>
              </a:solidFill>
            </a:endParaRPr>
          </a:p>
        </p:txBody>
      </p:sp>
      <p:sp>
        <p:nvSpPr>
          <p:cNvPr id="14" name="Rectangle: Rounded Corners 13">
            <a:extLst>
              <a:ext uri="{FF2B5EF4-FFF2-40B4-BE49-F238E27FC236}">
                <a16:creationId xmlns:a16="http://schemas.microsoft.com/office/drawing/2014/main" id="{C53BE7A9-E50A-40A5-B3A0-C3E23B66EA42}"/>
              </a:ext>
            </a:extLst>
          </p:cNvPr>
          <p:cNvSpPr/>
          <p:nvPr/>
        </p:nvSpPr>
        <p:spPr>
          <a:xfrm>
            <a:off x="4447817" y="2469809"/>
            <a:ext cx="4041424" cy="812801"/>
          </a:xfrm>
          <a:prstGeom prst="roundRect">
            <a:avLst/>
          </a:prstGeom>
          <a:ln w="19050">
            <a:solidFill>
              <a:srgbClr val="7D682B"/>
            </a:solid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US" sz="2200" dirty="0">
                <a:solidFill>
                  <a:schemeClr val="tx1"/>
                </a:solidFill>
              </a:rPr>
              <a:t>B2: </a:t>
            </a:r>
            <a:r>
              <a:rPr lang="en-US" sz="2200" dirty="0" err="1">
                <a:solidFill>
                  <a:schemeClr val="tx1"/>
                </a:solidFill>
              </a:rPr>
              <a:t>Mở</a:t>
            </a:r>
            <a:r>
              <a:rPr lang="en-US" sz="2200" dirty="0">
                <a:solidFill>
                  <a:schemeClr val="tx1"/>
                </a:solidFill>
              </a:rPr>
              <a:t> </a:t>
            </a:r>
            <a:r>
              <a:rPr lang="en-US" sz="2200" dirty="0" err="1">
                <a:solidFill>
                  <a:schemeClr val="tx1"/>
                </a:solidFill>
              </a:rPr>
              <a:t>khoá</a:t>
            </a:r>
            <a:r>
              <a:rPr lang="en-US" sz="2200" dirty="0">
                <a:solidFill>
                  <a:schemeClr val="tx1"/>
                </a:solidFill>
              </a:rPr>
              <a:t> </a:t>
            </a:r>
            <a:r>
              <a:rPr lang="en-US" sz="2200" dirty="0" err="1">
                <a:solidFill>
                  <a:schemeClr val="tx1"/>
                </a:solidFill>
              </a:rPr>
              <a:t>cho</a:t>
            </a:r>
            <a:r>
              <a:rPr lang="en-US" sz="2200" dirty="0">
                <a:solidFill>
                  <a:schemeClr val="tx1"/>
                </a:solidFill>
              </a:rPr>
              <a:t> </a:t>
            </a:r>
            <a:r>
              <a:rPr lang="en-US" sz="2200" dirty="0" err="1">
                <a:solidFill>
                  <a:schemeClr val="tx1"/>
                </a:solidFill>
              </a:rPr>
              <a:t>nước</a:t>
            </a:r>
            <a:r>
              <a:rPr lang="en-US" sz="2200" dirty="0">
                <a:solidFill>
                  <a:schemeClr val="tx1"/>
                </a:solidFill>
              </a:rPr>
              <a:t> </a:t>
            </a:r>
            <a:r>
              <a:rPr lang="en-US" sz="2200" dirty="0" err="1">
                <a:solidFill>
                  <a:schemeClr val="tx1"/>
                </a:solidFill>
              </a:rPr>
              <a:t>chảy</a:t>
            </a:r>
            <a:r>
              <a:rPr lang="en-US" sz="2200" dirty="0">
                <a:solidFill>
                  <a:schemeClr val="tx1"/>
                </a:solidFill>
              </a:rPr>
              <a:t> </a:t>
            </a:r>
            <a:r>
              <a:rPr lang="en-US" sz="2200" dirty="0" err="1">
                <a:solidFill>
                  <a:schemeClr val="tx1"/>
                </a:solidFill>
              </a:rPr>
              <a:t>từ</a:t>
            </a:r>
            <a:r>
              <a:rPr lang="en-US" sz="2200" dirty="0">
                <a:solidFill>
                  <a:schemeClr val="tx1"/>
                </a:solidFill>
              </a:rPr>
              <a:t> </a:t>
            </a:r>
            <a:r>
              <a:rPr lang="en-US" sz="2200" dirty="0" err="1">
                <a:solidFill>
                  <a:schemeClr val="tx1"/>
                </a:solidFill>
              </a:rPr>
              <a:t>từ</a:t>
            </a:r>
            <a:r>
              <a:rPr lang="en-US" sz="2200" dirty="0">
                <a:solidFill>
                  <a:schemeClr val="tx1"/>
                </a:solidFill>
              </a:rPr>
              <a:t> </a:t>
            </a:r>
            <a:r>
              <a:rPr lang="en-US" sz="2200" dirty="0" err="1">
                <a:solidFill>
                  <a:schemeClr val="tx1"/>
                </a:solidFill>
              </a:rPr>
              <a:t>xuống</a:t>
            </a:r>
            <a:r>
              <a:rPr lang="en-US" sz="2200" dirty="0">
                <a:solidFill>
                  <a:schemeClr val="tx1"/>
                </a:solidFill>
              </a:rPr>
              <a:t> </a:t>
            </a:r>
            <a:r>
              <a:rPr lang="en-US" sz="2200" dirty="0" err="1">
                <a:solidFill>
                  <a:schemeClr val="tx1"/>
                </a:solidFill>
              </a:rPr>
              <a:t>bình</a:t>
            </a:r>
            <a:r>
              <a:rPr lang="en-US" sz="2200" dirty="0">
                <a:solidFill>
                  <a:schemeClr val="tx1"/>
                </a:solidFill>
              </a:rPr>
              <a:t> tam </a:t>
            </a:r>
            <a:r>
              <a:rPr lang="en-US" sz="2200" dirty="0" err="1">
                <a:solidFill>
                  <a:schemeClr val="tx1"/>
                </a:solidFill>
              </a:rPr>
              <a:t>giác</a:t>
            </a:r>
            <a:endParaRPr lang="en-US" sz="2200" dirty="0">
              <a:solidFill>
                <a:schemeClr val="tx1"/>
              </a:solidFill>
            </a:endParaRPr>
          </a:p>
        </p:txBody>
      </p:sp>
      <p:sp>
        <p:nvSpPr>
          <p:cNvPr id="15" name="Rectangle: Rounded Corners 14">
            <a:extLst>
              <a:ext uri="{FF2B5EF4-FFF2-40B4-BE49-F238E27FC236}">
                <a16:creationId xmlns:a16="http://schemas.microsoft.com/office/drawing/2014/main" id="{448D5F51-101E-4B46-91FB-E569347CFD3C}"/>
              </a:ext>
            </a:extLst>
          </p:cNvPr>
          <p:cNvSpPr/>
          <p:nvPr/>
        </p:nvSpPr>
        <p:spPr>
          <a:xfrm>
            <a:off x="4447818" y="3550766"/>
            <a:ext cx="4041423" cy="812802"/>
          </a:xfrm>
          <a:prstGeom prst="roundRect">
            <a:avLst/>
          </a:prstGeom>
          <a:ln w="19050">
            <a:solidFill>
              <a:srgbClr val="7D682B"/>
            </a:solid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just"/>
            <a:r>
              <a:rPr lang="en-US" sz="2200" dirty="0">
                <a:solidFill>
                  <a:schemeClr val="tx1"/>
                </a:solidFill>
              </a:rPr>
              <a:t>B3: Quan </a:t>
            </a:r>
            <a:r>
              <a:rPr lang="en-US" sz="2200" dirty="0" err="1">
                <a:solidFill>
                  <a:schemeClr val="tx1"/>
                </a:solidFill>
              </a:rPr>
              <a:t>sát</a:t>
            </a:r>
            <a:r>
              <a:rPr lang="en-US" sz="2200" dirty="0">
                <a:solidFill>
                  <a:schemeClr val="tx1"/>
                </a:solidFill>
              </a:rPr>
              <a:t> </a:t>
            </a:r>
            <a:r>
              <a:rPr lang="en-US" sz="2200" dirty="0" err="1">
                <a:solidFill>
                  <a:schemeClr val="tx1"/>
                </a:solidFill>
              </a:rPr>
              <a:t>đến</a:t>
            </a:r>
            <a:r>
              <a:rPr lang="en-US" sz="2200" dirty="0">
                <a:solidFill>
                  <a:schemeClr val="tx1"/>
                </a:solidFill>
              </a:rPr>
              <a:t> </a:t>
            </a:r>
            <a:r>
              <a:rPr lang="en-US" sz="2200" dirty="0" err="1">
                <a:solidFill>
                  <a:schemeClr val="tx1"/>
                </a:solidFill>
              </a:rPr>
              <a:t>khi</a:t>
            </a:r>
            <a:r>
              <a:rPr lang="en-US" sz="2200" dirty="0">
                <a:solidFill>
                  <a:schemeClr val="tx1"/>
                </a:solidFill>
              </a:rPr>
              <a:t> </a:t>
            </a:r>
            <a:r>
              <a:rPr lang="en-US" sz="2200" dirty="0" err="1">
                <a:solidFill>
                  <a:schemeClr val="tx1"/>
                </a:solidFill>
              </a:rPr>
              <a:t>dầu</a:t>
            </a:r>
            <a:r>
              <a:rPr lang="en-US" sz="2200" dirty="0">
                <a:solidFill>
                  <a:schemeClr val="tx1"/>
                </a:solidFill>
              </a:rPr>
              <a:t> </a:t>
            </a:r>
            <a:r>
              <a:rPr lang="en-US" sz="2200" dirty="0" err="1">
                <a:solidFill>
                  <a:schemeClr val="tx1"/>
                </a:solidFill>
              </a:rPr>
              <a:t>ăn</a:t>
            </a:r>
            <a:r>
              <a:rPr lang="en-US" sz="2200" dirty="0">
                <a:solidFill>
                  <a:schemeClr val="tx1"/>
                </a:solidFill>
              </a:rPr>
              <a:t> </a:t>
            </a:r>
            <a:r>
              <a:rPr lang="en-US" sz="2200" dirty="0" err="1">
                <a:solidFill>
                  <a:schemeClr val="tx1"/>
                </a:solidFill>
              </a:rPr>
              <a:t>chạm</a:t>
            </a:r>
            <a:r>
              <a:rPr lang="en-US" sz="2200" dirty="0">
                <a:solidFill>
                  <a:schemeClr val="tx1"/>
                </a:solidFill>
              </a:rPr>
              <a:t> </a:t>
            </a:r>
            <a:r>
              <a:rPr lang="en-US" sz="2200" dirty="0" err="1">
                <a:solidFill>
                  <a:schemeClr val="tx1"/>
                </a:solidFill>
              </a:rPr>
              <a:t>khoá</a:t>
            </a:r>
            <a:r>
              <a:rPr lang="en-US" sz="2200" dirty="0">
                <a:solidFill>
                  <a:schemeClr val="tx1"/>
                </a:solidFill>
              </a:rPr>
              <a:t> </a:t>
            </a:r>
            <a:r>
              <a:rPr lang="en-US" sz="2200" dirty="0" err="1">
                <a:solidFill>
                  <a:schemeClr val="tx1"/>
                </a:solidFill>
              </a:rPr>
              <a:t>thì</a:t>
            </a:r>
            <a:r>
              <a:rPr lang="en-US" sz="2200" dirty="0">
                <a:solidFill>
                  <a:schemeClr val="tx1"/>
                </a:solidFill>
              </a:rPr>
              <a:t> </a:t>
            </a:r>
            <a:r>
              <a:rPr lang="en-US" sz="2200" dirty="0" err="1">
                <a:solidFill>
                  <a:schemeClr val="tx1"/>
                </a:solidFill>
              </a:rPr>
              <a:t>đóng</a:t>
            </a:r>
            <a:r>
              <a:rPr lang="en-US" sz="2200" dirty="0">
                <a:solidFill>
                  <a:schemeClr val="tx1"/>
                </a:solidFill>
              </a:rPr>
              <a:t> </a:t>
            </a:r>
            <a:r>
              <a:rPr lang="en-US" sz="2200" dirty="0" err="1">
                <a:solidFill>
                  <a:schemeClr val="tx1"/>
                </a:solidFill>
              </a:rPr>
              <a:t>khoá</a:t>
            </a:r>
            <a:endParaRPr lang="en-US" sz="2200" dirty="0">
              <a:solidFill>
                <a:schemeClr val="tx1"/>
              </a:solidFill>
            </a:endParaRPr>
          </a:p>
        </p:txBody>
      </p:sp>
    </p:spTree>
    <p:extLst>
      <p:ext uri="{BB962C8B-B14F-4D97-AF65-F5344CB8AC3E}">
        <p14:creationId xmlns:p14="http://schemas.microsoft.com/office/powerpoint/2010/main" val="2553968213"/>
      </p:ext>
    </p:extLst>
  </p:cSld>
  <p:clrMapOvr>
    <a:masterClrMapping/>
  </p:clrMapOvr>
  <mc:AlternateContent xmlns:mc="http://schemas.openxmlformats.org/markup-compatibility/2006" xmlns:p14="http://schemas.microsoft.com/office/powerpoint/2010/main">
    <mc:Choice Requires="p14">
      <p:transition p14:dur="300">
        <p:circle/>
      </p:transition>
    </mc:Choice>
    <mc:Fallback xmlns="">
      <p:transition>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barn(inVertical)">
                                      <p:cBhvr>
                                        <p:cTn id="7" dur="3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barn(inVertical)">
                                      <p:cBhvr>
                                        <p:cTn id="12" dur="300"/>
                                        <p:tgtEl>
                                          <p:spTgt spid="14"/>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barn(inVertical)">
                                      <p:cBhvr>
                                        <p:cTn id="17" dur="3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15"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y2mate.com - Khoa học tự nhiên 6  Tách dầu ăn ra khỏi hỗn hợp_1080p">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9144000" cy="5143500"/>
          </a:xfrm>
          <a:prstGeom prst="rect">
            <a:avLst/>
          </a:prstGeom>
        </p:spPr>
      </p:pic>
    </p:spTree>
    <p:extLst>
      <p:ext uri="{BB962C8B-B14F-4D97-AF65-F5344CB8AC3E}">
        <p14:creationId xmlns:p14="http://schemas.microsoft.com/office/powerpoint/2010/main" val="284726925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2"/>
                                        </p:tgtEl>
                                      </p:cBhvr>
                                    </p:cmd>
                                  </p:childTnLst>
                                </p:cTn>
                              </p:par>
                            </p:childTnLst>
                          </p:cTn>
                        </p:par>
                      </p:childTnLst>
                    </p:cTn>
                  </p:par>
                </p:childTnLst>
              </p:cTn>
              <p:nextCondLst>
                <p:cond evt="onClick" delay="0">
                  <p:tgtEl>
                    <p:spTgt spid="2"/>
                  </p:tgtEl>
                </p:cond>
              </p:nextCondLst>
            </p:seq>
            <p:video>
              <p:cMediaNode vol="80000">
                <p:cTn id="7" fill="hold" display="0">
                  <p:stCondLst>
                    <p:cond delay="indefinite"/>
                  </p:stCondLst>
                </p:cTn>
                <p:tgtEl>
                  <p:spTgt spid="2"/>
                </p:tgtEl>
              </p:cMediaNode>
            </p:vide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Google Shape;600;p25">
            <a:extLst>
              <a:ext uri="{FF2B5EF4-FFF2-40B4-BE49-F238E27FC236}">
                <a16:creationId xmlns:a16="http://schemas.microsoft.com/office/drawing/2014/main" id="{A46C3122-2B1E-4234-9F5B-10D66E6686C7}"/>
              </a:ext>
            </a:extLst>
          </p:cNvPr>
          <p:cNvSpPr txBox="1">
            <a:spLocks/>
          </p:cNvSpPr>
          <p:nvPr/>
        </p:nvSpPr>
        <p:spPr>
          <a:xfrm>
            <a:off x="1195962" y="257635"/>
            <a:ext cx="6752076" cy="732900"/>
          </a:xfrm>
          <a:prstGeom prst="rect">
            <a:avLst/>
          </a:prstGeom>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3600" b="1" dirty="0">
                <a:solidFill>
                  <a:schemeClr val="accent6">
                    <a:lumMod val="50000"/>
                  </a:schemeClr>
                </a:solidFill>
                <a:latin typeface="+mj-lt"/>
              </a:rPr>
              <a:t>LUYỆN TẬP</a:t>
            </a:r>
          </a:p>
        </p:txBody>
      </p:sp>
      <p:sp>
        <p:nvSpPr>
          <p:cNvPr id="8" name="TextBox 7">
            <a:extLst>
              <a:ext uri="{FF2B5EF4-FFF2-40B4-BE49-F238E27FC236}">
                <a16:creationId xmlns:a16="http://schemas.microsoft.com/office/drawing/2014/main" id="{63E12D33-34E2-41AA-8E1B-587C06CD0058}"/>
              </a:ext>
            </a:extLst>
          </p:cNvPr>
          <p:cNvSpPr txBox="1"/>
          <p:nvPr/>
        </p:nvSpPr>
        <p:spPr>
          <a:xfrm>
            <a:off x="730942" y="988955"/>
            <a:ext cx="7682116" cy="1045223"/>
          </a:xfrm>
          <a:prstGeom prst="rect">
            <a:avLst/>
          </a:prstGeom>
          <a:noFill/>
        </p:spPr>
        <p:txBody>
          <a:bodyPr wrap="square" rtlCol="0">
            <a:spAutoFit/>
          </a:bodyPr>
          <a:lstStyle/>
          <a:p>
            <a:pPr algn="just">
              <a:lnSpc>
                <a:spcPct val="150000"/>
              </a:lnSpc>
            </a:pPr>
            <a:r>
              <a:rPr lang="en-US" sz="2200" dirty="0" err="1"/>
              <a:t>Câu</a:t>
            </a:r>
            <a:r>
              <a:rPr lang="en-US" sz="2200" dirty="0"/>
              <a:t> 1. </a:t>
            </a:r>
            <a:r>
              <a:rPr lang="vi-VN" sz="2200" dirty="0"/>
              <a:t>Phương pháp nào dưới đây là đơn giản nhất để tách cát l</a:t>
            </a:r>
            <a:r>
              <a:rPr lang="en-US" sz="2200" dirty="0"/>
              <a:t>ẫ</a:t>
            </a:r>
            <a:r>
              <a:rPr lang="vi-VN" sz="2200" dirty="0"/>
              <a:t>n trong nước?</a:t>
            </a:r>
            <a:endParaRPr lang="en-US" sz="2200" dirty="0">
              <a:solidFill>
                <a:schemeClr val="tx1"/>
              </a:solidFill>
              <a:latin typeface="+mn-lt"/>
            </a:endParaRPr>
          </a:p>
        </p:txBody>
      </p:sp>
      <p:sp>
        <p:nvSpPr>
          <p:cNvPr id="28" name="Google Shape;1240;p41">
            <a:extLst>
              <a:ext uri="{FF2B5EF4-FFF2-40B4-BE49-F238E27FC236}">
                <a16:creationId xmlns:a16="http://schemas.microsoft.com/office/drawing/2014/main" id="{22E03013-AFA0-4235-B9D4-AF99E10F1057}"/>
              </a:ext>
            </a:extLst>
          </p:cNvPr>
          <p:cNvSpPr/>
          <p:nvPr/>
        </p:nvSpPr>
        <p:spPr>
          <a:xfrm>
            <a:off x="973010" y="2291666"/>
            <a:ext cx="3232035" cy="899828"/>
          </a:xfrm>
          <a:custGeom>
            <a:avLst/>
            <a:gdLst/>
            <a:ahLst/>
            <a:cxnLst/>
            <a:rect l="l" t="t" r="r" b="b"/>
            <a:pathLst>
              <a:path w="52127" h="13160" extrusionOk="0">
                <a:moveTo>
                  <a:pt x="41797" y="0"/>
                </a:moveTo>
                <a:cubicBezTo>
                  <a:pt x="41733" y="0"/>
                  <a:pt x="41673" y="3"/>
                  <a:pt x="41623" y="11"/>
                </a:cubicBezTo>
                <a:cubicBezTo>
                  <a:pt x="41525" y="26"/>
                  <a:pt x="41427" y="30"/>
                  <a:pt x="41330" y="30"/>
                </a:cubicBezTo>
                <a:cubicBezTo>
                  <a:pt x="41198" y="30"/>
                  <a:pt x="41068" y="23"/>
                  <a:pt x="40937" y="23"/>
                </a:cubicBezTo>
                <a:cubicBezTo>
                  <a:pt x="40867" y="23"/>
                  <a:pt x="40798" y="25"/>
                  <a:pt x="40729" y="32"/>
                </a:cubicBezTo>
                <a:cubicBezTo>
                  <a:pt x="40603" y="44"/>
                  <a:pt x="40477" y="48"/>
                  <a:pt x="40351" y="48"/>
                </a:cubicBezTo>
                <a:cubicBezTo>
                  <a:pt x="40084" y="48"/>
                  <a:pt x="39817" y="30"/>
                  <a:pt x="39550" y="30"/>
                </a:cubicBezTo>
                <a:cubicBezTo>
                  <a:pt x="39365" y="30"/>
                  <a:pt x="39179" y="39"/>
                  <a:pt x="38993" y="69"/>
                </a:cubicBezTo>
                <a:cubicBezTo>
                  <a:pt x="38821" y="98"/>
                  <a:pt x="38647" y="103"/>
                  <a:pt x="38473" y="103"/>
                </a:cubicBezTo>
                <a:cubicBezTo>
                  <a:pt x="38377" y="103"/>
                  <a:pt x="38281" y="101"/>
                  <a:pt x="38184" y="101"/>
                </a:cubicBezTo>
                <a:cubicBezTo>
                  <a:pt x="37918" y="101"/>
                  <a:pt x="37652" y="113"/>
                  <a:pt x="37390" y="201"/>
                </a:cubicBezTo>
                <a:cubicBezTo>
                  <a:pt x="37360" y="211"/>
                  <a:pt x="37331" y="215"/>
                  <a:pt x="37301" y="215"/>
                </a:cubicBezTo>
                <a:cubicBezTo>
                  <a:pt x="37194" y="215"/>
                  <a:pt x="37089" y="162"/>
                  <a:pt x="36992" y="162"/>
                </a:cubicBezTo>
                <a:cubicBezTo>
                  <a:pt x="36968" y="162"/>
                  <a:pt x="36944" y="165"/>
                  <a:pt x="36921" y="173"/>
                </a:cubicBezTo>
                <a:cubicBezTo>
                  <a:pt x="36796" y="218"/>
                  <a:pt x="36660" y="258"/>
                  <a:pt x="36539" y="258"/>
                </a:cubicBezTo>
                <a:cubicBezTo>
                  <a:pt x="36493" y="258"/>
                  <a:pt x="36449" y="253"/>
                  <a:pt x="36409" y="239"/>
                </a:cubicBezTo>
                <a:cubicBezTo>
                  <a:pt x="36262" y="191"/>
                  <a:pt x="36117" y="175"/>
                  <a:pt x="35971" y="175"/>
                </a:cubicBezTo>
                <a:cubicBezTo>
                  <a:pt x="35659" y="175"/>
                  <a:pt x="35350" y="250"/>
                  <a:pt x="35039" y="250"/>
                </a:cubicBezTo>
                <a:cubicBezTo>
                  <a:pt x="34979" y="250"/>
                  <a:pt x="34919" y="247"/>
                  <a:pt x="34859" y="240"/>
                </a:cubicBezTo>
                <a:cubicBezTo>
                  <a:pt x="34741" y="227"/>
                  <a:pt x="34621" y="223"/>
                  <a:pt x="34502" y="223"/>
                </a:cubicBezTo>
                <a:cubicBezTo>
                  <a:pt x="34240" y="223"/>
                  <a:pt x="33976" y="245"/>
                  <a:pt x="33714" y="245"/>
                </a:cubicBezTo>
                <a:cubicBezTo>
                  <a:pt x="33711" y="245"/>
                  <a:pt x="33709" y="245"/>
                  <a:pt x="33706" y="245"/>
                </a:cubicBezTo>
                <a:cubicBezTo>
                  <a:pt x="33412" y="245"/>
                  <a:pt x="33118" y="196"/>
                  <a:pt x="32824" y="196"/>
                </a:cubicBezTo>
                <a:cubicBezTo>
                  <a:pt x="32722" y="196"/>
                  <a:pt x="32621" y="201"/>
                  <a:pt x="32520" y="217"/>
                </a:cubicBezTo>
                <a:cubicBezTo>
                  <a:pt x="32391" y="238"/>
                  <a:pt x="32252" y="260"/>
                  <a:pt x="32124" y="260"/>
                </a:cubicBezTo>
                <a:cubicBezTo>
                  <a:pt x="32073" y="260"/>
                  <a:pt x="32024" y="256"/>
                  <a:pt x="31977" y="248"/>
                </a:cubicBezTo>
                <a:cubicBezTo>
                  <a:pt x="31895" y="233"/>
                  <a:pt x="31813" y="229"/>
                  <a:pt x="31731" y="229"/>
                </a:cubicBezTo>
                <a:cubicBezTo>
                  <a:pt x="31582" y="229"/>
                  <a:pt x="31433" y="244"/>
                  <a:pt x="31285" y="244"/>
                </a:cubicBezTo>
                <a:cubicBezTo>
                  <a:pt x="31173" y="244"/>
                  <a:pt x="31061" y="235"/>
                  <a:pt x="30949" y="204"/>
                </a:cubicBezTo>
                <a:cubicBezTo>
                  <a:pt x="30839" y="173"/>
                  <a:pt x="30729" y="162"/>
                  <a:pt x="30618" y="162"/>
                </a:cubicBezTo>
                <a:cubicBezTo>
                  <a:pt x="30376" y="162"/>
                  <a:pt x="30133" y="213"/>
                  <a:pt x="29890" y="213"/>
                </a:cubicBezTo>
                <a:cubicBezTo>
                  <a:pt x="29837" y="213"/>
                  <a:pt x="29784" y="211"/>
                  <a:pt x="29731" y="205"/>
                </a:cubicBezTo>
                <a:cubicBezTo>
                  <a:pt x="29524" y="181"/>
                  <a:pt x="29297" y="122"/>
                  <a:pt x="29108" y="122"/>
                </a:cubicBezTo>
                <a:cubicBezTo>
                  <a:pt x="29082" y="122"/>
                  <a:pt x="29057" y="123"/>
                  <a:pt x="29033" y="126"/>
                </a:cubicBezTo>
                <a:cubicBezTo>
                  <a:pt x="28898" y="140"/>
                  <a:pt x="28763" y="145"/>
                  <a:pt x="28629" y="145"/>
                </a:cubicBezTo>
                <a:cubicBezTo>
                  <a:pt x="28307" y="145"/>
                  <a:pt x="27987" y="116"/>
                  <a:pt x="27667" y="116"/>
                </a:cubicBezTo>
                <a:cubicBezTo>
                  <a:pt x="27605" y="116"/>
                  <a:pt x="27543" y="117"/>
                  <a:pt x="27481" y="120"/>
                </a:cubicBezTo>
                <a:cubicBezTo>
                  <a:pt x="27432" y="122"/>
                  <a:pt x="27383" y="123"/>
                  <a:pt x="27335" y="123"/>
                </a:cubicBezTo>
                <a:cubicBezTo>
                  <a:pt x="26924" y="123"/>
                  <a:pt x="26511" y="54"/>
                  <a:pt x="26101" y="54"/>
                </a:cubicBezTo>
                <a:cubicBezTo>
                  <a:pt x="26010" y="54"/>
                  <a:pt x="25919" y="58"/>
                  <a:pt x="25828" y="66"/>
                </a:cubicBezTo>
                <a:cubicBezTo>
                  <a:pt x="25148" y="128"/>
                  <a:pt x="24469" y="164"/>
                  <a:pt x="23789" y="167"/>
                </a:cubicBezTo>
                <a:cubicBezTo>
                  <a:pt x="23617" y="168"/>
                  <a:pt x="23444" y="172"/>
                  <a:pt x="23271" y="172"/>
                </a:cubicBezTo>
                <a:cubicBezTo>
                  <a:pt x="23056" y="172"/>
                  <a:pt x="22842" y="166"/>
                  <a:pt x="22629" y="140"/>
                </a:cubicBezTo>
                <a:cubicBezTo>
                  <a:pt x="22611" y="138"/>
                  <a:pt x="22593" y="137"/>
                  <a:pt x="22576" y="137"/>
                </a:cubicBezTo>
                <a:cubicBezTo>
                  <a:pt x="22393" y="137"/>
                  <a:pt x="22224" y="243"/>
                  <a:pt x="22052" y="243"/>
                </a:cubicBezTo>
                <a:cubicBezTo>
                  <a:pt x="22023" y="243"/>
                  <a:pt x="21994" y="240"/>
                  <a:pt x="21966" y="233"/>
                </a:cubicBezTo>
                <a:cubicBezTo>
                  <a:pt x="21774" y="189"/>
                  <a:pt x="21582" y="174"/>
                  <a:pt x="21391" y="174"/>
                </a:cubicBezTo>
                <a:cubicBezTo>
                  <a:pt x="21065" y="174"/>
                  <a:pt x="20740" y="217"/>
                  <a:pt x="20413" y="232"/>
                </a:cubicBezTo>
                <a:cubicBezTo>
                  <a:pt x="20302" y="237"/>
                  <a:pt x="20191" y="239"/>
                  <a:pt x="20080" y="239"/>
                </a:cubicBezTo>
                <a:cubicBezTo>
                  <a:pt x="19794" y="239"/>
                  <a:pt x="19509" y="227"/>
                  <a:pt x="19223" y="227"/>
                </a:cubicBezTo>
                <a:cubicBezTo>
                  <a:pt x="18976" y="227"/>
                  <a:pt x="18730" y="236"/>
                  <a:pt x="18483" y="267"/>
                </a:cubicBezTo>
                <a:cubicBezTo>
                  <a:pt x="18321" y="288"/>
                  <a:pt x="18159" y="294"/>
                  <a:pt x="17996" y="294"/>
                </a:cubicBezTo>
                <a:cubicBezTo>
                  <a:pt x="17762" y="294"/>
                  <a:pt x="17528" y="282"/>
                  <a:pt x="17294" y="282"/>
                </a:cubicBezTo>
                <a:cubicBezTo>
                  <a:pt x="17144" y="282"/>
                  <a:pt x="16993" y="287"/>
                  <a:pt x="16844" y="304"/>
                </a:cubicBezTo>
                <a:cubicBezTo>
                  <a:pt x="16024" y="399"/>
                  <a:pt x="15204" y="446"/>
                  <a:pt x="14385" y="537"/>
                </a:cubicBezTo>
                <a:cubicBezTo>
                  <a:pt x="13491" y="637"/>
                  <a:pt x="12595" y="650"/>
                  <a:pt x="11701" y="730"/>
                </a:cubicBezTo>
                <a:cubicBezTo>
                  <a:pt x="11506" y="748"/>
                  <a:pt x="11309" y="753"/>
                  <a:pt x="11113" y="753"/>
                </a:cubicBezTo>
                <a:cubicBezTo>
                  <a:pt x="10898" y="753"/>
                  <a:pt x="10682" y="747"/>
                  <a:pt x="10467" y="747"/>
                </a:cubicBezTo>
                <a:cubicBezTo>
                  <a:pt x="10293" y="747"/>
                  <a:pt x="10119" y="751"/>
                  <a:pt x="9946" y="764"/>
                </a:cubicBezTo>
                <a:cubicBezTo>
                  <a:pt x="9610" y="791"/>
                  <a:pt x="9274" y="798"/>
                  <a:pt x="8938" y="798"/>
                </a:cubicBezTo>
                <a:cubicBezTo>
                  <a:pt x="8555" y="798"/>
                  <a:pt x="8173" y="789"/>
                  <a:pt x="7791" y="789"/>
                </a:cubicBezTo>
                <a:cubicBezTo>
                  <a:pt x="7680" y="789"/>
                  <a:pt x="7569" y="789"/>
                  <a:pt x="7459" y="791"/>
                </a:cubicBezTo>
                <a:cubicBezTo>
                  <a:pt x="7452" y="791"/>
                  <a:pt x="7446" y="791"/>
                  <a:pt x="7440" y="791"/>
                </a:cubicBezTo>
                <a:cubicBezTo>
                  <a:pt x="7220" y="791"/>
                  <a:pt x="6999" y="709"/>
                  <a:pt x="6778" y="700"/>
                </a:cubicBezTo>
                <a:cubicBezTo>
                  <a:pt x="6153" y="678"/>
                  <a:pt x="5523" y="714"/>
                  <a:pt x="4899" y="652"/>
                </a:cubicBezTo>
                <a:cubicBezTo>
                  <a:pt x="4596" y="622"/>
                  <a:pt x="4293" y="617"/>
                  <a:pt x="3990" y="617"/>
                </a:cubicBezTo>
                <a:cubicBezTo>
                  <a:pt x="3844" y="617"/>
                  <a:pt x="3697" y="619"/>
                  <a:pt x="3550" y="619"/>
                </a:cubicBezTo>
                <a:cubicBezTo>
                  <a:pt x="3353" y="619"/>
                  <a:pt x="3156" y="617"/>
                  <a:pt x="2958" y="607"/>
                </a:cubicBezTo>
                <a:cubicBezTo>
                  <a:pt x="2803" y="599"/>
                  <a:pt x="2649" y="595"/>
                  <a:pt x="2494" y="595"/>
                </a:cubicBezTo>
                <a:cubicBezTo>
                  <a:pt x="1838" y="595"/>
                  <a:pt x="1183" y="661"/>
                  <a:pt x="530" y="761"/>
                </a:cubicBezTo>
                <a:cubicBezTo>
                  <a:pt x="333" y="791"/>
                  <a:pt x="107" y="899"/>
                  <a:pt x="47" y="1115"/>
                </a:cubicBezTo>
                <a:cubicBezTo>
                  <a:pt x="0" y="1282"/>
                  <a:pt x="87" y="1545"/>
                  <a:pt x="225" y="1721"/>
                </a:cubicBezTo>
                <a:cubicBezTo>
                  <a:pt x="380" y="1917"/>
                  <a:pt x="506" y="2149"/>
                  <a:pt x="649" y="2362"/>
                </a:cubicBezTo>
                <a:cubicBezTo>
                  <a:pt x="1014" y="2911"/>
                  <a:pt x="1347" y="3504"/>
                  <a:pt x="1755" y="3993"/>
                </a:cubicBezTo>
                <a:cubicBezTo>
                  <a:pt x="2224" y="4555"/>
                  <a:pt x="2712" y="5070"/>
                  <a:pt x="3122" y="5724"/>
                </a:cubicBezTo>
                <a:cubicBezTo>
                  <a:pt x="3494" y="6320"/>
                  <a:pt x="3374" y="7060"/>
                  <a:pt x="3027" y="7548"/>
                </a:cubicBezTo>
                <a:cubicBezTo>
                  <a:pt x="2646" y="8087"/>
                  <a:pt x="2333" y="8705"/>
                  <a:pt x="2051" y="9313"/>
                </a:cubicBezTo>
                <a:cubicBezTo>
                  <a:pt x="1765" y="9933"/>
                  <a:pt x="1415" y="10499"/>
                  <a:pt x="1147" y="11134"/>
                </a:cubicBezTo>
                <a:cubicBezTo>
                  <a:pt x="913" y="11688"/>
                  <a:pt x="605" y="12193"/>
                  <a:pt x="335" y="12724"/>
                </a:cubicBezTo>
                <a:cubicBezTo>
                  <a:pt x="274" y="12843"/>
                  <a:pt x="384" y="13160"/>
                  <a:pt x="461" y="13160"/>
                </a:cubicBezTo>
                <a:cubicBezTo>
                  <a:pt x="467" y="13160"/>
                  <a:pt x="473" y="13158"/>
                  <a:pt x="478" y="13154"/>
                </a:cubicBezTo>
                <a:cubicBezTo>
                  <a:pt x="639" y="13037"/>
                  <a:pt x="815" y="13110"/>
                  <a:pt x="988" y="13022"/>
                </a:cubicBezTo>
                <a:cubicBezTo>
                  <a:pt x="1225" y="12901"/>
                  <a:pt x="1511" y="12944"/>
                  <a:pt x="1776" y="12908"/>
                </a:cubicBezTo>
                <a:cubicBezTo>
                  <a:pt x="1778" y="12908"/>
                  <a:pt x="1780" y="12908"/>
                  <a:pt x="1782" y="12908"/>
                </a:cubicBezTo>
                <a:cubicBezTo>
                  <a:pt x="1842" y="12908"/>
                  <a:pt x="1800" y="13061"/>
                  <a:pt x="1851" y="13061"/>
                </a:cubicBezTo>
                <a:cubicBezTo>
                  <a:pt x="1862" y="13061"/>
                  <a:pt x="1877" y="13054"/>
                  <a:pt x="1898" y="13037"/>
                </a:cubicBezTo>
                <a:cubicBezTo>
                  <a:pt x="2040" y="12925"/>
                  <a:pt x="2191" y="12901"/>
                  <a:pt x="2345" y="12901"/>
                </a:cubicBezTo>
                <a:cubicBezTo>
                  <a:pt x="2467" y="12901"/>
                  <a:pt x="2591" y="12916"/>
                  <a:pt x="2713" y="12916"/>
                </a:cubicBezTo>
                <a:cubicBezTo>
                  <a:pt x="2847" y="12916"/>
                  <a:pt x="2979" y="12898"/>
                  <a:pt x="3106" y="12823"/>
                </a:cubicBezTo>
                <a:cubicBezTo>
                  <a:pt x="3114" y="12819"/>
                  <a:pt x="3125" y="12817"/>
                  <a:pt x="3140" y="12817"/>
                </a:cubicBezTo>
                <a:cubicBezTo>
                  <a:pt x="3154" y="12817"/>
                  <a:pt x="3172" y="12819"/>
                  <a:pt x="3192" y="12819"/>
                </a:cubicBezTo>
                <a:cubicBezTo>
                  <a:pt x="3248" y="12819"/>
                  <a:pt x="3317" y="12808"/>
                  <a:pt x="3361" y="12729"/>
                </a:cubicBezTo>
                <a:cubicBezTo>
                  <a:pt x="3362" y="12727"/>
                  <a:pt x="3365" y="12726"/>
                  <a:pt x="3369" y="12726"/>
                </a:cubicBezTo>
                <a:cubicBezTo>
                  <a:pt x="3376" y="12726"/>
                  <a:pt x="3385" y="12729"/>
                  <a:pt x="3389" y="12734"/>
                </a:cubicBezTo>
                <a:cubicBezTo>
                  <a:pt x="3439" y="12796"/>
                  <a:pt x="3489" y="12816"/>
                  <a:pt x="3538" y="12816"/>
                </a:cubicBezTo>
                <a:cubicBezTo>
                  <a:pt x="3622" y="12816"/>
                  <a:pt x="3704" y="12758"/>
                  <a:pt x="3779" y="12758"/>
                </a:cubicBezTo>
                <a:cubicBezTo>
                  <a:pt x="3781" y="12758"/>
                  <a:pt x="3782" y="12758"/>
                  <a:pt x="3784" y="12758"/>
                </a:cubicBezTo>
                <a:cubicBezTo>
                  <a:pt x="3845" y="12760"/>
                  <a:pt x="3907" y="12761"/>
                  <a:pt x="3969" y="12761"/>
                </a:cubicBezTo>
                <a:cubicBezTo>
                  <a:pt x="4233" y="12761"/>
                  <a:pt x="4497" y="12744"/>
                  <a:pt x="4758" y="12708"/>
                </a:cubicBezTo>
                <a:cubicBezTo>
                  <a:pt x="4816" y="12701"/>
                  <a:pt x="4911" y="12629"/>
                  <a:pt x="4997" y="12629"/>
                </a:cubicBezTo>
                <a:cubicBezTo>
                  <a:pt x="5062" y="12629"/>
                  <a:pt x="5120" y="12670"/>
                  <a:pt x="5153" y="12811"/>
                </a:cubicBezTo>
                <a:cubicBezTo>
                  <a:pt x="5194" y="12790"/>
                  <a:pt x="5237" y="12805"/>
                  <a:pt x="5286" y="12783"/>
                </a:cubicBezTo>
                <a:cubicBezTo>
                  <a:pt x="5423" y="12720"/>
                  <a:pt x="5551" y="12535"/>
                  <a:pt x="5700" y="12535"/>
                </a:cubicBezTo>
                <a:cubicBezTo>
                  <a:pt x="5763" y="12535"/>
                  <a:pt x="5830" y="12568"/>
                  <a:pt x="5904" y="12658"/>
                </a:cubicBezTo>
                <a:cubicBezTo>
                  <a:pt x="5907" y="12662"/>
                  <a:pt x="5915" y="12664"/>
                  <a:pt x="5924" y="12664"/>
                </a:cubicBezTo>
                <a:cubicBezTo>
                  <a:pt x="5954" y="12664"/>
                  <a:pt x="6004" y="12645"/>
                  <a:pt x="6015" y="12621"/>
                </a:cubicBezTo>
                <a:cubicBezTo>
                  <a:pt x="6066" y="12508"/>
                  <a:pt x="6128" y="12469"/>
                  <a:pt x="6189" y="12469"/>
                </a:cubicBezTo>
                <a:cubicBezTo>
                  <a:pt x="6275" y="12469"/>
                  <a:pt x="6359" y="12546"/>
                  <a:pt x="6406" y="12596"/>
                </a:cubicBezTo>
                <a:cubicBezTo>
                  <a:pt x="6449" y="12642"/>
                  <a:pt x="6493" y="12656"/>
                  <a:pt x="6539" y="12656"/>
                </a:cubicBezTo>
                <a:cubicBezTo>
                  <a:pt x="6616" y="12656"/>
                  <a:pt x="6695" y="12614"/>
                  <a:pt x="6768" y="12614"/>
                </a:cubicBezTo>
                <a:cubicBezTo>
                  <a:pt x="6817" y="12614"/>
                  <a:pt x="6863" y="12632"/>
                  <a:pt x="6904" y="12695"/>
                </a:cubicBezTo>
                <a:cubicBezTo>
                  <a:pt x="6907" y="12699"/>
                  <a:pt x="6911" y="12701"/>
                  <a:pt x="6915" y="12701"/>
                </a:cubicBezTo>
                <a:cubicBezTo>
                  <a:pt x="6930" y="12701"/>
                  <a:pt x="6945" y="12664"/>
                  <a:pt x="6935" y="12626"/>
                </a:cubicBezTo>
                <a:cubicBezTo>
                  <a:pt x="6901" y="12501"/>
                  <a:pt x="6925" y="12483"/>
                  <a:pt x="6971" y="12483"/>
                </a:cubicBezTo>
                <a:cubicBezTo>
                  <a:pt x="6989" y="12483"/>
                  <a:pt x="7010" y="12486"/>
                  <a:pt x="7031" y="12486"/>
                </a:cubicBezTo>
                <a:cubicBezTo>
                  <a:pt x="7042" y="12486"/>
                  <a:pt x="7053" y="12485"/>
                  <a:pt x="7064" y="12483"/>
                </a:cubicBezTo>
                <a:cubicBezTo>
                  <a:pt x="7075" y="12481"/>
                  <a:pt x="7086" y="12480"/>
                  <a:pt x="7097" y="12480"/>
                </a:cubicBezTo>
                <a:cubicBezTo>
                  <a:pt x="7229" y="12480"/>
                  <a:pt x="7329" y="12622"/>
                  <a:pt x="7452" y="12622"/>
                </a:cubicBezTo>
                <a:cubicBezTo>
                  <a:pt x="7472" y="12622"/>
                  <a:pt x="7492" y="12618"/>
                  <a:pt x="7512" y="12610"/>
                </a:cubicBezTo>
                <a:cubicBezTo>
                  <a:pt x="7831" y="12488"/>
                  <a:pt x="8158" y="12538"/>
                  <a:pt x="8481" y="12504"/>
                </a:cubicBezTo>
                <a:cubicBezTo>
                  <a:pt x="8486" y="12504"/>
                  <a:pt x="8490" y="12503"/>
                  <a:pt x="8495" y="12503"/>
                </a:cubicBezTo>
                <a:cubicBezTo>
                  <a:pt x="8603" y="12503"/>
                  <a:pt x="8709" y="12620"/>
                  <a:pt x="8788" y="12620"/>
                </a:cubicBezTo>
                <a:cubicBezTo>
                  <a:pt x="8803" y="12620"/>
                  <a:pt x="8816" y="12616"/>
                  <a:pt x="8829" y="12607"/>
                </a:cubicBezTo>
                <a:cubicBezTo>
                  <a:pt x="8935" y="12531"/>
                  <a:pt x="9041" y="12508"/>
                  <a:pt x="9149" y="12508"/>
                </a:cubicBezTo>
                <a:cubicBezTo>
                  <a:pt x="9301" y="12508"/>
                  <a:pt x="9454" y="12552"/>
                  <a:pt x="9609" y="12552"/>
                </a:cubicBezTo>
                <a:cubicBezTo>
                  <a:pt x="9692" y="12552"/>
                  <a:pt x="9776" y="12540"/>
                  <a:pt x="9860" y="12500"/>
                </a:cubicBezTo>
                <a:cubicBezTo>
                  <a:pt x="9945" y="12461"/>
                  <a:pt x="10032" y="12446"/>
                  <a:pt x="10120" y="12446"/>
                </a:cubicBezTo>
                <a:cubicBezTo>
                  <a:pt x="10354" y="12446"/>
                  <a:pt x="10598" y="12548"/>
                  <a:pt x="10848" y="12548"/>
                </a:cubicBezTo>
                <a:cubicBezTo>
                  <a:pt x="10909" y="12548"/>
                  <a:pt x="10972" y="12542"/>
                  <a:pt x="11034" y="12526"/>
                </a:cubicBezTo>
                <a:cubicBezTo>
                  <a:pt x="11116" y="12506"/>
                  <a:pt x="11199" y="12498"/>
                  <a:pt x="11283" y="12498"/>
                </a:cubicBezTo>
                <a:cubicBezTo>
                  <a:pt x="11488" y="12498"/>
                  <a:pt x="11699" y="12542"/>
                  <a:pt x="11909" y="12542"/>
                </a:cubicBezTo>
                <a:cubicBezTo>
                  <a:pt x="12000" y="12542"/>
                  <a:pt x="12091" y="12534"/>
                  <a:pt x="12181" y="12510"/>
                </a:cubicBezTo>
                <a:cubicBezTo>
                  <a:pt x="12325" y="12473"/>
                  <a:pt x="12468" y="12460"/>
                  <a:pt x="12612" y="12460"/>
                </a:cubicBezTo>
                <a:cubicBezTo>
                  <a:pt x="12966" y="12460"/>
                  <a:pt x="13320" y="12541"/>
                  <a:pt x="13678" y="12541"/>
                </a:cubicBezTo>
                <a:cubicBezTo>
                  <a:pt x="13822" y="12541"/>
                  <a:pt x="13967" y="12527"/>
                  <a:pt x="14112" y="12491"/>
                </a:cubicBezTo>
                <a:cubicBezTo>
                  <a:pt x="14232" y="12460"/>
                  <a:pt x="14352" y="12449"/>
                  <a:pt x="14473" y="12449"/>
                </a:cubicBezTo>
                <a:cubicBezTo>
                  <a:pt x="14794" y="12449"/>
                  <a:pt x="15119" y="12526"/>
                  <a:pt x="15449" y="12526"/>
                </a:cubicBezTo>
                <a:cubicBezTo>
                  <a:pt x="15537" y="12526"/>
                  <a:pt x="15627" y="12521"/>
                  <a:pt x="15717" y="12507"/>
                </a:cubicBezTo>
                <a:cubicBezTo>
                  <a:pt x="15862" y="12484"/>
                  <a:pt x="16011" y="12476"/>
                  <a:pt x="16163" y="12476"/>
                </a:cubicBezTo>
                <a:cubicBezTo>
                  <a:pt x="16471" y="12476"/>
                  <a:pt x="16787" y="12509"/>
                  <a:pt x="17097" y="12520"/>
                </a:cubicBezTo>
                <a:cubicBezTo>
                  <a:pt x="17191" y="12523"/>
                  <a:pt x="17271" y="12631"/>
                  <a:pt x="17366" y="12631"/>
                </a:cubicBezTo>
                <a:cubicBezTo>
                  <a:pt x="17393" y="12631"/>
                  <a:pt x="17421" y="12622"/>
                  <a:pt x="17451" y="12599"/>
                </a:cubicBezTo>
                <a:cubicBezTo>
                  <a:pt x="17608" y="12480"/>
                  <a:pt x="17769" y="12445"/>
                  <a:pt x="17932" y="12445"/>
                </a:cubicBezTo>
                <a:cubicBezTo>
                  <a:pt x="18165" y="12445"/>
                  <a:pt x="18402" y="12516"/>
                  <a:pt x="18637" y="12516"/>
                </a:cubicBezTo>
                <a:cubicBezTo>
                  <a:pt x="18702" y="12516"/>
                  <a:pt x="18766" y="12510"/>
                  <a:pt x="18831" y="12497"/>
                </a:cubicBezTo>
                <a:cubicBezTo>
                  <a:pt x="18968" y="12468"/>
                  <a:pt x="19134" y="12448"/>
                  <a:pt x="19304" y="12448"/>
                </a:cubicBezTo>
                <a:cubicBezTo>
                  <a:pt x="19406" y="12448"/>
                  <a:pt x="19508" y="12455"/>
                  <a:pt x="19607" y="12471"/>
                </a:cubicBezTo>
                <a:cubicBezTo>
                  <a:pt x="19744" y="12494"/>
                  <a:pt x="19882" y="12503"/>
                  <a:pt x="20021" y="12503"/>
                </a:cubicBezTo>
                <a:cubicBezTo>
                  <a:pt x="20257" y="12503"/>
                  <a:pt x="20495" y="12477"/>
                  <a:pt x="20732" y="12449"/>
                </a:cubicBezTo>
                <a:cubicBezTo>
                  <a:pt x="20750" y="12447"/>
                  <a:pt x="20769" y="12446"/>
                  <a:pt x="20788" y="12446"/>
                </a:cubicBezTo>
                <a:cubicBezTo>
                  <a:pt x="20964" y="12446"/>
                  <a:pt x="21176" y="12526"/>
                  <a:pt x="21316" y="12526"/>
                </a:cubicBezTo>
                <a:cubicBezTo>
                  <a:pt x="21355" y="12526"/>
                  <a:pt x="21389" y="12519"/>
                  <a:pt x="21415" y="12503"/>
                </a:cubicBezTo>
                <a:cubicBezTo>
                  <a:pt x="21477" y="12463"/>
                  <a:pt x="21541" y="12449"/>
                  <a:pt x="21607" y="12449"/>
                </a:cubicBezTo>
                <a:cubicBezTo>
                  <a:pt x="21760" y="12449"/>
                  <a:pt x="21918" y="12527"/>
                  <a:pt x="22063" y="12527"/>
                </a:cubicBezTo>
                <a:cubicBezTo>
                  <a:pt x="22176" y="12527"/>
                  <a:pt x="22282" y="12480"/>
                  <a:pt x="22372" y="12311"/>
                </a:cubicBezTo>
                <a:cubicBezTo>
                  <a:pt x="22386" y="12328"/>
                  <a:pt x="22397" y="12353"/>
                  <a:pt x="22413" y="12362"/>
                </a:cubicBezTo>
                <a:cubicBezTo>
                  <a:pt x="22532" y="12431"/>
                  <a:pt x="22664" y="12461"/>
                  <a:pt x="22789" y="12461"/>
                </a:cubicBezTo>
                <a:cubicBezTo>
                  <a:pt x="22875" y="12461"/>
                  <a:pt x="22958" y="12447"/>
                  <a:pt x="23032" y="12420"/>
                </a:cubicBezTo>
                <a:cubicBezTo>
                  <a:pt x="23129" y="12384"/>
                  <a:pt x="23218" y="12368"/>
                  <a:pt x="23305" y="12368"/>
                </a:cubicBezTo>
                <a:cubicBezTo>
                  <a:pt x="23419" y="12368"/>
                  <a:pt x="23528" y="12396"/>
                  <a:pt x="23644" y="12443"/>
                </a:cubicBezTo>
                <a:cubicBezTo>
                  <a:pt x="23695" y="12464"/>
                  <a:pt x="23735" y="12525"/>
                  <a:pt x="23794" y="12525"/>
                </a:cubicBezTo>
                <a:cubicBezTo>
                  <a:pt x="23815" y="12525"/>
                  <a:pt x="23837" y="12518"/>
                  <a:pt x="23863" y="12499"/>
                </a:cubicBezTo>
                <a:cubicBezTo>
                  <a:pt x="24005" y="12400"/>
                  <a:pt x="24155" y="12371"/>
                  <a:pt x="24306" y="12371"/>
                </a:cubicBezTo>
                <a:cubicBezTo>
                  <a:pt x="24509" y="12371"/>
                  <a:pt x="24714" y="12423"/>
                  <a:pt x="24906" y="12426"/>
                </a:cubicBezTo>
                <a:cubicBezTo>
                  <a:pt x="25329" y="12432"/>
                  <a:pt x="25762" y="12510"/>
                  <a:pt x="26188" y="12510"/>
                </a:cubicBezTo>
                <a:cubicBezTo>
                  <a:pt x="26259" y="12510"/>
                  <a:pt x="26330" y="12508"/>
                  <a:pt x="26401" y="12503"/>
                </a:cubicBezTo>
                <a:cubicBezTo>
                  <a:pt x="26428" y="12501"/>
                  <a:pt x="26454" y="12500"/>
                  <a:pt x="26481" y="12500"/>
                </a:cubicBezTo>
                <a:cubicBezTo>
                  <a:pt x="26684" y="12500"/>
                  <a:pt x="26882" y="12551"/>
                  <a:pt x="27089" y="12551"/>
                </a:cubicBezTo>
                <a:cubicBezTo>
                  <a:pt x="27144" y="12551"/>
                  <a:pt x="27199" y="12547"/>
                  <a:pt x="27255" y="12538"/>
                </a:cubicBezTo>
                <a:cubicBezTo>
                  <a:pt x="27411" y="12514"/>
                  <a:pt x="27570" y="12507"/>
                  <a:pt x="27730" y="12507"/>
                </a:cubicBezTo>
                <a:cubicBezTo>
                  <a:pt x="27965" y="12507"/>
                  <a:pt x="28204" y="12522"/>
                  <a:pt x="28443" y="12522"/>
                </a:cubicBezTo>
                <a:cubicBezTo>
                  <a:pt x="28539" y="12522"/>
                  <a:pt x="28635" y="12520"/>
                  <a:pt x="28730" y="12513"/>
                </a:cubicBezTo>
                <a:cubicBezTo>
                  <a:pt x="28736" y="12512"/>
                  <a:pt x="28742" y="12512"/>
                  <a:pt x="28747" y="12512"/>
                </a:cubicBezTo>
                <a:cubicBezTo>
                  <a:pt x="28835" y="12512"/>
                  <a:pt x="28930" y="12555"/>
                  <a:pt x="29013" y="12555"/>
                </a:cubicBezTo>
                <a:cubicBezTo>
                  <a:pt x="29039" y="12555"/>
                  <a:pt x="29064" y="12551"/>
                  <a:pt x="29088" y="12540"/>
                </a:cubicBezTo>
                <a:cubicBezTo>
                  <a:pt x="29177" y="12497"/>
                  <a:pt x="29260" y="12475"/>
                  <a:pt x="29339" y="12475"/>
                </a:cubicBezTo>
                <a:cubicBezTo>
                  <a:pt x="29485" y="12475"/>
                  <a:pt x="29616" y="12550"/>
                  <a:pt x="29741" y="12708"/>
                </a:cubicBezTo>
                <a:cubicBezTo>
                  <a:pt x="29774" y="12634"/>
                  <a:pt x="29773" y="12466"/>
                  <a:pt x="29839" y="12466"/>
                </a:cubicBezTo>
                <a:cubicBezTo>
                  <a:pt x="29866" y="12466"/>
                  <a:pt x="29905" y="12495"/>
                  <a:pt x="29962" y="12569"/>
                </a:cubicBezTo>
                <a:cubicBezTo>
                  <a:pt x="29998" y="12615"/>
                  <a:pt x="30042" y="12635"/>
                  <a:pt x="30090" y="12635"/>
                </a:cubicBezTo>
                <a:cubicBezTo>
                  <a:pt x="30132" y="12635"/>
                  <a:pt x="30177" y="12620"/>
                  <a:pt x="30221" y="12596"/>
                </a:cubicBezTo>
                <a:cubicBezTo>
                  <a:pt x="30349" y="12525"/>
                  <a:pt x="30483" y="12500"/>
                  <a:pt x="30617" y="12500"/>
                </a:cubicBezTo>
                <a:cubicBezTo>
                  <a:pt x="30766" y="12500"/>
                  <a:pt x="30913" y="12531"/>
                  <a:pt x="31050" y="12560"/>
                </a:cubicBezTo>
                <a:cubicBezTo>
                  <a:pt x="31134" y="12579"/>
                  <a:pt x="31237" y="12640"/>
                  <a:pt x="31321" y="12640"/>
                </a:cubicBezTo>
                <a:cubicBezTo>
                  <a:pt x="31356" y="12640"/>
                  <a:pt x="31389" y="12629"/>
                  <a:pt x="31416" y="12599"/>
                </a:cubicBezTo>
                <a:cubicBezTo>
                  <a:pt x="31461" y="12549"/>
                  <a:pt x="31504" y="12531"/>
                  <a:pt x="31546" y="12531"/>
                </a:cubicBezTo>
                <a:cubicBezTo>
                  <a:pt x="31641" y="12531"/>
                  <a:pt x="31725" y="12621"/>
                  <a:pt x="31793" y="12627"/>
                </a:cubicBezTo>
                <a:cubicBezTo>
                  <a:pt x="31821" y="12630"/>
                  <a:pt x="31849" y="12631"/>
                  <a:pt x="31876" y="12631"/>
                </a:cubicBezTo>
                <a:cubicBezTo>
                  <a:pt x="32078" y="12631"/>
                  <a:pt x="32275" y="12567"/>
                  <a:pt x="32477" y="12567"/>
                </a:cubicBezTo>
                <a:cubicBezTo>
                  <a:pt x="32552" y="12567"/>
                  <a:pt x="32628" y="12576"/>
                  <a:pt x="32705" y="12601"/>
                </a:cubicBezTo>
                <a:cubicBezTo>
                  <a:pt x="32915" y="12668"/>
                  <a:pt x="33150" y="12735"/>
                  <a:pt x="33368" y="12735"/>
                </a:cubicBezTo>
                <a:cubicBezTo>
                  <a:pt x="33474" y="12735"/>
                  <a:pt x="33577" y="12719"/>
                  <a:pt x="33671" y="12679"/>
                </a:cubicBezTo>
                <a:cubicBezTo>
                  <a:pt x="33778" y="12633"/>
                  <a:pt x="33882" y="12617"/>
                  <a:pt x="33983" y="12617"/>
                </a:cubicBezTo>
                <a:cubicBezTo>
                  <a:pt x="34193" y="12617"/>
                  <a:pt x="34395" y="12684"/>
                  <a:pt x="34603" y="12684"/>
                </a:cubicBezTo>
                <a:cubicBezTo>
                  <a:pt x="34644" y="12684"/>
                  <a:pt x="34685" y="12681"/>
                  <a:pt x="34726" y="12675"/>
                </a:cubicBezTo>
                <a:cubicBezTo>
                  <a:pt x="34881" y="12652"/>
                  <a:pt x="35039" y="12646"/>
                  <a:pt x="35200" y="12646"/>
                </a:cubicBezTo>
                <a:cubicBezTo>
                  <a:pt x="35379" y="12646"/>
                  <a:pt x="35561" y="12654"/>
                  <a:pt x="35740" y="12654"/>
                </a:cubicBezTo>
                <a:cubicBezTo>
                  <a:pt x="36151" y="12657"/>
                  <a:pt x="36570" y="12658"/>
                  <a:pt x="36975" y="12744"/>
                </a:cubicBezTo>
                <a:cubicBezTo>
                  <a:pt x="36996" y="12748"/>
                  <a:pt x="37018" y="12750"/>
                  <a:pt x="37040" y="12750"/>
                </a:cubicBezTo>
                <a:cubicBezTo>
                  <a:pt x="37134" y="12750"/>
                  <a:pt x="37235" y="12719"/>
                  <a:pt x="37323" y="12719"/>
                </a:cubicBezTo>
                <a:cubicBezTo>
                  <a:pt x="37396" y="12719"/>
                  <a:pt x="37460" y="12740"/>
                  <a:pt x="37505" y="12816"/>
                </a:cubicBezTo>
                <a:cubicBezTo>
                  <a:pt x="37532" y="12862"/>
                  <a:pt x="37560" y="12880"/>
                  <a:pt x="37588" y="12880"/>
                </a:cubicBezTo>
                <a:cubicBezTo>
                  <a:pt x="37670" y="12880"/>
                  <a:pt x="37751" y="12721"/>
                  <a:pt x="37818" y="12721"/>
                </a:cubicBezTo>
                <a:cubicBezTo>
                  <a:pt x="37850" y="12721"/>
                  <a:pt x="37879" y="12756"/>
                  <a:pt x="37904" y="12862"/>
                </a:cubicBezTo>
                <a:cubicBezTo>
                  <a:pt x="37972" y="12753"/>
                  <a:pt x="38051" y="12721"/>
                  <a:pt x="38133" y="12721"/>
                </a:cubicBezTo>
                <a:cubicBezTo>
                  <a:pt x="38242" y="12721"/>
                  <a:pt x="38358" y="12775"/>
                  <a:pt x="38467" y="12775"/>
                </a:cubicBezTo>
                <a:cubicBezTo>
                  <a:pt x="38529" y="12775"/>
                  <a:pt x="38589" y="12758"/>
                  <a:pt x="38645" y="12704"/>
                </a:cubicBezTo>
                <a:cubicBezTo>
                  <a:pt x="38661" y="12689"/>
                  <a:pt x="38686" y="12683"/>
                  <a:pt x="38714" y="12683"/>
                </a:cubicBezTo>
                <a:cubicBezTo>
                  <a:pt x="38761" y="12683"/>
                  <a:pt x="38817" y="12701"/>
                  <a:pt x="38853" y="12725"/>
                </a:cubicBezTo>
                <a:cubicBezTo>
                  <a:pt x="38938" y="12785"/>
                  <a:pt x="39022" y="12805"/>
                  <a:pt x="39106" y="12805"/>
                </a:cubicBezTo>
                <a:cubicBezTo>
                  <a:pt x="39286" y="12805"/>
                  <a:pt x="39463" y="12713"/>
                  <a:pt x="39638" y="12713"/>
                </a:cubicBezTo>
                <a:cubicBezTo>
                  <a:pt x="39658" y="12713"/>
                  <a:pt x="39678" y="12714"/>
                  <a:pt x="39698" y="12717"/>
                </a:cubicBezTo>
                <a:cubicBezTo>
                  <a:pt x="39714" y="12719"/>
                  <a:pt x="39730" y="12720"/>
                  <a:pt x="39746" y="12720"/>
                </a:cubicBezTo>
                <a:cubicBezTo>
                  <a:pt x="39872" y="12720"/>
                  <a:pt x="40004" y="12663"/>
                  <a:pt x="40131" y="12663"/>
                </a:cubicBezTo>
                <a:cubicBezTo>
                  <a:pt x="40238" y="12663"/>
                  <a:pt x="40341" y="12703"/>
                  <a:pt x="40432" y="12852"/>
                </a:cubicBezTo>
                <a:cubicBezTo>
                  <a:pt x="40455" y="12889"/>
                  <a:pt x="40495" y="12929"/>
                  <a:pt x="40528" y="12929"/>
                </a:cubicBezTo>
                <a:cubicBezTo>
                  <a:pt x="40562" y="12929"/>
                  <a:pt x="40588" y="12888"/>
                  <a:pt x="40581" y="12764"/>
                </a:cubicBezTo>
                <a:cubicBezTo>
                  <a:pt x="40579" y="12719"/>
                  <a:pt x="40619" y="12705"/>
                  <a:pt x="40661" y="12705"/>
                </a:cubicBezTo>
                <a:cubicBezTo>
                  <a:pt x="40690" y="12705"/>
                  <a:pt x="40720" y="12712"/>
                  <a:pt x="40740" y="12719"/>
                </a:cubicBezTo>
                <a:cubicBezTo>
                  <a:pt x="40860" y="12766"/>
                  <a:pt x="40981" y="12796"/>
                  <a:pt x="41101" y="12796"/>
                </a:cubicBezTo>
                <a:cubicBezTo>
                  <a:pt x="41214" y="12796"/>
                  <a:pt x="41326" y="12770"/>
                  <a:pt x="41435" y="12706"/>
                </a:cubicBezTo>
                <a:cubicBezTo>
                  <a:pt x="41449" y="12698"/>
                  <a:pt x="41461" y="12694"/>
                  <a:pt x="41473" y="12694"/>
                </a:cubicBezTo>
                <a:cubicBezTo>
                  <a:pt x="41553" y="12694"/>
                  <a:pt x="41583" y="12859"/>
                  <a:pt x="41605" y="12859"/>
                </a:cubicBezTo>
                <a:cubicBezTo>
                  <a:pt x="41610" y="12859"/>
                  <a:pt x="41614" y="12849"/>
                  <a:pt x="41619" y="12825"/>
                </a:cubicBezTo>
                <a:cubicBezTo>
                  <a:pt x="41644" y="12698"/>
                  <a:pt x="41680" y="12662"/>
                  <a:pt x="41720" y="12662"/>
                </a:cubicBezTo>
                <a:cubicBezTo>
                  <a:pt x="41770" y="12662"/>
                  <a:pt x="41826" y="12717"/>
                  <a:pt x="41874" y="12717"/>
                </a:cubicBezTo>
                <a:cubicBezTo>
                  <a:pt x="41880" y="12717"/>
                  <a:pt x="41887" y="12716"/>
                  <a:pt x="41893" y="12714"/>
                </a:cubicBezTo>
                <a:cubicBezTo>
                  <a:pt x="41936" y="12698"/>
                  <a:pt x="41979" y="12693"/>
                  <a:pt x="42023" y="12693"/>
                </a:cubicBezTo>
                <a:cubicBezTo>
                  <a:pt x="42148" y="12693"/>
                  <a:pt x="42270" y="12742"/>
                  <a:pt x="42388" y="12742"/>
                </a:cubicBezTo>
                <a:cubicBezTo>
                  <a:pt x="42402" y="12742"/>
                  <a:pt x="42416" y="12741"/>
                  <a:pt x="42430" y="12740"/>
                </a:cubicBezTo>
                <a:cubicBezTo>
                  <a:pt x="42618" y="12719"/>
                  <a:pt x="42810" y="12649"/>
                  <a:pt x="42998" y="12649"/>
                </a:cubicBezTo>
                <a:cubicBezTo>
                  <a:pt x="43032" y="12649"/>
                  <a:pt x="43066" y="12652"/>
                  <a:pt x="43099" y="12657"/>
                </a:cubicBezTo>
                <a:cubicBezTo>
                  <a:pt x="43292" y="12687"/>
                  <a:pt x="43499" y="12721"/>
                  <a:pt x="43691" y="12721"/>
                </a:cubicBezTo>
                <a:cubicBezTo>
                  <a:pt x="43805" y="12721"/>
                  <a:pt x="43913" y="12709"/>
                  <a:pt x="44011" y="12678"/>
                </a:cubicBezTo>
                <a:cubicBezTo>
                  <a:pt x="44234" y="12605"/>
                  <a:pt x="44455" y="12593"/>
                  <a:pt x="44674" y="12593"/>
                </a:cubicBezTo>
                <a:cubicBezTo>
                  <a:pt x="44782" y="12593"/>
                  <a:pt x="44889" y="12596"/>
                  <a:pt x="44996" y="12596"/>
                </a:cubicBezTo>
                <a:cubicBezTo>
                  <a:pt x="45096" y="12596"/>
                  <a:pt x="45196" y="12593"/>
                  <a:pt x="45296" y="12584"/>
                </a:cubicBezTo>
                <a:cubicBezTo>
                  <a:pt x="45608" y="12553"/>
                  <a:pt x="45922" y="12454"/>
                  <a:pt x="46237" y="12454"/>
                </a:cubicBezTo>
                <a:cubicBezTo>
                  <a:pt x="46332" y="12454"/>
                  <a:pt x="46426" y="12462"/>
                  <a:pt x="46521" y="12485"/>
                </a:cubicBezTo>
                <a:cubicBezTo>
                  <a:pt x="46530" y="12487"/>
                  <a:pt x="46539" y="12488"/>
                  <a:pt x="46548" y="12488"/>
                </a:cubicBezTo>
                <a:cubicBezTo>
                  <a:pt x="46607" y="12488"/>
                  <a:pt x="46642" y="12436"/>
                  <a:pt x="46687" y="12410"/>
                </a:cubicBezTo>
                <a:cubicBezTo>
                  <a:pt x="46757" y="12370"/>
                  <a:pt x="46827" y="12352"/>
                  <a:pt x="46896" y="12352"/>
                </a:cubicBezTo>
                <a:cubicBezTo>
                  <a:pt x="46981" y="12352"/>
                  <a:pt x="47065" y="12379"/>
                  <a:pt x="47149" y="12422"/>
                </a:cubicBezTo>
                <a:cubicBezTo>
                  <a:pt x="47196" y="12446"/>
                  <a:pt x="47240" y="12477"/>
                  <a:pt x="47287" y="12505"/>
                </a:cubicBezTo>
                <a:cubicBezTo>
                  <a:pt x="47322" y="12372"/>
                  <a:pt x="47350" y="12328"/>
                  <a:pt x="47383" y="12328"/>
                </a:cubicBezTo>
                <a:cubicBezTo>
                  <a:pt x="47426" y="12328"/>
                  <a:pt x="47479" y="12404"/>
                  <a:pt x="47570" y="12457"/>
                </a:cubicBezTo>
                <a:cubicBezTo>
                  <a:pt x="47623" y="12487"/>
                  <a:pt x="47683" y="12500"/>
                  <a:pt x="47747" y="12500"/>
                </a:cubicBezTo>
                <a:cubicBezTo>
                  <a:pt x="47936" y="12500"/>
                  <a:pt x="48158" y="12392"/>
                  <a:pt x="48330" y="12342"/>
                </a:cubicBezTo>
                <a:cubicBezTo>
                  <a:pt x="48719" y="12231"/>
                  <a:pt x="49093" y="12286"/>
                  <a:pt x="49470" y="12256"/>
                </a:cubicBezTo>
                <a:cubicBezTo>
                  <a:pt x="49497" y="12254"/>
                  <a:pt x="49523" y="12253"/>
                  <a:pt x="49550" y="12253"/>
                </a:cubicBezTo>
                <a:cubicBezTo>
                  <a:pt x="49775" y="12253"/>
                  <a:pt x="50018" y="12318"/>
                  <a:pt x="50232" y="12318"/>
                </a:cubicBezTo>
                <a:cubicBezTo>
                  <a:pt x="50248" y="12318"/>
                  <a:pt x="50263" y="12318"/>
                  <a:pt x="50279" y="12317"/>
                </a:cubicBezTo>
                <a:cubicBezTo>
                  <a:pt x="50454" y="12308"/>
                  <a:pt x="50586" y="12301"/>
                  <a:pt x="50695" y="12301"/>
                </a:cubicBezTo>
                <a:cubicBezTo>
                  <a:pt x="50988" y="12301"/>
                  <a:pt x="51115" y="12352"/>
                  <a:pt x="51483" y="12546"/>
                </a:cubicBezTo>
                <a:cubicBezTo>
                  <a:pt x="51501" y="12555"/>
                  <a:pt x="51522" y="12552"/>
                  <a:pt x="51542" y="12554"/>
                </a:cubicBezTo>
                <a:cubicBezTo>
                  <a:pt x="51544" y="12394"/>
                  <a:pt x="51570" y="12346"/>
                  <a:pt x="51606" y="12346"/>
                </a:cubicBezTo>
                <a:cubicBezTo>
                  <a:pt x="51663" y="12346"/>
                  <a:pt x="51744" y="12462"/>
                  <a:pt x="51800" y="12462"/>
                </a:cubicBezTo>
                <a:cubicBezTo>
                  <a:pt x="51808" y="12462"/>
                  <a:pt x="51815" y="12460"/>
                  <a:pt x="51821" y="12455"/>
                </a:cubicBezTo>
                <a:cubicBezTo>
                  <a:pt x="51915" y="12391"/>
                  <a:pt x="51997" y="12333"/>
                  <a:pt x="51957" y="12156"/>
                </a:cubicBezTo>
                <a:cubicBezTo>
                  <a:pt x="51864" y="11751"/>
                  <a:pt x="51710" y="11361"/>
                  <a:pt x="51502" y="11000"/>
                </a:cubicBezTo>
                <a:cubicBezTo>
                  <a:pt x="51057" y="10218"/>
                  <a:pt x="50568" y="9477"/>
                  <a:pt x="50116" y="8701"/>
                </a:cubicBezTo>
                <a:cubicBezTo>
                  <a:pt x="49823" y="8199"/>
                  <a:pt x="49511" y="7722"/>
                  <a:pt x="49191" y="7252"/>
                </a:cubicBezTo>
                <a:cubicBezTo>
                  <a:pt x="49036" y="7022"/>
                  <a:pt x="48916" y="6262"/>
                  <a:pt x="49048" y="6209"/>
                </a:cubicBezTo>
                <a:cubicBezTo>
                  <a:pt x="49525" y="6012"/>
                  <a:pt x="49530" y="5345"/>
                  <a:pt x="49838" y="4970"/>
                </a:cubicBezTo>
                <a:cubicBezTo>
                  <a:pt x="50078" y="4676"/>
                  <a:pt x="50225" y="4230"/>
                  <a:pt x="50486" y="3922"/>
                </a:cubicBezTo>
                <a:cubicBezTo>
                  <a:pt x="50538" y="3864"/>
                  <a:pt x="50571" y="3778"/>
                  <a:pt x="50612" y="3706"/>
                </a:cubicBezTo>
                <a:cubicBezTo>
                  <a:pt x="50801" y="3375"/>
                  <a:pt x="50810" y="2903"/>
                  <a:pt x="51134" y="2670"/>
                </a:cubicBezTo>
                <a:cubicBezTo>
                  <a:pt x="51225" y="2602"/>
                  <a:pt x="51364" y="2540"/>
                  <a:pt x="51356" y="2313"/>
                </a:cubicBezTo>
                <a:cubicBezTo>
                  <a:pt x="51349" y="2104"/>
                  <a:pt x="51488" y="1905"/>
                  <a:pt x="51643" y="1827"/>
                </a:cubicBezTo>
                <a:cubicBezTo>
                  <a:pt x="51719" y="1790"/>
                  <a:pt x="51667" y="1755"/>
                  <a:pt x="51648" y="1723"/>
                </a:cubicBezTo>
                <a:cubicBezTo>
                  <a:pt x="51565" y="1595"/>
                  <a:pt x="51730" y="1563"/>
                  <a:pt x="51709" y="1460"/>
                </a:cubicBezTo>
                <a:lnTo>
                  <a:pt x="51709" y="1460"/>
                </a:lnTo>
                <a:cubicBezTo>
                  <a:pt x="51709" y="1460"/>
                  <a:pt x="51710" y="1460"/>
                  <a:pt x="51710" y="1460"/>
                </a:cubicBezTo>
                <a:cubicBezTo>
                  <a:pt x="51929" y="1460"/>
                  <a:pt x="51940" y="1195"/>
                  <a:pt x="52026" y="1037"/>
                </a:cubicBezTo>
                <a:cubicBezTo>
                  <a:pt x="52127" y="851"/>
                  <a:pt x="51990" y="467"/>
                  <a:pt x="51833" y="467"/>
                </a:cubicBezTo>
                <a:cubicBezTo>
                  <a:pt x="51824" y="467"/>
                  <a:pt x="51814" y="469"/>
                  <a:pt x="51805" y="471"/>
                </a:cubicBezTo>
                <a:cubicBezTo>
                  <a:pt x="51761" y="484"/>
                  <a:pt x="51717" y="490"/>
                  <a:pt x="51675" y="490"/>
                </a:cubicBezTo>
                <a:cubicBezTo>
                  <a:pt x="51438" y="490"/>
                  <a:pt x="51232" y="315"/>
                  <a:pt x="50982" y="315"/>
                </a:cubicBezTo>
                <a:cubicBezTo>
                  <a:pt x="50975" y="315"/>
                  <a:pt x="50969" y="315"/>
                  <a:pt x="50963" y="315"/>
                </a:cubicBezTo>
                <a:cubicBezTo>
                  <a:pt x="50467" y="333"/>
                  <a:pt x="49964" y="345"/>
                  <a:pt x="49464" y="350"/>
                </a:cubicBezTo>
                <a:cubicBezTo>
                  <a:pt x="48938" y="354"/>
                  <a:pt x="48411" y="376"/>
                  <a:pt x="47884" y="376"/>
                </a:cubicBezTo>
                <a:cubicBezTo>
                  <a:pt x="47432" y="376"/>
                  <a:pt x="46979" y="360"/>
                  <a:pt x="46528" y="304"/>
                </a:cubicBezTo>
                <a:cubicBezTo>
                  <a:pt x="46403" y="289"/>
                  <a:pt x="46278" y="285"/>
                  <a:pt x="46152" y="285"/>
                </a:cubicBezTo>
                <a:cubicBezTo>
                  <a:pt x="46031" y="285"/>
                  <a:pt x="45909" y="288"/>
                  <a:pt x="45787" y="288"/>
                </a:cubicBezTo>
                <a:cubicBezTo>
                  <a:pt x="45697" y="288"/>
                  <a:pt x="45607" y="286"/>
                  <a:pt x="45517" y="280"/>
                </a:cubicBezTo>
                <a:cubicBezTo>
                  <a:pt x="45085" y="247"/>
                  <a:pt x="44655" y="171"/>
                  <a:pt x="44221" y="146"/>
                </a:cubicBezTo>
                <a:cubicBezTo>
                  <a:pt x="43917" y="129"/>
                  <a:pt x="43611" y="70"/>
                  <a:pt x="43307" y="70"/>
                </a:cubicBezTo>
                <a:cubicBezTo>
                  <a:pt x="43217" y="70"/>
                  <a:pt x="43128" y="75"/>
                  <a:pt x="43039" y="88"/>
                </a:cubicBezTo>
                <a:cubicBezTo>
                  <a:pt x="42991" y="95"/>
                  <a:pt x="42944" y="97"/>
                  <a:pt x="42896" y="97"/>
                </a:cubicBezTo>
                <a:cubicBezTo>
                  <a:pt x="42671" y="97"/>
                  <a:pt x="42450" y="33"/>
                  <a:pt x="42230" y="21"/>
                </a:cubicBezTo>
                <a:cubicBezTo>
                  <a:pt x="42099" y="14"/>
                  <a:pt x="41937" y="0"/>
                  <a:pt x="41797" y="0"/>
                </a:cubicBezTo>
                <a:close/>
              </a:path>
            </a:pathLst>
          </a:custGeom>
          <a:solidFill>
            <a:srgbClr val="A6DF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1240;p41">
            <a:extLst>
              <a:ext uri="{FF2B5EF4-FFF2-40B4-BE49-F238E27FC236}">
                <a16:creationId xmlns:a16="http://schemas.microsoft.com/office/drawing/2014/main" id="{B07507AC-F889-4D6F-9279-F04CCAEB7C34}"/>
              </a:ext>
            </a:extLst>
          </p:cNvPr>
          <p:cNvSpPr/>
          <p:nvPr/>
        </p:nvSpPr>
        <p:spPr>
          <a:xfrm>
            <a:off x="4901612" y="3720420"/>
            <a:ext cx="3232035" cy="899828"/>
          </a:xfrm>
          <a:custGeom>
            <a:avLst/>
            <a:gdLst/>
            <a:ahLst/>
            <a:cxnLst/>
            <a:rect l="l" t="t" r="r" b="b"/>
            <a:pathLst>
              <a:path w="52127" h="13160" extrusionOk="0">
                <a:moveTo>
                  <a:pt x="41797" y="0"/>
                </a:moveTo>
                <a:cubicBezTo>
                  <a:pt x="41733" y="0"/>
                  <a:pt x="41673" y="3"/>
                  <a:pt x="41623" y="11"/>
                </a:cubicBezTo>
                <a:cubicBezTo>
                  <a:pt x="41525" y="26"/>
                  <a:pt x="41427" y="30"/>
                  <a:pt x="41330" y="30"/>
                </a:cubicBezTo>
                <a:cubicBezTo>
                  <a:pt x="41198" y="30"/>
                  <a:pt x="41068" y="23"/>
                  <a:pt x="40937" y="23"/>
                </a:cubicBezTo>
                <a:cubicBezTo>
                  <a:pt x="40867" y="23"/>
                  <a:pt x="40798" y="25"/>
                  <a:pt x="40729" y="32"/>
                </a:cubicBezTo>
                <a:cubicBezTo>
                  <a:pt x="40603" y="44"/>
                  <a:pt x="40477" y="48"/>
                  <a:pt x="40351" y="48"/>
                </a:cubicBezTo>
                <a:cubicBezTo>
                  <a:pt x="40084" y="48"/>
                  <a:pt x="39817" y="30"/>
                  <a:pt x="39550" y="30"/>
                </a:cubicBezTo>
                <a:cubicBezTo>
                  <a:pt x="39365" y="30"/>
                  <a:pt x="39179" y="39"/>
                  <a:pt x="38993" y="69"/>
                </a:cubicBezTo>
                <a:cubicBezTo>
                  <a:pt x="38821" y="98"/>
                  <a:pt x="38647" y="103"/>
                  <a:pt x="38473" y="103"/>
                </a:cubicBezTo>
                <a:cubicBezTo>
                  <a:pt x="38377" y="103"/>
                  <a:pt x="38281" y="101"/>
                  <a:pt x="38184" y="101"/>
                </a:cubicBezTo>
                <a:cubicBezTo>
                  <a:pt x="37918" y="101"/>
                  <a:pt x="37652" y="113"/>
                  <a:pt x="37390" y="201"/>
                </a:cubicBezTo>
                <a:cubicBezTo>
                  <a:pt x="37360" y="211"/>
                  <a:pt x="37331" y="215"/>
                  <a:pt x="37301" y="215"/>
                </a:cubicBezTo>
                <a:cubicBezTo>
                  <a:pt x="37194" y="215"/>
                  <a:pt x="37089" y="162"/>
                  <a:pt x="36992" y="162"/>
                </a:cubicBezTo>
                <a:cubicBezTo>
                  <a:pt x="36968" y="162"/>
                  <a:pt x="36944" y="165"/>
                  <a:pt x="36921" y="173"/>
                </a:cubicBezTo>
                <a:cubicBezTo>
                  <a:pt x="36796" y="218"/>
                  <a:pt x="36660" y="258"/>
                  <a:pt x="36539" y="258"/>
                </a:cubicBezTo>
                <a:cubicBezTo>
                  <a:pt x="36493" y="258"/>
                  <a:pt x="36449" y="253"/>
                  <a:pt x="36409" y="239"/>
                </a:cubicBezTo>
                <a:cubicBezTo>
                  <a:pt x="36262" y="191"/>
                  <a:pt x="36117" y="175"/>
                  <a:pt x="35971" y="175"/>
                </a:cubicBezTo>
                <a:cubicBezTo>
                  <a:pt x="35659" y="175"/>
                  <a:pt x="35350" y="250"/>
                  <a:pt x="35039" y="250"/>
                </a:cubicBezTo>
                <a:cubicBezTo>
                  <a:pt x="34979" y="250"/>
                  <a:pt x="34919" y="247"/>
                  <a:pt x="34859" y="240"/>
                </a:cubicBezTo>
                <a:cubicBezTo>
                  <a:pt x="34741" y="227"/>
                  <a:pt x="34621" y="223"/>
                  <a:pt x="34502" y="223"/>
                </a:cubicBezTo>
                <a:cubicBezTo>
                  <a:pt x="34240" y="223"/>
                  <a:pt x="33976" y="245"/>
                  <a:pt x="33714" y="245"/>
                </a:cubicBezTo>
                <a:cubicBezTo>
                  <a:pt x="33711" y="245"/>
                  <a:pt x="33709" y="245"/>
                  <a:pt x="33706" y="245"/>
                </a:cubicBezTo>
                <a:cubicBezTo>
                  <a:pt x="33412" y="245"/>
                  <a:pt x="33118" y="196"/>
                  <a:pt x="32824" y="196"/>
                </a:cubicBezTo>
                <a:cubicBezTo>
                  <a:pt x="32722" y="196"/>
                  <a:pt x="32621" y="201"/>
                  <a:pt x="32520" y="217"/>
                </a:cubicBezTo>
                <a:cubicBezTo>
                  <a:pt x="32391" y="238"/>
                  <a:pt x="32252" y="260"/>
                  <a:pt x="32124" y="260"/>
                </a:cubicBezTo>
                <a:cubicBezTo>
                  <a:pt x="32073" y="260"/>
                  <a:pt x="32024" y="256"/>
                  <a:pt x="31977" y="248"/>
                </a:cubicBezTo>
                <a:cubicBezTo>
                  <a:pt x="31895" y="233"/>
                  <a:pt x="31813" y="229"/>
                  <a:pt x="31731" y="229"/>
                </a:cubicBezTo>
                <a:cubicBezTo>
                  <a:pt x="31582" y="229"/>
                  <a:pt x="31433" y="244"/>
                  <a:pt x="31285" y="244"/>
                </a:cubicBezTo>
                <a:cubicBezTo>
                  <a:pt x="31173" y="244"/>
                  <a:pt x="31061" y="235"/>
                  <a:pt x="30949" y="204"/>
                </a:cubicBezTo>
                <a:cubicBezTo>
                  <a:pt x="30839" y="173"/>
                  <a:pt x="30729" y="162"/>
                  <a:pt x="30618" y="162"/>
                </a:cubicBezTo>
                <a:cubicBezTo>
                  <a:pt x="30376" y="162"/>
                  <a:pt x="30133" y="213"/>
                  <a:pt x="29890" y="213"/>
                </a:cubicBezTo>
                <a:cubicBezTo>
                  <a:pt x="29837" y="213"/>
                  <a:pt x="29784" y="211"/>
                  <a:pt x="29731" y="205"/>
                </a:cubicBezTo>
                <a:cubicBezTo>
                  <a:pt x="29524" y="181"/>
                  <a:pt x="29297" y="122"/>
                  <a:pt x="29108" y="122"/>
                </a:cubicBezTo>
                <a:cubicBezTo>
                  <a:pt x="29082" y="122"/>
                  <a:pt x="29057" y="123"/>
                  <a:pt x="29033" y="126"/>
                </a:cubicBezTo>
                <a:cubicBezTo>
                  <a:pt x="28898" y="140"/>
                  <a:pt x="28763" y="145"/>
                  <a:pt x="28629" y="145"/>
                </a:cubicBezTo>
                <a:cubicBezTo>
                  <a:pt x="28307" y="145"/>
                  <a:pt x="27987" y="116"/>
                  <a:pt x="27667" y="116"/>
                </a:cubicBezTo>
                <a:cubicBezTo>
                  <a:pt x="27605" y="116"/>
                  <a:pt x="27543" y="117"/>
                  <a:pt x="27481" y="120"/>
                </a:cubicBezTo>
                <a:cubicBezTo>
                  <a:pt x="27432" y="122"/>
                  <a:pt x="27383" y="123"/>
                  <a:pt x="27335" y="123"/>
                </a:cubicBezTo>
                <a:cubicBezTo>
                  <a:pt x="26924" y="123"/>
                  <a:pt x="26511" y="54"/>
                  <a:pt x="26101" y="54"/>
                </a:cubicBezTo>
                <a:cubicBezTo>
                  <a:pt x="26010" y="54"/>
                  <a:pt x="25919" y="58"/>
                  <a:pt x="25828" y="66"/>
                </a:cubicBezTo>
                <a:cubicBezTo>
                  <a:pt x="25148" y="128"/>
                  <a:pt x="24469" y="164"/>
                  <a:pt x="23789" y="167"/>
                </a:cubicBezTo>
                <a:cubicBezTo>
                  <a:pt x="23617" y="168"/>
                  <a:pt x="23444" y="172"/>
                  <a:pt x="23271" y="172"/>
                </a:cubicBezTo>
                <a:cubicBezTo>
                  <a:pt x="23056" y="172"/>
                  <a:pt x="22842" y="166"/>
                  <a:pt x="22629" y="140"/>
                </a:cubicBezTo>
                <a:cubicBezTo>
                  <a:pt x="22611" y="138"/>
                  <a:pt x="22593" y="137"/>
                  <a:pt x="22576" y="137"/>
                </a:cubicBezTo>
                <a:cubicBezTo>
                  <a:pt x="22393" y="137"/>
                  <a:pt x="22224" y="243"/>
                  <a:pt x="22052" y="243"/>
                </a:cubicBezTo>
                <a:cubicBezTo>
                  <a:pt x="22023" y="243"/>
                  <a:pt x="21994" y="240"/>
                  <a:pt x="21966" y="233"/>
                </a:cubicBezTo>
                <a:cubicBezTo>
                  <a:pt x="21774" y="189"/>
                  <a:pt x="21582" y="174"/>
                  <a:pt x="21391" y="174"/>
                </a:cubicBezTo>
                <a:cubicBezTo>
                  <a:pt x="21065" y="174"/>
                  <a:pt x="20740" y="217"/>
                  <a:pt x="20413" y="232"/>
                </a:cubicBezTo>
                <a:cubicBezTo>
                  <a:pt x="20302" y="237"/>
                  <a:pt x="20191" y="239"/>
                  <a:pt x="20080" y="239"/>
                </a:cubicBezTo>
                <a:cubicBezTo>
                  <a:pt x="19794" y="239"/>
                  <a:pt x="19509" y="227"/>
                  <a:pt x="19223" y="227"/>
                </a:cubicBezTo>
                <a:cubicBezTo>
                  <a:pt x="18976" y="227"/>
                  <a:pt x="18730" y="236"/>
                  <a:pt x="18483" y="267"/>
                </a:cubicBezTo>
                <a:cubicBezTo>
                  <a:pt x="18321" y="288"/>
                  <a:pt x="18159" y="294"/>
                  <a:pt x="17996" y="294"/>
                </a:cubicBezTo>
                <a:cubicBezTo>
                  <a:pt x="17762" y="294"/>
                  <a:pt x="17528" y="282"/>
                  <a:pt x="17294" y="282"/>
                </a:cubicBezTo>
                <a:cubicBezTo>
                  <a:pt x="17144" y="282"/>
                  <a:pt x="16993" y="287"/>
                  <a:pt x="16844" y="304"/>
                </a:cubicBezTo>
                <a:cubicBezTo>
                  <a:pt x="16024" y="399"/>
                  <a:pt x="15204" y="446"/>
                  <a:pt x="14385" y="537"/>
                </a:cubicBezTo>
                <a:cubicBezTo>
                  <a:pt x="13491" y="637"/>
                  <a:pt x="12595" y="650"/>
                  <a:pt x="11701" y="730"/>
                </a:cubicBezTo>
                <a:cubicBezTo>
                  <a:pt x="11506" y="748"/>
                  <a:pt x="11309" y="753"/>
                  <a:pt x="11113" y="753"/>
                </a:cubicBezTo>
                <a:cubicBezTo>
                  <a:pt x="10898" y="753"/>
                  <a:pt x="10682" y="747"/>
                  <a:pt x="10467" y="747"/>
                </a:cubicBezTo>
                <a:cubicBezTo>
                  <a:pt x="10293" y="747"/>
                  <a:pt x="10119" y="751"/>
                  <a:pt x="9946" y="764"/>
                </a:cubicBezTo>
                <a:cubicBezTo>
                  <a:pt x="9610" y="791"/>
                  <a:pt x="9274" y="798"/>
                  <a:pt x="8938" y="798"/>
                </a:cubicBezTo>
                <a:cubicBezTo>
                  <a:pt x="8555" y="798"/>
                  <a:pt x="8173" y="789"/>
                  <a:pt x="7791" y="789"/>
                </a:cubicBezTo>
                <a:cubicBezTo>
                  <a:pt x="7680" y="789"/>
                  <a:pt x="7569" y="789"/>
                  <a:pt x="7459" y="791"/>
                </a:cubicBezTo>
                <a:cubicBezTo>
                  <a:pt x="7452" y="791"/>
                  <a:pt x="7446" y="791"/>
                  <a:pt x="7440" y="791"/>
                </a:cubicBezTo>
                <a:cubicBezTo>
                  <a:pt x="7220" y="791"/>
                  <a:pt x="6999" y="709"/>
                  <a:pt x="6778" y="700"/>
                </a:cubicBezTo>
                <a:cubicBezTo>
                  <a:pt x="6153" y="678"/>
                  <a:pt x="5523" y="714"/>
                  <a:pt x="4899" y="652"/>
                </a:cubicBezTo>
                <a:cubicBezTo>
                  <a:pt x="4596" y="622"/>
                  <a:pt x="4293" y="617"/>
                  <a:pt x="3990" y="617"/>
                </a:cubicBezTo>
                <a:cubicBezTo>
                  <a:pt x="3844" y="617"/>
                  <a:pt x="3697" y="619"/>
                  <a:pt x="3550" y="619"/>
                </a:cubicBezTo>
                <a:cubicBezTo>
                  <a:pt x="3353" y="619"/>
                  <a:pt x="3156" y="617"/>
                  <a:pt x="2958" y="607"/>
                </a:cubicBezTo>
                <a:cubicBezTo>
                  <a:pt x="2803" y="599"/>
                  <a:pt x="2649" y="595"/>
                  <a:pt x="2494" y="595"/>
                </a:cubicBezTo>
                <a:cubicBezTo>
                  <a:pt x="1838" y="595"/>
                  <a:pt x="1183" y="661"/>
                  <a:pt x="530" y="761"/>
                </a:cubicBezTo>
                <a:cubicBezTo>
                  <a:pt x="333" y="791"/>
                  <a:pt x="107" y="899"/>
                  <a:pt x="47" y="1115"/>
                </a:cubicBezTo>
                <a:cubicBezTo>
                  <a:pt x="0" y="1282"/>
                  <a:pt x="87" y="1545"/>
                  <a:pt x="225" y="1721"/>
                </a:cubicBezTo>
                <a:cubicBezTo>
                  <a:pt x="380" y="1917"/>
                  <a:pt x="506" y="2149"/>
                  <a:pt x="649" y="2362"/>
                </a:cubicBezTo>
                <a:cubicBezTo>
                  <a:pt x="1014" y="2911"/>
                  <a:pt x="1347" y="3504"/>
                  <a:pt x="1755" y="3993"/>
                </a:cubicBezTo>
                <a:cubicBezTo>
                  <a:pt x="2224" y="4555"/>
                  <a:pt x="2712" y="5070"/>
                  <a:pt x="3122" y="5724"/>
                </a:cubicBezTo>
                <a:cubicBezTo>
                  <a:pt x="3494" y="6320"/>
                  <a:pt x="3374" y="7060"/>
                  <a:pt x="3027" y="7548"/>
                </a:cubicBezTo>
                <a:cubicBezTo>
                  <a:pt x="2646" y="8087"/>
                  <a:pt x="2333" y="8705"/>
                  <a:pt x="2051" y="9313"/>
                </a:cubicBezTo>
                <a:cubicBezTo>
                  <a:pt x="1765" y="9933"/>
                  <a:pt x="1415" y="10499"/>
                  <a:pt x="1147" y="11134"/>
                </a:cubicBezTo>
                <a:cubicBezTo>
                  <a:pt x="913" y="11688"/>
                  <a:pt x="605" y="12193"/>
                  <a:pt x="335" y="12724"/>
                </a:cubicBezTo>
                <a:cubicBezTo>
                  <a:pt x="274" y="12843"/>
                  <a:pt x="384" y="13160"/>
                  <a:pt x="461" y="13160"/>
                </a:cubicBezTo>
                <a:cubicBezTo>
                  <a:pt x="467" y="13160"/>
                  <a:pt x="473" y="13158"/>
                  <a:pt x="478" y="13154"/>
                </a:cubicBezTo>
                <a:cubicBezTo>
                  <a:pt x="639" y="13037"/>
                  <a:pt x="815" y="13110"/>
                  <a:pt x="988" y="13022"/>
                </a:cubicBezTo>
                <a:cubicBezTo>
                  <a:pt x="1225" y="12901"/>
                  <a:pt x="1511" y="12944"/>
                  <a:pt x="1776" y="12908"/>
                </a:cubicBezTo>
                <a:cubicBezTo>
                  <a:pt x="1778" y="12908"/>
                  <a:pt x="1780" y="12908"/>
                  <a:pt x="1782" y="12908"/>
                </a:cubicBezTo>
                <a:cubicBezTo>
                  <a:pt x="1842" y="12908"/>
                  <a:pt x="1800" y="13061"/>
                  <a:pt x="1851" y="13061"/>
                </a:cubicBezTo>
                <a:cubicBezTo>
                  <a:pt x="1862" y="13061"/>
                  <a:pt x="1877" y="13054"/>
                  <a:pt x="1898" y="13037"/>
                </a:cubicBezTo>
                <a:cubicBezTo>
                  <a:pt x="2040" y="12925"/>
                  <a:pt x="2191" y="12901"/>
                  <a:pt x="2345" y="12901"/>
                </a:cubicBezTo>
                <a:cubicBezTo>
                  <a:pt x="2467" y="12901"/>
                  <a:pt x="2591" y="12916"/>
                  <a:pt x="2713" y="12916"/>
                </a:cubicBezTo>
                <a:cubicBezTo>
                  <a:pt x="2847" y="12916"/>
                  <a:pt x="2979" y="12898"/>
                  <a:pt x="3106" y="12823"/>
                </a:cubicBezTo>
                <a:cubicBezTo>
                  <a:pt x="3114" y="12819"/>
                  <a:pt x="3125" y="12817"/>
                  <a:pt x="3140" y="12817"/>
                </a:cubicBezTo>
                <a:cubicBezTo>
                  <a:pt x="3154" y="12817"/>
                  <a:pt x="3172" y="12819"/>
                  <a:pt x="3192" y="12819"/>
                </a:cubicBezTo>
                <a:cubicBezTo>
                  <a:pt x="3248" y="12819"/>
                  <a:pt x="3317" y="12808"/>
                  <a:pt x="3361" y="12729"/>
                </a:cubicBezTo>
                <a:cubicBezTo>
                  <a:pt x="3362" y="12727"/>
                  <a:pt x="3365" y="12726"/>
                  <a:pt x="3369" y="12726"/>
                </a:cubicBezTo>
                <a:cubicBezTo>
                  <a:pt x="3376" y="12726"/>
                  <a:pt x="3385" y="12729"/>
                  <a:pt x="3389" y="12734"/>
                </a:cubicBezTo>
                <a:cubicBezTo>
                  <a:pt x="3439" y="12796"/>
                  <a:pt x="3489" y="12816"/>
                  <a:pt x="3538" y="12816"/>
                </a:cubicBezTo>
                <a:cubicBezTo>
                  <a:pt x="3622" y="12816"/>
                  <a:pt x="3704" y="12758"/>
                  <a:pt x="3779" y="12758"/>
                </a:cubicBezTo>
                <a:cubicBezTo>
                  <a:pt x="3781" y="12758"/>
                  <a:pt x="3782" y="12758"/>
                  <a:pt x="3784" y="12758"/>
                </a:cubicBezTo>
                <a:cubicBezTo>
                  <a:pt x="3845" y="12760"/>
                  <a:pt x="3907" y="12761"/>
                  <a:pt x="3969" y="12761"/>
                </a:cubicBezTo>
                <a:cubicBezTo>
                  <a:pt x="4233" y="12761"/>
                  <a:pt x="4497" y="12744"/>
                  <a:pt x="4758" y="12708"/>
                </a:cubicBezTo>
                <a:cubicBezTo>
                  <a:pt x="4816" y="12701"/>
                  <a:pt x="4911" y="12629"/>
                  <a:pt x="4997" y="12629"/>
                </a:cubicBezTo>
                <a:cubicBezTo>
                  <a:pt x="5062" y="12629"/>
                  <a:pt x="5120" y="12670"/>
                  <a:pt x="5153" y="12811"/>
                </a:cubicBezTo>
                <a:cubicBezTo>
                  <a:pt x="5194" y="12790"/>
                  <a:pt x="5237" y="12805"/>
                  <a:pt x="5286" y="12783"/>
                </a:cubicBezTo>
                <a:cubicBezTo>
                  <a:pt x="5423" y="12720"/>
                  <a:pt x="5551" y="12535"/>
                  <a:pt x="5700" y="12535"/>
                </a:cubicBezTo>
                <a:cubicBezTo>
                  <a:pt x="5763" y="12535"/>
                  <a:pt x="5830" y="12568"/>
                  <a:pt x="5904" y="12658"/>
                </a:cubicBezTo>
                <a:cubicBezTo>
                  <a:pt x="5907" y="12662"/>
                  <a:pt x="5915" y="12664"/>
                  <a:pt x="5924" y="12664"/>
                </a:cubicBezTo>
                <a:cubicBezTo>
                  <a:pt x="5954" y="12664"/>
                  <a:pt x="6004" y="12645"/>
                  <a:pt x="6015" y="12621"/>
                </a:cubicBezTo>
                <a:cubicBezTo>
                  <a:pt x="6066" y="12508"/>
                  <a:pt x="6128" y="12469"/>
                  <a:pt x="6189" y="12469"/>
                </a:cubicBezTo>
                <a:cubicBezTo>
                  <a:pt x="6275" y="12469"/>
                  <a:pt x="6359" y="12546"/>
                  <a:pt x="6406" y="12596"/>
                </a:cubicBezTo>
                <a:cubicBezTo>
                  <a:pt x="6449" y="12642"/>
                  <a:pt x="6493" y="12656"/>
                  <a:pt x="6539" y="12656"/>
                </a:cubicBezTo>
                <a:cubicBezTo>
                  <a:pt x="6616" y="12656"/>
                  <a:pt x="6695" y="12614"/>
                  <a:pt x="6768" y="12614"/>
                </a:cubicBezTo>
                <a:cubicBezTo>
                  <a:pt x="6817" y="12614"/>
                  <a:pt x="6863" y="12632"/>
                  <a:pt x="6904" y="12695"/>
                </a:cubicBezTo>
                <a:cubicBezTo>
                  <a:pt x="6907" y="12699"/>
                  <a:pt x="6911" y="12701"/>
                  <a:pt x="6915" y="12701"/>
                </a:cubicBezTo>
                <a:cubicBezTo>
                  <a:pt x="6930" y="12701"/>
                  <a:pt x="6945" y="12664"/>
                  <a:pt x="6935" y="12626"/>
                </a:cubicBezTo>
                <a:cubicBezTo>
                  <a:pt x="6901" y="12501"/>
                  <a:pt x="6925" y="12483"/>
                  <a:pt x="6971" y="12483"/>
                </a:cubicBezTo>
                <a:cubicBezTo>
                  <a:pt x="6989" y="12483"/>
                  <a:pt x="7010" y="12486"/>
                  <a:pt x="7031" y="12486"/>
                </a:cubicBezTo>
                <a:cubicBezTo>
                  <a:pt x="7042" y="12486"/>
                  <a:pt x="7053" y="12485"/>
                  <a:pt x="7064" y="12483"/>
                </a:cubicBezTo>
                <a:cubicBezTo>
                  <a:pt x="7075" y="12481"/>
                  <a:pt x="7086" y="12480"/>
                  <a:pt x="7097" y="12480"/>
                </a:cubicBezTo>
                <a:cubicBezTo>
                  <a:pt x="7229" y="12480"/>
                  <a:pt x="7329" y="12622"/>
                  <a:pt x="7452" y="12622"/>
                </a:cubicBezTo>
                <a:cubicBezTo>
                  <a:pt x="7472" y="12622"/>
                  <a:pt x="7492" y="12618"/>
                  <a:pt x="7512" y="12610"/>
                </a:cubicBezTo>
                <a:cubicBezTo>
                  <a:pt x="7831" y="12488"/>
                  <a:pt x="8158" y="12538"/>
                  <a:pt x="8481" y="12504"/>
                </a:cubicBezTo>
                <a:cubicBezTo>
                  <a:pt x="8486" y="12504"/>
                  <a:pt x="8490" y="12503"/>
                  <a:pt x="8495" y="12503"/>
                </a:cubicBezTo>
                <a:cubicBezTo>
                  <a:pt x="8603" y="12503"/>
                  <a:pt x="8709" y="12620"/>
                  <a:pt x="8788" y="12620"/>
                </a:cubicBezTo>
                <a:cubicBezTo>
                  <a:pt x="8803" y="12620"/>
                  <a:pt x="8816" y="12616"/>
                  <a:pt x="8829" y="12607"/>
                </a:cubicBezTo>
                <a:cubicBezTo>
                  <a:pt x="8935" y="12531"/>
                  <a:pt x="9041" y="12508"/>
                  <a:pt x="9149" y="12508"/>
                </a:cubicBezTo>
                <a:cubicBezTo>
                  <a:pt x="9301" y="12508"/>
                  <a:pt x="9454" y="12552"/>
                  <a:pt x="9609" y="12552"/>
                </a:cubicBezTo>
                <a:cubicBezTo>
                  <a:pt x="9692" y="12552"/>
                  <a:pt x="9776" y="12540"/>
                  <a:pt x="9860" y="12500"/>
                </a:cubicBezTo>
                <a:cubicBezTo>
                  <a:pt x="9945" y="12461"/>
                  <a:pt x="10032" y="12446"/>
                  <a:pt x="10120" y="12446"/>
                </a:cubicBezTo>
                <a:cubicBezTo>
                  <a:pt x="10354" y="12446"/>
                  <a:pt x="10598" y="12548"/>
                  <a:pt x="10848" y="12548"/>
                </a:cubicBezTo>
                <a:cubicBezTo>
                  <a:pt x="10909" y="12548"/>
                  <a:pt x="10972" y="12542"/>
                  <a:pt x="11034" y="12526"/>
                </a:cubicBezTo>
                <a:cubicBezTo>
                  <a:pt x="11116" y="12506"/>
                  <a:pt x="11199" y="12498"/>
                  <a:pt x="11283" y="12498"/>
                </a:cubicBezTo>
                <a:cubicBezTo>
                  <a:pt x="11488" y="12498"/>
                  <a:pt x="11699" y="12542"/>
                  <a:pt x="11909" y="12542"/>
                </a:cubicBezTo>
                <a:cubicBezTo>
                  <a:pt x="12000" y="12542"/>
                  <a:pt x="12091" y="12534"/>
                  <a:pt x="12181" y="12510"/>
                </a:cubicBezTo>
                <a:cubicBezTo>
                  <a:pt x="12325" y="12473"/>
                  <a:pt x="12468" y="12460"/>
                  <a:pt x="12612" y="12460"/>
                </a:cubicBezTo>
                <a:cubicBezTo>
                  <a:pt x="12966" y="12460"/>
                  <a:pt x="13320" y="12541"/>
                  <a:pt x="13678" y="12541"/>
                </a:cubicBezTo>
                <a:cubicBezTo>
                  <a:pt x="13822" y="12541"/>
                  <a:pt x="13967" y="12527"/>
                  <a:pt x="14112" y="12491"/>
                </a:cubicBezTo>
                <a:cubicBezTo>
                  <a:pt x="14232" y="12460"/>
                  <a:pt x="14352" y="12449"/>
                  <a:pt x="14473" y="12449"/>
                </a:cubicBezTo>
                <a:cubicBezTo>
                  <a:pt x="14794" y="12449"/>
                  <a:pt x="15119" y="12526"/>
                  <a:pt x="15449" y="12526"/>
                </a:cubicBezTo>
                <a:cubicBezTo>
                  <a:pt x="15537" y="12526"/>
                  <a:pt x="15627" y="12521"/>
                  <a:pt x="15717" y="12507"/>
                </a:cubicBezTo>
                <a:cubicBezTo>
                  <a:pt x="15862" y="12484"/>
                  <a:pt x="16011" y="12476"/>
                  <a:pt x="16163" y="12476"/>
                </a:cubicBezTo>
                <a:cubicBezTo>
                  <a:pt x="16471" y="12476"/>
                  <a:pt x="16787" y="12509"/>
                  <a:pt x="17097" y="12520"/>
                </a:cubicBezTo>
                <a:cubicBezTo>
                  <a:pt x="17191" y="12523"/>
                  <a:pt x="17271" y="12631"/>
                  <a:pt x="17366" y="12631"/>
                </a:cubicBezTo>
                <a:cubicBezTo>
                  <a:pt x="17393" y="12631"/>
                  <a:pt x="17421" y="12622"/>
                  <a:pt x="17451" y="12599"/>
                </a:cubicBezTo>
                <a:cubicBezTo>
                  <a:pt x="17608" y="12480"/>
                  <a:pt x="17769" y="12445"/>
                  <a:pt x="17932" y="12445"/>
                </a:cubicBezTo>
                <a:cubicBezTo>
                  <a:pt x="18165" y="12445"/>
                  <a:pt x="18402" y="12516"/>
                  <a:pt x="18637" y="12516"/>
                </a:cubicBezTo>
                <a:cubicBezTo>
                  <a:pt x="18702" y="12516"/>
                  <a:pt x="18766" y="12510"/>
                  <a:pt x="18831" y="12497"/>
                </a:cubicBezTo>
                <a:cubicBezTo>
                  <a:pt x="18968" y="12468"/>
                  <a:pt x="19134" y="12448"/>
                  <a:pt x="19304" y="12448"/>
                </a:cubicBezTo>
                <a:cubicBezTo>
                  <a:pt x="19406" y="12448"/>
                  <a:pt x="19508" y="12455"/>
                  <a:pt x="19607" y="12471"/>
                </a:cubicBezTo>
                <a:cubicBezTo>
                  <a:pt x="19744" y="12494"/>
                  <a:pt x="19882" y="12503"/>
                  <a:pt x="20021" y="12503"/>
                </a:cubicBezTo>
                <a:cubicBezTo>
                  <a:pt x="20257" y="12503"/>
                  <a:pt x="20495" y="12477"/>
                  <a:pt x="20732" y="12449"/>
                </a:cubicBezTo>
                <a:cubicBezTo>
                  <a:pt x="20750" y="12447"/>
                  <a:pt x="20769" y="12446"/>
                  <a:pt x="20788" y="12446"/>
                </a:cubicBezTo>
                <a:cubicBezTo>
                  <a:pt x="20964" y="12446"/>
                  <a:pt x="21176" y="12526"/>
                  <a:pt x="21316" y="12526"/>
                </a:cubicBezTo>
                <a:cubicBezTo>
                  <a:pt x="21355" y="12526"/>
                  <a:pt x="21389" y="12519"/>
                  <a:pt x="21415" y="12503"/>
                </a:cubicBezTo>
                <a:cubicBezTo>
                  <a:pt x="21477" y="12463"/>
                  <a:pt x="21541" y="12449"/>
                  <a:pt x="21607" y="12449"/>
                </a:cubicBezTo>
                <a:cubicBezTo>
                  <a:pt x="21760" y="12449"/>
                  <a:pt x="21918" y="12527"/>
                  <a:pt x="22063" y="12527"/>
                </a:cubicBezTo>
                <a:cubicBezTo>
                  <a:pt x="22176" y="12527"/>
                  <a:pt x="22282" y="12480"/>
                  <a:pt x="22372" y="12311"/>
                </a:cubicBezTo>
                <a:cubicBezTo>
                  <a:pt x="22386" y="12328"/>
                  <a:pt x="22397" y="12353"/>
                  <a:pt x="22413" y="12362"/>
                </a:cubicBezTo>
                <a:cubicBezTo>
                  <a:pt x="22532" y="12431"/>
                  <a:pt x="22664" y="12461"/>
                  <a:pt x="22789" y="12461"/>
                </a:cubicBezTo>
                <a:cubicBezTo>
                  <a:pt x="22875" y="12461"/>
                  <a:pt x="22958" y="12447"/>
                  <a:pt x="23032" y="12420"/>
                </a:cubicBezTo>
                <a:cubicBezTo>
                  <a:pt x="23129" y="12384"/>
                  <a:pt x="23218" y="12368"/>
                  <a:pt x="23305" y="12368"/>
                </a:cubicBezTo>
                <a:cubicBezTo>
                  <a:pt x="23419" y="12368"/>
                  <a:pt x="23528" y="12396"/>
                  <a:pt x="23644" y="12443"/>
                </a:cubicBezTo>
                <a:cubicBezTo>
                  <a:pt x="23695" y="12464"/>
                  <a:pt x="23735" y="12525"/>
                  <a:pt x="23794" y="12525"/>
                </a:cubicBezTo>
                <a:cubicBezTo>
                  <a:pt x="23815" y="12525"/>
                  <a:pt x="23837" y="12518"/>
                  <a:pt x="23863" y="12499"/>
                </a:cubicBezTo>
                <a:cubicBezTo>
                  <a:pt x="24005" y="12400"/>
                  <a:pt x="24155" y="12371"/>
                  <a:pt x="24306" y="12371"/>
                </a:cubicBezTo>
                <a:cubicBezTo>
                  <a:pt x="24509" y="12371"/>
                  <a:pt x="24714" y="12423"/>
                  <a:pt x="24906" y="12426"/>
                </a:cubicBezTo>
                <a:cubicBezTo>
                  <a:pt x="25329" y="12432"/>
                  <a:pt x="25762" y="12510"/>
                  <a:pt x="26188" y="12510"/>
                </a:cubicBezTo>
                <a:cubicBezTo>
                  <a:pt x="26259" y="12510"/>
                  <a:pt x="26330" y="12508"/>
                  <a:pt x="26401" y="12503"/>
                </a:cubicBezTo>
                <a:cubicBezTo>
                  <a:pt x="26428" y="12501"/>
                  <a:pt x="26454" y="12500"/>
                  <a:pt x="26481" y="12500"/>
                </a:cubicBezTo>
                <a:cubicBezTo>
                  <a:pt x="26684" y="12500"/>
                  <a:pt x="26882" y="12551"/>
                  <a:pt x="27089" y="12551"/>
                </a:cubicBezTo>
                <a:cubicBezTo>
                  <a:pt x="27144" y="12551"/>
                  <a:pt x="27199" y="12547"/>
                  <a:pt x="27255" y="12538"/>
                </a:cubicBezTo>
                <a:cubicBezTo>
                  <a:pt x="27411" y="12514"/>
                  <a:pt x="27570" y="12507"/>
                  <a:pt x="27730" y="12507"/>
                </a:cubicBezTo>
                <a:cubicBezTo>
                  <a:pt x="27965" y="12507"/>
                  <a:pt x="28204" y="12522"/>
                  <a:pt x="28443" y="12522"/>
                </a:cubicBezTo>
                <a:cubicBezTo>
                  <a:pt x="28539" y="12522"/>
                  <a:pt x="28635" y="12520"/>
                  <a:pt x="28730" y="12513"/>
                </a:cubicBezTo>
                <a:cubicBezTo>
                  <a:pt x="28736" y="12512"/>
                  <a:pt x="28742" y="12512"/>
                  <a:pt x="28747" y="12512"/>
                </a:cubicBezTo>
                <a:cubicBezTo>
                  <a:pt x="28835" y="12512"/>
                  <a:pt x="28930" y="12555"/>
                  <a:pt x="29013" y="12555"/>
                </a:cubicBezTo>
                <a:cubicBezTo>
                  <a:pt x="29039" y="12555"/>
                  <a:pt x="29064" y="12551"/>
                  <a:pt x="29088" y="12540"/>
                </a:cubicBezTo>
                <a:cubicBezTo>
                  <a:pt x="29177" y="12497"/>
                  <a:pt x="29260" y="12475"/>
                  <a:pt x="29339" y="12475"/>
                </a:cubicBezTo>
                <a:cubicBezTo>
                  <a:pt x="29485" y="12475"/>
                  <a:pt x="29616" y="12550"/>
                  <a:pt x="29741" y="12708"/>
                </a:cubicBezTo>
                <a:cubicBezTo>
                  <a:pt x="29774" y="12634"/>
                  <a:pt x="29773" y="12466"/>
                  <a:pt x="29839" y="12466"/>
                </a:cubicBezTo>
                <a:cubicBezTo>
                  <a:pt x="29866" y="12466"/>
                  <a:pt x="29905" y="12495"/>
                  <a:pt x="29962" y="12569"/>
                </a:cubicBezTo>
                <a:cubicBezTo>
                  <a:pt x="29998" y="12615"/>
                  <a:pt x="30042" y="12635"/>
                  <a:pt x="30090" y="12635"/>
                </a:cubicBezTo>
                <a:cubicBezTo>
                  <a:pt x="30132" y="12635"/>
                  <a:pt x="30177" y="12620"/>
                  <a:pt x="30221" y="12596"/>
                </a:cubicBezTo>
                <a:cubicBezTo>
                  <a:pt x="30349" y="12525"/>
                  <a:pt x="30483" y="12500"/>
                  <a:pt x="30617" y="12500"/>
                </a:cubicBezTo>
                <a:cubicBezTo>
                  <a:pt x="30766" y="12500"/>
                  <a:pt x="30913" y="12531"/>
                  <a:pt x="31050" y="12560"/>
                </a:cubicBezTo>
                <a:cubicBezTo>
                  <a:pt x="31134" y="12579"/>
                  <a:pt x="31237" y="12640"/>
                  <a:pt x="31321" y="12640"/>
                </a:cubicBezTo>
                <a:cubicBezTo>
                  <a:pt x="31356" y="12640"/>
                  <a:pt x="31389" y="12629"/>
                  <a:pt x="31416" y="12599"/>
                </a:cubicBezTo>
                <a:cubicBezTo>
                  <a:pt x="31461" y="12549"/>
                  <a:pt x="31504" y="12531"/>
                  <a:pt x="31546" y="12531"/>
                </a:cubicBezTo>
                <a:cubicBezTo>
                  <a:pt x="31641" y="12531"/>
                  <a:pt x="31725" y="12621"/>
                  <a:pt x="31793" y="12627"/>
                </a:cubicBezTo>
                <a:cubicBezTo>
                  <a:pt x="31821" y="12630"/>
                  <a:pt x="31849" y="12631"/>
                  <a:pt x="31876" y="12631"/>
                </a:cubicBezTo>
                <a:cubicBezTo>
                  <a:pt x="32078" y="12631"/>
                  <a:pt x="32275" y="12567"/>
                  <a:pt x="32477" y="12567"/>
                </a:cubicBezTo>
                <a:cubicBezTo>
                  <a:pt x="32552" y="12567"/>
                  <a:pt x="32628" y="12576"/>
                  <a:pt x="32705" y="12601"/>
                </a:cubicBezTo>
                <a:cubicBezTo>
                  <a:pt x="32915" y="12668"/>
                  <a:pt x="33150" y="12735"/>
                  <a:pt x="33368" y="12735"/>
                </a:cubicBezTo>
                <a:cubicBezTo>
                  <a:pt x="33474" y="12735"/>
                  <a:pt x="33577" y="12719"/>
                  <a:pt x="33671" y="12679"/>
                </a:cubicBezTo>
                <a:cubicBezTo>
                  <a:pt x="33778" y="12633"/>
                  <a:pt x="33882" y="12617"/>
                  <a:pt x="33983" y="12617"/>
                </a:cubicBezTo>
                <a:cubicBezTo>
                  <a:pt x="34193" y="12617"/>
                  <a:pt x="34395" y="12684"/>
                  <a:pt x="34603" y="12684"/>
                </a:cubicBezTo>
                <a:cubicBezTo>
                  <a:pt x="34644" y="12684"/>
                  <a:pt x="34685" y="12681"/>
                  <a:pt x="34726" y="12675"/>
                </a:cubicBezTo>
                <a:cubicBezTo>
                  <a:pt x="34881" y="12652"/>
                  <a:pt x="35039" y="12646"/>
                  <a:pt x="35200" y="12646"/>
                </a:cubicBezTo>
                <a:cubicBezTo>
                  <a:pt x="35379" y="12646"/>
                  <a:pt x="35561" y="12654"/>
                  <a:pt x="35740" y="12654"/>
                </a:cubicBezTo>
                <a:cubicBezTo>
                  <a:pt x="36151" y="12657"/>
                  <a:pt x="36570" y="12658"/>
                  <a:pt x="36975" y="12744"/>
                </a:cubicBezTo>
                <a:cubicBezTo>
                  <a:pt x="36996" y="12748"/>
                  <a:pt x="37018" y="12750"/>
                  <a:pt x="37040" y="12750"/>
                </a:cubicBezTo>
                <a:cubicBezTo>
                  <a:pt x="37134" y="12750"/>
                  <a:pt x="37235" y="12719"/>
                  <a:pt x="37323" y="12719"/>
                </a:cubicBezTo>
                <a:cubicBezTo>
                  <a:pt x="37396" y="12719"/>
                  <a:pt x="37460" y="12740"/>
                  <a:pt x="37505" y="12816"/>
                </a:cubicBezTo>
                <a:cubicBezTo>
                  <a:pt x="37532" y="12862"/>
                  <a:pt x="37560" y="12880"/>
                  <a:pt x="37588" y="12880"/>
                </a:cubicBezTo>
                <a:cubicBezTo>
                  <a:pt x="37670" y="12880"/>
                  <a:pt x="37751" y="12721"/>
                  <a:pt x="37818" y="12721"/>
                </a:cubicBezTo>
                <a:cubicBezTo>
                  <a:pt x="37850" y="12721"/>
                  <a:pt x="37879" y="12756"/>
                  <a:pt x="37904" y="12862"/>
                </a:cubicBezTo>
                <a:cubicBezTo>
                  <a:pt x="37972" y="12753"/>
                  <a:pt x="38051" y="12721"/>
                  <a:pt x="38133" y="12721"/>
                </a:cubicBezTo>
                <a:cubicBezTo>
                  <a:pt x="38242" y="12721"/>
                  <a:pt x="38358" y="12775"/>
                  <a:pt x="38467" y="12775"/>
                </a:cubicBezTo>
                <a:cubicBezTo>
                  <a:pt x="38529" y="12775"/>
                  <a:pt x="38589" y="12758"/>
                  <a:pt x="38645" y="12704"/>
                </a:cubicBezTo>
                <a:cubicBezTo>
                  <a:pt x="38661" y="12689"/>
                  <a:pt x="38686" y="12683"/>
                  <a:pt x="38714" y="12683"/>
                </a:cubicBezTo>
                <a:cubicBezTo>
                  <a:pt x="38761" y="12683"/>
                  <a:pt x="38817" y="12701"/>
                  <a:pt x="38853" y="12725"/>
                </a:cubicBezTo>
                <a:cubicBezTo>
                  <a:pt x="38938" y="12785"/>
                  <a:pt x="39022" y="12805"/>
                  <a:pt x="39106" y="12805"/>
                </a:cubicBezTo>
                <a:cubicBezTo>
                  <a:pt x="39286" y="12805"/>
                  <a:pt x="39463" y="12713"/>
                  <a:pt x="39638" y="12713"/>
                </a:cubicBezTo>
                <a:cubicBezTo>
                  <a:pt x="39658" y="12713"/>
                  <a:pt x="39678" y="12714"/>
                  <a:pt x="39698" y="12717"/>
                </a:cubicBezTo>
                <a:cubicBezTo>
                  <a:pt x="39714" y="12719"/>
                  <a:pt x="39730" y="12720"/>
                  <a:pt x="39746" y="12720"/>
                </a:cubicBezTo>
                <a:cubicBezTo>
                  <a:pt x="39872" y="12720"/>
                  <a:pt x="40004" y="12663"/>
                  <a:pt x="40131" y="12663"/>
                </a:cubicBezTo>
                <a:cubicBezTo>
                  <a:pt x="40238" y="12663"/>
                  <a:pt x="40341" y="12703"/>
                  <a:pt x="40432" y="12852"/>
                </a:cubicBezTo>
                <a:cubicBezTo>
                  <a:pt x="40455" y="12889"/>
                  <a:pt x="40495" y="12929"/>
                  <a:pt x="40528" y="12929"/>
                </a:cubicBezTo>
                <a:cubicBezTo>
                  <a:pt x="40562" y="12929"/>
                  <a:pt x="40588" y="12888"/>
                  <a:pt x="40581" y="12764"/>
                </a:cubicBezTo>
                <a:cubicBezTo>
                  <a:pt x="40579" y="12719"/>
                  <a:pt x="40619" y="12705"/>
                  <a:pt x="40661" y="12705"/>
                </a:cubicBezTo>
                <a:cubicBezTo>
                  <a:pt x="40690" y="12705"/>
                  <a:pt x="40720" y="12712"/>
                  <a:pt x="40740" y="12719"/>
                </a:cubicBezTo>
                <a:cubicBezTo>
                  <a:pt x="40860" y="12766"/>
                  <a:pt x="40981" y="12796"/>
                  <a:pt x="41101" y="12796"/>
                </a:cubicBezTo>
                <a:cubicBezTo>
                  <a:pt x="41214" y="12796"/>
                  <a:pt x="41326" y="12770"/>
                  <a:pt x="41435" y="12706"/>
                </a:cubicBezTo>
                <a:cubicBezTo>
                  <a:pt x="41449" y="12698"/>
                  <a:pt x="41461" y="12694"/>
                  <a:pt x="41473" y="12694"/>
                </a:cubicBezTo>
                <a:cubicBezTo>
                  <a:pt x="41553" y="12694"/>
                  <a:pt x="41583" y="12859"/>
                  <a:pt x="41605" y="12859"/>
                </a:cubicBezTo>
                <a:cubicBezTo>
                  <a:pt x="41610" y="12859"/>
                  <a:pt x="41614" y="12849"/>
                  <a:pt x="41619" y="12825"/>
                </a:cubicBezTo>
                <a:cubicBezTo>
                  <a:pt x="41644" y="12698"/>
                  <a:pt x="41680" y="12662"/>
                  <a:pt x="41720" y="12662"/>
                </a:cubicBezTo>
                <a:cubicBezTo>
                  <a:pt x="41770" y="12662"/>
                  <a:pt x="41826" y="12717"/>
                  <a:pt x="41874" y="12717"/>
                </a:cubicBezTo>
                <a:cubicBezTo>
                  <a:pt x="41880" y="12717"/>
                  <a:pt x="41887" y="12716"/>
                  <a:pt x="41893" y="12714"/>
                </a:cubicBezTo>
                <a:cubicBezTo>
                  <a:pt x="41936" y="12698"/>
                  <a:pt x="41979" y="12693"/>
                  <a:pt x="42023" y="12693"/>
                </a:cubicBezTo>
                <a:cubicBezTo>
                  <a:pt x="42148" y="12693"/>
                  <a:pt x="42270" y="12742"/>
                  <a:pt x="42388" y="12742"/>
                </a:cubicBezTo>
                <a:cubicBezTo>
                  <a:pt x="42402" y="12742"/>
                  <a:pt x="42416" y="12741"/>
                  <a:pt x="42430" y="12740"/>
                </a:cubicBezTo>
                <a:cubicBezTo>
                  <a:pt x="42618" y="12719"/>
                  <a:pt x="42810" y="12649"/>
                  <a:pt x="42998" y="12649"/>
                </a:cubicBezTo>
                <a:cubicBezTo>
                  <a:pt x="43032" y="12649"/>
                  <a:pt x="43066" y="12652"/>
                  <a:pt x="43099" y="12657"/>
                </a:cubicBezTo>
                <a:cubicBezTo>
                  <a:pt x="43292" y="12687"/>
                  <a:pt x="43499" y="12721"/>
                  <a:pt x="43691" y="12721"/>
                </a:cubicBezTo>
                <a:cubicBezTo>
                  <a:pt x="43805" y="12721"/>
                  <a:pt x="43913" y="12709"/>
                  <a:pt x="44011" y="12678"/>
                </a:cubicBezTo>
                <a:cubicBezTo>
                  <a:pt x="44234" y="12605"/>
                  <a:pt x="44455" y="12593"/>
                  <a:pt x="44674" y="12593"/>
                </a:cubicBezTo>
                <a:cubicBezTo>
                  <a:pt x="44782" y="12593"/>
                  <a:pt x="44889" y="12596"/>
                  <a:pt x="44996" y="12596"/>
                </a:cubicBezTo>
                <a:cubicBezTo>
                  <a:pt x="45096" y="12596"/>
                  <a:pt x="45196" y="12593"/>
                  <a:pt x="45296" y="12584"/>
                </a:cubicBezTo>
                <a:cubicBezTo>
                  <a:pt x="45608" y="12553"/>
                  <a:pt x="45922" y="12454"/>
                  <a:pt x="46237" y="12454"/>
                </a:cubicBezTo>
                <a:cubicBezTo>
                  <a:pt x="46332" y="12454"/>
                  <a:pt x="46426" y="12462"/>
                  <a:pt x="46521" y="12485"/>
                </a:cubicBezTo>
                <a:cubicBezTo>
                  <a:pt x="46530" y="12487"/>
                  <a:pt x="46539" y="12488"/>
                  <a:pt x="46548" y="12488"/>
                </a:cubicBezTo>
                <a:cubicBezTo>
                  <a:pt x="46607" y="12488"/>
                  <a:pt x="46642" y="12436"/>
                  <a:pt x="46687" y="12410"/>
                </a:cubicBezTo>
                <a:cubicBezTo>
                  <a:pt x="46757" y="12370"/>
                  <a:pt x="46827" y="12352"/>
                  <a:pt x="46896" y="12352"/>
                </a:cubicBezTo>
                <a:cubicBezTo>
                  <a:pt x="46981" y="12352"/>
                  <a:pt x="47065" y="12379"/>
                  <a:pt x="47149" y="12422"/>
                </a:cubicBezTo>
                <a:cubicBezTo>
                  <a:pt x="47196" y="12446"/>
                  <a:pt x="47240" y="12477"/>
                  <a:pt x="47287" y="12505"/>
                </a:cubicBezTo>
                <a:cubicBezTo>
                  <a:pt x="47322" y="12372"/>
                  <a:pt x="47350" y="12328"/>
                  <a:pt x="47383" y="12328"/>
                </a:cubicBezTo>
                <a:cubicBezTo>
                  <a:pt x="47426" y="12328"/>
                  <a:pt x="47479" y="12404"/>
                  <a:pt x="47570" y="12457"/>
                </a:cubicBezTo>
                <a:cubicBezTo>
                  <a:pt x="47623" y="12487"/>
                  <a:pt x="47683" y="12500"/>
                  <a:pt x="47747" y="12500"/>
                </a:cubicBezTo>
                <a:cubicBezTo>
                  <a:pt x="47936" y="12500"/>
                  <a:pt x="48158" y="12392"/>
                  <a:pt x="48330" y="12342"/>
                </a:cubicBezTo>
                <a:cubicBezTo>
                  <a:pt x="48719" y="12231"/>
                  <a:pt x="49093" y="12286"/>
                  <a:pt x="49470" y="12256"/>
                </a:cubicBezTo>
                <a:cubicBezTo>
                  <a:pt x="49497" y="12254"/>
                  <a:pt x="49523" y="12253"/>
                  <a:pt x="49550" y="12253"/>
                </a:cubicBezTo>
                <a:cubicBezTo>
                  <a:pt x="49775" y="12253"/>
                  <a:pt x="50018" y="12318"/>
                  <a:pt x="50232" y="12318"/>
                </a:cubicBezTo>
                <a:cubicBezTo>
                  <a:pt x="50248" y="12318"/>
                  <a:pt x="50263" y="12318"/>
                  <a:pt x="50279" y="12317"/>
                </a:cubicBezTo>
                <a:cubicBezTo>
                  <a:pt x="50454" y="12308"/>
                  <a:pt x="50586" y="12301"/>
                  <a:pt x="50695" y="12301"/>
                </a:cubicBezTo>
                <a:cubicBezTo>
                  <a:pt x="50988" y="12301"/>
                  <a:pt x="51115" y="12352"/>
                  <a:pt x="51483" y="12546"/>
                </a:cubicBezTo>
                <a:cubicBezTo>
                  <a:pt x="51501" y="12555"/>
                  <a:pt x="51522" y="12552"/>
                  <a:pt x="51542" y="12554"/>
                </a:cubicBezTo>
                <a:cubicBezTo>
                  <a:pt x="51544" y="12394"/>
                  <a:pt x="51570" y="12346"/>
                  <a:pt x="51606" y="12346"/>
                </a:cubicBezTo>
                <a:cubicBezTo>
                  <a:pt x="51663" y="12346"/>
                  <a:pt x="51744" y="12462"/>
                  <a:pt x="51800" y="12462"/>
                </a:cubicBezTo>
                <a:cubicBezTo>
                  <a:pt x="51808" y="12462"/>
                  <a:pt x="51815" y="12460"/>
                  <a:pt x="51821" y="12455"/>
                </a:cubicBezTo>
                <a:cubicBezTo>
                  <a:pt x="51915" y="12391"/>
                  <a:pt x="51997" y="12333"/>
                  <a:pt x="51957" y="12156"/>
                </a:cubicBezTo>
                <a:cubicBezTo>
                  <a:pt x="51864" y="11751"/>
                  <a:pt x="51710" y="11361"/>
                  <a:pt x="51502" y="11000"/>
                </a:cubicBezTo>
                <a:cubicBezTo>
                  <a:pt x="51057" y="10218"/>
                  <a:pt x="50568" y="9477"/>
                  <a:pt x="50116" y="8701"/>
                </a:cubicBezTo>
                <a:cubicBezTo>
                  <a:pt x="49823" y="8199"/>
                  <a:pt x="49511" y="7722"/>
                  <a:pt x="49191" y="7252"/>
                </a:cubicBezTo>
                <a:cubicBezTo>
                  <a:pt x="49036" y="7022"/>
                  <a:pt x="48916" y="6262"/>
                  <a:pt x="49048" y="6209"/>
                </a:cubicBezTo>
                <a:cubicBezTo>
                  <a:pt x="49525" y="6012"/>
                  <a:pt x="49530" y="5345"/>
                  <a:pt x="49838" y="4970"/>
                </a:cubicBezTo>
                <a:cubicBezTo>
                  <a:pt x="50078" y="4676"/>
                  <a:pt x="50225" y="4230"/>
                  <a:pt x="50486" y="3922"/>
                </a:cubicBezTo>
                <a:cubicBezTo>
                  <a:pt x="50538" y="3864"/>
                  <a:pt x="50571" y="3778"/>
                  <a:pt x="50612" y="3706"/>
                </a:cubicBezTo>
                <a:cubicBezTo>
                  <a:pt x="50801" y="3375"/>
                  <a:pt x="50810" y="2903"/>
                  <a:pt x="51134" y="2670"/>
                </a:cubicBezTo>
                <a:cubicBezTo>
                  <a:pt x="51225" y="2602"/>
                  <a:pt x="51364" y="2540"/>
                  <a:pt x="51356" y="2313"/>
                </a:cubicBezTo>
                <a:cubicBezTo>
                  <a:pt x="51349" y="2104"/>
                  <a:pt x="51488" y="1905"/>
                  <a:pt x="51643" y="1827"/>
                </a:cubicBezTo>
                <a:cubicBezTo>
                  <a:pt x="51719" y="1790"/>
                  <a:pt x="51667" y="1755"/>
                  <a:pt x="51648" y="1723"/>
                </a:cubicBezTo>
                <a:cubicBezTo>
                  <a:pt x="51565" y="1595"/>
                  <a:pt x="51730" y="1563"/>
                  <a:pt x="51709" y="1460"/>
                </a:cubicBezTo>
                <a:lnTo>
                  <a:pt x="51709" y="1460"/>
                </a:lnTo>
                <a:cubicBezTo>
                  <a:pt x="51709" y="1460"/>
                  <a:pt x="51710" y="1460"/>
                  <a:pt x="51710" y="1460"/>
                </a:cubicBezTo>
                <a:cubicBezTo>
                  <a:pt x="51929" y="1460"/>
                  <a:pt x="51940" y="1195"/>
                  <a:pt x="52026" y="1037"/>
                </a:cubicBezTo>
                <a:cubicBezTo>
                  <a:pt x="52127" y="851"/>
                  <a:pt x="51990" y="467"/>
                  <a:pt x="51833" y="467"/>
                </a:cubicBezTo>
                <a:cubicBezTo>
                  <a:pt x="51824" y="467"/>
                  <a:pt x="51814" y="469"/>
                  <a:pt x="51805" y="471"/>
                </a:cubicBezTo>
                <a:cubicBezTo>
                  <a:pt x="51761" y="484"/>
                  <a:pt x="51717" y="490"/>
                  <a:pt x="51675" y="490"/>
                </a:cubicBezTo>
                <a:cubicBezTo>
                  <a:pt x="51438" y="490"/>
                  <a:pt x="51232" y="315"/>
                  <a:pt x="50982" y="315"/>
                </a:cubicBezTo>
                <a:cubicBezTo>
                  <a:pt x="50975" y="315"/>
                  <a:pt x="50969" y="315"/>
                  <a:pt x="50963" y="315"/>
                </a:cubicBezTo>
                <a:cubicBezTo>
                  <a:pt x="50467" y="333"/>
                  <a:pt x="49964" y="345"/>
                  <a:pt x="49464" y="350"/>
                </a:cubicBezTo>
                <a:cubicBezTo>
                  <a:pt x="48938" y="354"/>
                  <a:pt x="48411" y="376"/>
                  <a:pt x="47884" y="376"/>
                </a:cubicBezTo>
                <a:cubicBezTo>
                  <a:pt x="47432" y="376"/>
                  <a:pt x="46979" y="360"/>
                  <a:pt x="46528" y="304"/>
                </a:cubicBezTo>
                <a:cubicBezTo>
                  <a:pt x="46403" y="289"/>
                  <a:pt x="46278" y="285"/>
                  <a:pt x="46152" y="285"/>
                </a:cubicBezTo>
                <a:cubicBezTo>
                  <a:pt x="46031" y="285"/>
                  <a:pt x="45909" y="288"/>
                  <a:pt x="45787" y="288"/>
                </a:cubicBezTo>
                <a:cubicBezTo>
                  <a:pt x="45697" y="288"/>
                  <a:pt x="45607" y="286"/>
                  <a:pt x="45517" y="280"/>
                </a:cubicBezTo>
                <a:cubicBezTo>
                  <a:pt x="45085" y="247"/>
                  <a:pt x="44655" y="171"/>
                  <a:pt x="44221" y="146"/>
                </a:cubicBezTo>
                <a:cubicBezTo>
                  <a:pt x="43917" y="129"/>
                  <a:pt x="43611" y="70"/>
                  <a:pt x="43307" y="70"/>
                </a:cubicBezTo>
                <a:cubicBezTo>
                  <a:pt x="43217" y="70"/>
                  <a:pt x="43128" y="75"/>
                  <a:pt x="43039" y="88"/>
                </a:cubicBezTo>
                <a:cubicBezTo>
                  <a:pt x="42991" y="95"/>
                  <a:pt x="42944" y="97"/>
                  <a:pt x="42896" y="97"/>
                </a:cubicBezTo>
                <a:cubicBezTo>
                  <a:pt x="42671" y="97"/>
                  <a:pt x="42450" y="33"/>
                  <a:pt x="42230" y="21"/>
                </a:cubicBezTo>
                <a:cubicBezTo>
                  <a:pt x="42099" y="14"/>
                  <a:pt x="41937" y="0"/>
                  <a:pt x="41797" y="0"/>
                </a:cubicBezTo>
                <a:close/>
              </a:path>
            </a:pathLst>
          </a:custGeom>
          <a:solidFill>
            <a:srgbClr val="95F98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1240;p41">
            <a:extLst>
              <a:ext uri="{FF2B5EF4-FFF2-40B4-BE49-F238E27FC236}">
                <a16:creationId xmlns:a16="http://schemas.microsoft.com/office/drawing/2014/main" id="{3FCCEAC2-64FA-4973-B7AF-661C904883A9}"/>
              </a:ext>
            </a:extLst>
          </p:cNvPr>
          <p:cNvSpPr/>
          <p:nvPr/>
        </p:nvSpPr>
        <p:spPr>
          <a:xfrm>
            <a:off x="1010355" y="3704631"/>
            <a:ext cx="3232035" cy="899828"/>
          </a:xfrm>
          <a:custGeom>
            <a:avLst/>
            <a:gdLst/>
            <a:ahLst/>
            <a:cxnLst/>
            <a:rect l="l" t="t" r="r" b="b"/>
            <a:pathLst>
              <a:path w="52127" h="13160" extrusionOk="0">
                <a:moveTo>
                  <a:pt x="41797" y="0"/>
                </a:moveTo>
                <a:cubicBezTo>
                  <a:pt x="41733" y="0"/>
                  <a:pt x="41673" y="3"/>
                  <a:pt x="41623" y="11"/>
                </a:cubicBezTo>
                <a:cubicBezTo>
                  <a:pt x="41525" y="26"/>
                  <a:pt x="41427" y="30"/>
                  <a:pt x="41330" y="30"/>
                </a:cubicBezTo>
                <a:cubicBezTo>
                  <a:pt x="41198" y="30"/>
                  <a:pt x="41068" y="23"/>
                  <a:pt x="40937" y="23"/>
                </a:cubicBezTo>
                <a:cubicBezTo>
                  <a:pt x="40867" y="23"/>
                  <a:pt x="40798" y="25"/>
                  <a:pt x="40729" y="32"/>
                </a:cubicBezTo>
                <a:cubicBezTo>
                  <a:pt x="40603" y="44"/>
                  <a:pt x="40477" y="48"/>
                  <a:pt x="40351" y="48"/>
                </a:cubicBezTo>
                <a:cubicBezTo>
                  <a:pt x="40084" y="48"/>
                  <a:pt x="39817" y="30"/>
                  <a:pt x="39550" y="30"/>
                </a:cubicBezTo>
                <a:cubicBezTo>
                  <a:pt x="39365" y="30"/>
                  <a:pt x="39179" y="39"/>
                  <a:pt x="38993" y="69"/>
                </a:cubicBezTo>
                <a:cubicBezTo>
                  <a:pt x="38821" y="98"/>
                  <a:pt x="38647" y="103"/>
                  <a:pt x="38473" y="103"/>
                </a:cubicBezTo>
                <a:cubicBezTo>
                  <a:pt x="38377" y="103"/>
                  <a:pt x="38281" y="101"/>
                  <a:pt x="38184" y="101"/>
                </a:cubicBezTo>
                <a:cubicBezTo>
                  <a:pt x="37918" y="101"/>
                  <a:pt x="37652" y="113"/>
                  <a:pt x="37390" y="201"/>
                </a:cubicBezTo>
                <a:cubicBezTo>
                  <a:pt x="37360" y="211"/>
                  <a:pt x="37331" y="215"/>
                  <a:pt x="37301" y="215"/>
                </a:cubicBezTo>
                <a:cubicBezTo>
                  <a:pt x="37194" y="215"/>
                  <a:pt x="37089" y="162"/>
                  <a:pt x="36992" y="162"/>
                </a:cubicBezTo>
                <a:cubicBezTo>
                  <a:pt x="36968" y="162"/>
                  <a:pt x="36944" y="165"/>
                  <a:pt x="36921" y="173"/>
                </a:cubicBezTo>
                <a:cubicBezTo>
                  <a:pt x="36796" y="218"/>
                  <a:pt x="36660" y="258"/>
                  <a:pt x="36539" y="258"/>
                </a:cubicBezTo>
                <a:cubicBezTo>
                  <a:pt x="36493" y="258"/>
                  <a:pt x="36449" y="253"/>
                  <a:pt x="36409" y="239"/>
                </a:cubicBezTo>
                <a:cubicBezTo>
                  <a:pt x="36262" y="191"/>
                  <a:pt x="36117" y="175"/>
                  <a:pt x="35971" y="175"/>
                </a:cubicBezTo>
                <a:cubicBezTo>
                  <a:pt x="35659" y="175"/>
                  <a:pt x="35350" y="250"/>
                  <a:pt x="35039" y="250"/>
                </a:cubicBezTo>
                <a:cubicBezTo>
                  <a:pt x="34979" y="250"/>
                  <a:pt x="34919" y="247"/>
                  <a:pt x="34859" y="240"/>
                </a:cubicBezTo>
                <a:cubicBezTo>
                  <a:pt x="34741" y="227"/>
                  <a:pt x="34621" y="223"/>
                  <a:pt x="34502" y="223"/>
                </a:cubicBezTo>
                <a:cubicBezTo>
                  <a:pt x="34240" y="223"/>
                  <a:pt x="33976" y="245"/>
                  <a:pt x="33714" y="245"/>
                </a:cubicBezTo>
                <a:cubicBezTo>
                  <a:pt x="33711" y="245"/>
                  <a:pt x="33709" y="245"/>
                  <a:pt x="33706" y="245"/>
                </a:cubicBezTo>
                <a:cubicBezTo>
                  <a:pt x="33412" y="245"/>
                  <a:pt x="33118" y="196"/>
                  <a:pt x="32824" y="196"/>
                </a:cubicBezTo>
                <a:cubicBezTo>
                  <a:pt x="32722" y="196"/>
                  <a:pt x="32621" y="201"/>
                  <a:pt x="32520" y="217"/>
                </a:cubicBezTo>
                <a:cubicBezTo>
                  <a:pt x="32391" y="238"/>
                  <a:pt x="32252" y="260"/>
                  <a:pt x="32124" y="260"/>
                </a:cubicBezTo>
                <a:cubicBezTo>
                  <a:pt x="32073" y="260"/>
                  <a:pt x="32024" y="256"/>
                  <a:pt x="31977" y="248"/>
                </a:cubicBezTo>
                <a:cubicBezTo>
                  <a:pt x="31895" y="233"/>
                  <a:pt x="31813" y="229"/>
                  <a:pt x="31731" y="229"/>
                </a:cubicBezTo>
                <a:cubicBezTo>
                  <a:pt x="31582" y="229"/>
                  <a:pt x="31433" y="244"/>
                  <a:pt x="31285" y="244"/>
                </a:cubicBezTo>
                <a:cubicBezTo>
                  <a:pt x="31173" y="244"/>
                  <a:pt x="31061" y="235"/>
                  <a:pt x="30949" y="204"/>
                </a:cubicBezTo>
                <a:cubicBezTo>
                  <a:pt x="30839" y="173"/>
                  <a:pt x="30729" y="162"/>
                  <a:pt x="30618" y="162"/>
                </a:cubicBezTo>
                <a:cubicBezTo>
                  <a:pt x="30376" y="162"/>
                  <a:pt x="30133" y="213"/>
                  <a:pt x="29890" y="213"/>
                </a:cubicBezTo>
                <a:cubicBezTo>
                  <a:pt x="29837" y="213"/>
                  <a:pt x="29784" y="211"/>
                  <a:pt x="29731" y="205"/>
                </a:cubicBezTo>
                <a:cubicBezTo>
                  <a:pt x="29524" y="181"/>
                  <a:pt x="29297" y="122"/>
                  <a:pt x="29108" y="122"/>
                </a:cubicBezTo>
                <a:cubicBezTo>
                  <a:pt x="29082" y="122"/>
                  <a:pt x="29057" y="123"/>
                  <a:pt x="29033" y="126"/>
                </a:cubicBezTo>
                <a:cubicBezTo>
                  <a:pt x="28898" y="140"/>
                  <a:pt x="28763" y="145"/>
                  <a:pt x="28629" y="145"/>
                </a:cubicBezTo>
                <a:cubicBezTo>
                  <a:pt x="28307" y="145"/>
                  <a:pt x="27987" y="116"/>
                  <a:pt x="27667" y="116"/>
                </a:cubicBezTo>
                <a:cubicBezTo>
                  <a:pt x="27605" y="116"/>
                  <a:pt x="27543" y="117"/>
                  <a:pt x="27481" y="120"/>
                </a:cubicBezTo>
                <a:cubicBezTo>
                  <a:pt x="27432" y="122"/>
                  <a:pt x="27383" y="123"/>
                  <a:pt x="27335" y="123"/>
                </a:cubicBezTo>
                <a:cubicBezTo>
                  <a:pt x="26924" y="123"/>
                  <a:pt x="26511" y="54"/>
                  <a:pt x="26101" y="54"/>
                </a:cubicBezTo>
                <a:cubicBezTo>
                  <a:pt x="26010" y="54"/>
                  <a:pt x="25919" y="58"/>
                  <a:pt x="25828" y="66"/>
                </a:cubicBezTo>
                <a:cubicBezTo>
                  <a:pt x="25148" y="128"/>
                  <a:pt x="24469" y="164"/>
                  <a:pt x="23789" y="167"/>
                </a:cubicBezTo>
                <a:cubicBezTo>
                  <a:pt x="23617" y="168"/>
                  <a:pt x="23444" y="172"/>
                  <a:pt x="23271" y="172"/>
                </a:cubicBezTo>
                <a:cubicBezTo>
                  <a:pt x="23056" y="172"/>
                  <a:pt x="22842" y="166"/>
                  <a:pt x="22629" y="140"/>
                </a:cubicBezTo>
                <a:cubicBezTo>
                  <a:pt x="22611" y="138"/>
                  <a:pt x="22593" y="137"/>
                  <a:pt x="22576" y="137"/>
                </a:cubicBezTo>
                <a:cubicBezTo>
                  <a:pt x="22393" y="137"/>
                  <a:pt x="22224" y="243"/>
                  <a:pt x="22052" y="243"/>
                </a:cubicBezTo>
                <a:cubicBezTo>
                  <a:pt x="22023" y="243"/>
                  <a:pt x="21994" y="240"/>
                  <a:pt x="21966" y="233"/>
                </a:cubicBezTo>
                <a:cubicBezTo>
                  <a:pt x="21774" y="189"/>
                  <a:pt x="21582" y="174"/>
                  <a:pt x="21391" y="174"/>
                </a:cubicBezTo>
                <a:cubicBezTo>
                  <a:pt x="21065" y="174"/>
                  <a:pt x="20740" y="217"/>
                  <a:pt x="20413" y="232"/>
                </a:cubicBezTo>
                <a:cubicBezTo>
                  <a:pt x="20302" y="237"/>
                  <a:pt x="20191" y="239"/>
                  <a:pt x="20080" y="239"/>
                </a:cubicBezTo>
                <a:cubicBezTo>
                  <a:pt x="19794" y="239"/>
                  <a:pt x="19509" y="227"/>
                  <a:pt x="19223" y="227"/>
                </a:cubicBezTo>
                <a:cubicBezTo>
                  <a:pt x="18976" y="227"/>
                  <a:pt x="18730" y="236"/>
                  <a:pt x="18483" y="267"/>
                </a:cubicBezTo>
                <a:cubicBezTo>
                  <a:pt x="18321" y="288"/>
                  <a:pt x="18159" y="294"/>
                  <a:pt x="17996" y="294"/>
                </a:cubicBezTo>
                <a:cubicBezTo>
                  <a:pt x="17762" y="294"/>
                  <a:pt x="17528" y="282"/>
                  <a:pt x="17294" y="282"/>
                </a:cubicBezTo>
                <a:cubicBezTo>
                  <a:pt x="17144" y="282"/>
                  <a:pt x="16993" y="287"/>
                  <a:pt x="16844" y="304"/>
                </a:cubicBezTo>
                <a:cubicBezTo>
                  <a:pt x="16024" y="399"/>
                  <a:pt x="15204" y="446"/>
                  <a:pt x="14385" y="537"/>
                </a:cubicBezTo>
                <a:cubicBezTo>
                  <a:pt x="13491" y="637"/>
                  <a:pt x="12595" y="650"/>
                  <a:pt x="11701" y="730"/>
                </a:cubicBezTo>
                <a:cubicBezTo>
                  <a:pt x="11506" y="748"/>
                  <a:pt x="11309" y="753"/>
                  <a:pt x="11113" y="753"/>
                </a:cubicBezTo>
                <a:cubicBezTo>
                  <a:pt x="10898" y="753"/>
                  <a:pt x="10682" y="747"/>
                  <a:pt x="10467" y="747"/>
                </a:cubicBezTo>
                <a:cubicBezTo>
                  <a:pt x="10293" y="747"/>
                  <a:pt x="10119" y="751"/>
                  <a:pt x="9946" y="764"/>
                </a:cubicBezTo>
                <a:cubicBezTo>
                  <a:pt x="9610" y="791"/>
                  <a:pt x="9274" y="798"/>
                  <a:pt x="8938" y="798"/>
                </a:cubicBezTo>
                <a:cubicBezTo>
                  <a:pt x="8555" y="798"/>
                  <a:pt x="8173" y="789"/>
                  <a:pt x="7791" y="789"/>
                </a:cubicBezTo>
                <a:cubicBezTo>
                  <a:pt x="7680" y="789"/>
                  <a:pt x="7569" y="789"/>
                  <a:pt x="7459" y="791"/>
                </a:cubicBezTo>
                <a:cubicBezTo>
                  <a:pt x="7452" y="791"/>
                  <a:pt x="7446" y="791"/>
                  <a:pt x="7440" y="791"/>
                </a:cubicBezTo>
                <a:cubicBezTo>
                  <a:pt x="7220" y="791"/>
                  <a:pt x="6999" y="709"/>
                  <a:pt x="6778" y="700"/>
                </a:cubicBezTo>
                <a:cubicBezTo>
                  <a:pt x="6153" y="678"/>
                  <a:pt x="5523" y="714"/>
                  <a:pt x="4899" y="652"/>
                </a:cubicBezTo>
                <a:cubicBezTo>
                  <a:pt x="4596" y="622"/>
                  <a:pt x="4293" y="617"/>
                  <a:pt x="3990" y="617"/>
                </a:cubicBezTo>
                <a:cubicBezTo>
                  <a:pt x="3844" y="617"/>
                  <a:pt x="3697" y="619"/>
                  <a:pt x="3550" y="619"/>
                </a:cubicBezTo>
                <a:cubicBezTo>
                  <a:pt x="3353" y="619"/>
                  <a:pt x="3156" y="617"/>
                  <a:pt x="2958" y="607"/>
                </a:cubicBezTo>
                <a:cubicBezTo>
                  <a:pt x="2803" y="599"/>
                  <a:pt x="2649" y="595"/>
                  <a:pt x="2494" y="595"/>
                </a:cubicBezTo>
                <a:cubicBezTo>
                  <a:pt x="1838" y="595"/>
                  <a:pt x="1183" y="661"/>
                  <a:pt x="530" y="761"/>
                </a:cubicBezTo>
                <a:cubicBezTo>
                  <a:pt x="333" y="791"/>
                  <a:pt x="107" y="899"/>
                  <a:pt x="47" y="1115"/>
                </a:cubicBezTo>
                <a:cubicBezTo>
                  <a:pt x="0" y="1282"/>
                  <a:pt x="87" y="1545"/>
                  <a:pt x="225" y="1721"/>
                </a:cubicBezTo>
                <a:cubicBezTo>
                  <a:pt x="380" y="1917"/>
                  <a:pt x="506" y="2149"/>
                  <a:pt x="649" y="2362"/>
                </a:cubicBezTo>
                <a:cubicBezTo>
                  <a:pt x="1014" y="2911"/>
                  <a:pt x="1347" y="3504"/>
                  <a:pt x="1755" y="3993"/>
                </a:cubicBezTo>
                <a:cubicBezTo>
                  <a:pt x="2224" y="4555"/>
                  <a:pt x="2712" y="5070"/>
                  <a:pt x="3122" y="5724"/>
                </a:cubicBezTo>
                <a:cubicBezTo>
                  <a:pt x="3494" y="6320"/>
                  <a:pt x="3374" y="7060"/>
                  <a:pt x="3027" y="7548"/>
                </a:cubicBezTo>
                <a:cubicBezTo>
                  <a:pt x="2646" y="8087"/>
                  <a:pt x="2333" y="8705"/>
                  <a:pt x="2051" y="9313"/>
                </a:cubicBezTo>
                <a:cubicBezTo>
                  <a:pt x="1765" y="9933"/>
                  <a:pt x="1415" y="10499"/>
                  <a:pt x="1147" y="11134"/>
                </a:cubicBezTo>
                <a:cubicBezTo>
                  <a:pt x="913" y="11688"/>
                  <a:pt x="605" y="12193"/>
                  <a:pt x="335" y="12724"/>
                </a:cubicBezTo>
                <a:cubicBezTo>
                  <a:pt x="274" y="12843"/>
                  <a:pt x="384" y="13160"/>
                  <a:pt x="461" y="13160"/>
                </a:cubicBezTo>
                <a:cubicBezTo>
                  <a:pt x="467" y="13160"/>
                  <a:pt x="473" y="13158"/>
                  <a:pt x="478" y="13154"/>
                </a:cubicBezTo>
                <a:cubicBezTo>
                  <a:pt x="639" y="13037"/>
                  <a:pt x="815" y="13110"/>
                  <a:pt x="988" y="13022"/>
                </a:cubicBezTo>
                <a:cubicBezTo>
                  <a:pt x="1225" y="12901"/>
                  <a:pt x="1511" y="12944"/>
                  <a:pt x="1776" y="12908"/>
                </a:cubicBezTo>
                <a:cubicBezTo>
                  <a:pt x="1778" y="12908"/>
                  <a:pt x="1780" y="12908"/>
                  <a:pt x="1782" y="12908"/>
                </a:cubicBezTo>
                <a:cubicBezTo>
                  <a:pt x="1842" y="12908"/>
                  <a:pt x="1800" y="13061"/>
                  <a:pt x="1851" y="13061"/>
                </a:cubicBezTo>
                <a:cubicBezTo>
                  <a:pt x="1862" y="13061"/>
                  <a:pt x="1877" y="13054"/>
                  <a:pt x="1898" y="13037"/>
                </a:cubicBezTo>
                <a:cubicBezTo>
                  <a:pt x="2040" y="12925"/>
                  <a:pt x="2191" y="12901"/>
                  <a:pt x="2345" y="12901"/>
                </a:cubicBezTo>
                <a:cubicBezTo>
                  <a:pt x="2467" y="12901"/>
                  <a:pt x="2591" y="12916"/>
                  <a:pt x="2713" y="12916"/>
                </a:cubicBezTo>
                <a:cubicBezTo>
                  <a:pt x="2847" y="12916"/>
                  <a:pt x="2979" y="12898"/>
                  <a:pt x="3106" y="12823"/>
                </a:cubicBezTo>
                <a:cubicBezTo>
                  <a:pt x="3114" y="12819"/>
                  <a:pt x="3125" y="12817"/>
                  <a:pt x="3140" y="12817"/>
                </a:cubicBezTo>
                <a:cubicBezTo>
                  <a:pt x="3154" y="12817"/>
                  <a:pt x="3172" y="12819"/>
                  <a:pt x="3192" y="12819"/>
                </a:cubicBezTo>
                <a:cubicBezTo>
                  <a:pt x="3248" y="12819"/>
                  <a:pt x="3317" y="12808"/>
                  <a:pt x="3361" y="12729"/>
                </a:cubicBezTo>
                <a:cubicBezTo>
                  <a:pt x="3362" y="12727"/>
                  <a:pt x="3365" y="12726"/>
                  <a:pt x="3369" y="12726"/>
                </a:cubicBezTo>
                <a:cubicBezTo>
                  <a:pt x="3376" y="12726"/>
                  <a:pt x="3385" y="12729"/>
                  <a:pt x="3389" y="12734"/>
                </a:cubicBezTo>
                <a:cubicBezTo>
                  <a:pt x="3439" y="12796"/>
                  <a:pt x="3489" y="12816"/>
                  <a:pt x="3538" y="12816"/>
                </a:cubicBezTo>
                <a:cubicBezTo>
                  <a:pt x="3622" y="12816"/>
                  <a:pt x="3704" y="12758"/>
                  <a:pt x="3779" y="12758"/>
                </a:cubicBezTo>
                <a:cubicBezTo>
                  <a:pt x="3781" y="12758"/>
                  <a:pt x="3782" y="12758"/>
                  <a:pt x="3784" y="12758"/>
                </a:cubicBezTo>
                <a:cubicBezTo>
                  <a:pt x="3845" y="12760"/>
                  <a:pt x="3907" y="12761"/>
                  <a:pt x="3969" y="12761"/>
                </a:cubicBezTo>
                <a:cubicBezTo>
                  <a:pt x="4233" y="12761"/>
                  <a:pt x="4497" y="12744"/>
                  <a:pt x="4758" y="12708"/>
                </a:cubicBezTo>
                <a:cubicBezTo>
                  <a:pt x="4816" y="12701"/>
                  <a:pt x="4911" y="12629"/>
                  <a:pt x="4997" y="12629"/>
                </a:cubicBezTo>
                <a:cubicBezTo>
                  <a:pt x="5062" y="12629"/>
                  <a:pt x="5120" y="12670"/>
                  <a:pt x="5153" y="12811"/>
                </a:cubicBezTo>
                <a:cubicBezTo>
                  <a:pt x="5194" y="12790"/>
                  <a:pt x="5237" y="12805"/>
                  <a:pt x="5286" y="12783"/>
                </a:cubicBezTo>
                <a:cubicBezTo>
                  <a:pt x="5423" y="12720"/>
                  <a:pt x="5551" y="12535"/>
                  <a:pt x="5700" y="12535"/>
                </a:cubicBezTo>
                <a:cubicBezTo>
                  <a:pt x="5763" y="12535"/>
                  <a:pt x="5830" y="12568"/>
                  <a:pt x="5904" y="12658"/>
                </a:cubicBezTo>
                <a:cubicBezTo>
                  <a:pt x="5907" y="12662"/>
                  <a:pt x="5915" y="12664"/>
                  <a:pt x="5924" y="12664"/>
                </a:cubicBezTo>
                <a:cubicBezTo>
                  <a:pt x="5954" y="12664"/>
                  <a:pt x="6004" y="12645"/>
                  <a:pt x="6015" y="12621"/>
                </a:cubicBezTo>
                <a:cubicBezTo>
                  <a:pt x="6066" y="12508"/>
                  <a:pt x="6128" y="12469"/>
                  <a:pt x="6189" y="12469"/>
                </a:cubicBezTo>
                <a:cubicBezTo>
                  <a:pt x="6275" y="12469"/>
                  <a:pt x="6359" y="12546"/>
                  <a:pt x="6406" y="12596"/>
                </a:cubicBezTo>
                <a:cubicBezTo>
                  <a:pt x="6449" y="12642"/>
                  <a:pt x="6493" y="12656"/>
                  <a:pt x="6539" y="12656"/>
                </a:cubicBezTo>
                <a:cubicBezTo>
                  <a:pt x="6616" y="12656"/>
                  <a:pt x="6695" y="12614"/>
                  <a:pt x="6768" y="12614"/>
                </a:cubicBezTo>
                <a:cubicBezTo>
                  <a:pt x="6817" y="12614"/>
                  <a:pt x="6863" y="12632"/>
                  <a:pt x="6904" y="12695"/>
                </a:cubicBezTo>
                <a:cubicBezTo>
                  <a:pt x="6907" y="12699"/>
                  <a:pt x="6911" y="12701"/>
                  <a:pt x="6915" y="12701"/>
                </a:cubicBezTo>
                <a:cubicBezTo>
                  <a:pt x="6930" y="12701"/>
                  <a:pt x="6945" y="12664"/>
                  <a:pt x="6935" y="12626"/>
                </a:cubicBezTo>
                <a:cubicBezTo>
                  <a:pt x="6901" y="12501"/>
                  <a:pt x="6925" y="12483"/>
                  <a:pt x="6971" y="12483"/>
                </a:cubicBezTo>
                <a:cubicBezTo>
                  <a:pt x="6989" y="12483"/>
                  <a:pt x="7010" y="12486"/>
                  <a:pt x="7031" y="12486"/>
                </a:cubicBezTo>
                <a:cubicBezTo>
                  <a:pt x="7042" y="12486"/>
                  <a:pt x="7053" y="12485"/>
                  <a:pt x="7064" y="12483"/>
                </a:cubicBezTo>
                <a:cubicBezTo>
                  <a:pt x="7075" y="12481"/>
                  <a:pt x="7086" y="12480"/>
                  <a:pt x="7097" y="12480"/>
                </a:cubicBezTo>
                <a:cubicBezTo>
                  <a:pt x="7229" y="12480"/>
                  <a:pt x="7329" y="12622"/>
                  <a:pt x="7452" y="12622"/>
                </a:cubicBezTo>
                <a:cubicBezTo>
                  <a:pt x="7472" y="12622"/>
                  <a:pt x="7492" y="12618"/>
                  <a:pt x="7512" y="12610"/>
                </a:cubicBezTo>
                <a:cubicBezTo>
                  <a:pt x="7831" y="12488"/>
                  <a:pt x="8158" y="12538"/>
                  <a:pt x="8481" y="12504"/>
                </a:cubicBezTo>
                <a:cubicBezTo>
                  <a:pt x="8486" y="12504"/>
                  <a:pt x="8490" y="12503"/>
                  <a:pt x="8495" y="12503"/>
                </a:cubicBezTo>
                <a:cubicBezTo>
                  <a:pt x="8603" y="12503"/>
                  <a:pt x="8709" y="12620"/>
                  <a:pt x="8788" y="12620"/>
                </a:cubicBezTo>
                <a:cubicBezTo>
                  <a:pt x="8803" y="12620"/>
                  <a:pt x="8816" y="12616"/>
                  <a:pt x="8829" y="12607"/>
                </a:cubicBezTo>
                <a:cubicBezTo>
                  <a:pt x="8935" y="12531"/>
                  <a:pt x="9041" y="12508"/>
                  <a:pt x="9149" y="12508"/>
                </a:cubicBezTo>
                <a:cubicBezTo>
                  <a:pt x="9301" y="12508"/>
                  <a:pt x="9454" y="12552"/>
                  <a:pt x="9609" y="12552"/>
                </a:cubicBezTo>
                <a:cubicBezTo>
                  <a:pt x="9692" y="12552"/>
                  <a:pt x="9776" y="12540"/>
                  <a:pt x="9860" y="12500"/>
                </a:cubicBezTo>
                <a:cubicBezTo>
                  <a:pt x="9945" y="12461"/>
                  <a:pt x="10032" y="12446"/>
                  <a:pt x="10120" y="12446"/>
                </a:cubicBezTo>
                <a:cubicBezTo>
                  <a:pt x="10354" y="12446"/>
                  <a:pt x="10598" y="12548"/>
                  <a:pt x="10848" y="12548"/>
                </a:cubicBezTo>
                <a:cubicBezTo>
                  <a:pt x="10909" y="12548"/>
                  <a:pt x="10972" y="12542"/>
                  <a:pt x="11034" y="12526"/>
                </a:cubicBezTo>
                <a:cubicBezTo>
                  <a:pt x="11116" y="12506"/>
                  <a:pt x="11199" y="12498"/>
                  <a:pt x="11283" y="12498"/>
                </a:cubicBezTo>
                <a:cubicBezTo>
                  <a:pt x="11488" y="12498"/>
                  <a:pt x="11699" y="12542"/>
                  <a:pt x="11909" y="12542"/>
                </a:cubicBezTo>
                <a:cubicBezTo>
                  <a:pt x="12000" y="12542"/>
                  <a:pt x="12091" y="12534"/>
                  <a:pt x="12181" y="12510"/>
                </a:cubicBezTo>
                <a:cubicBezTo>
                  <a:pt x="12325" y="12473"/>
                  <a:pt x="12468" y="12460"/>
                  <a:pt x="12612" y="12460"/>
                </a:cubicBezTo>
                <a:cubicBezTo>
                  <a:pt x="12966" y="12460"/>
                  <a:pt x="13320" y="12541"/>
                  <a:pt x="13678" y="12541"/>
                </a:cubicBezTo>
                <a:cubicBezTo>
                  <a:pt x="13822" y="12541"/>
                  <a:pt x="13967" y="12527"/>
                  <a:pt x="14112" y="12491"/>
                </a:cubicBezTo>
                <a:cubicBezTo>
                  <a:pt x="14232" y="12460"/>
                  <a:pt x="14352" y="12449"/>
                  <a:pt x="14473" y="12449"/>
                </a:cubicBezTo>
                <a:cubicBezTo>
                  <a:pt x="14794" y="12449"/>
                  <a:pt x="15119" y="12526"/>
                  <a:pt x="15449" y="12526"/>
                </a:cubicBezTo>
                <a:cubicBezTo>
                  <a:pt x="15537" y="12526"/>
                  <a:pt x="15627" y="12521"/>
                  <a:pt x="15717" y="12507"/>
                </a:cubicBezTo>
                <a:cubicBezTo>
                  <a:pt x="15862" y="12484"/>
                  <a:pt x="16011" y="12476"/>
                  <a:pt x="16163" y="12476"/>
                </a:cubicBezTo>
                <a:cubicBezTo>
                  <a:pt x="16471" y="12476"/>
                  <a:pt x="16787" y="12509"/>
                  <a:pt x="17097" y="12520"/>
                </a:cubicBezTo>
                <a:cubicBezTo>
                  <a:pt x="17191" y="12523"/>
                  <a:pt x="17271" y="12631"/>
                  <a:pt x="17366" y="12631"/>
                </a:cubicBezTo>
                <a:cubicBezTo>
                  <a:pt x="17393" y="12631"/>
                  <a:pt x="17421" y="12622"/>
                  <a:pt x="17451" y="12599"/>
                </a:cubicBezTo>
                <a:cubicBezTo>
                  <a:pt x="17608" y="12480"/>
                  <a:pt x="17769" y="12445"/>
                  <a:pt x="17932" y="12445"/>
                </a:cubicBezTo>
                <a:cubicBezTo>
                  <a:pt x="18165" y="12445"/>
                  <a:pt x="18402" y="12516"/>
                  <a:pt x="18637" y="12516"/>
                </a:cubicBezTo>
                <a:cubicBezTo>
                  <a:pt x="18702" y="12516"/>
                  <a:pt x="18766" y="12510"/>
                  <a:pt x="18831" y="12497"/>
                </a:cubicBezTo>
                <a:cubicBezTo>
                  <a:pt x="18968" y="12468"/>
                  <a:pt x="19134" y="12448"/>
                  <a:pt x="19304" y="12448"/>
                </a:cubicBezTo>
                <a:cubicBezTo>
                  <a:pt x="19406" y="12448"/>
                  <a:pt x="19508" y="12455"/>
                  <a:pt x="19607" y="12471"/>
                </a:cubicBezTo>
                <a:cubicBezTo>
                  <a:pt x="19744" y="12494"/>
                  <a:pt x="19882" y="12503"/>
                  <a:pt x="20021" y="12503"/>
                </a:cubicBezTo>
                <a:cubicBezTo>
                  <a:pt x="20257" y="12503"/>
                  <a:pt x="20495" y="12477"/>
                  <a:pt x="20732" y="12449"/>
                </a:cubicBezTo>
                <a:cubicBezTo>
                  <a:pt x="20750" y="12447"/>
                  <a:pt x="20769" y="12446"/>
                  <a:pt x="20788" y="12446"/>
                </a:cubicBezTo>
                <a:cubicBezTo>
                  <a:pt x="20964" y="12446"/>
                  <a:pt x="21176" y="12526"/>
                  <a:pt x="21316" y="12526"/>
                </a:cubicBezTo>
                <a:cubicBezTo>
                  <a:pt x="21355" y="12526"/>
                  <a:pt x="21389" y="12519"/>
                  <a:pt x="21415" y="12503"/>
                </a:cubicBezTo>
                <a:cubicBezTo>
                  <a:pt x="21477" y="12463"/>
                  <a:pt x="21541" y="12449"/>
                  <a:pt x="21607" y="12449"/>
                </a:cubicBezTo>
                <a:cubicBezTo>
                  <a:pt x="21760" y="12449"/>
                  <a:pt x="21918" y="12527"/>
                  <a:pt x="22063" y="12527"/>
                </a:cubicBezTo>
                <a:cubicBezTo>
                  <a:pt x="22176" y="12527"/>
                  <a:pt x="22282" y="12480"/>
                  <a:pt x="22372" y="12311"/>
                </a:cubicBezTo>
                <a:cubicBezTo>
                  <a:pt x="22386" y="12328"/>
                  <a:pt x="22397" y="12353"/>
                  <a:pt x="22413" y="12362"/>
                </a:cubicBezTo>
                <a:cubicBezTo>
                  <a:pt x="22532" y="12431"/>
                  <a:pt x="22664" y="12461"/>
                  <a:pt x="22789" y="12461"/>
                </a:cubicBezTo>
                <a:cubicBezTo>
                  <a:pt x="22875" y="12461"/>
                  <a:pt x="22958" y="12447"/>
                  <a:pt x="23032" y="12420"/>
                </a:cubicBezTo>
                <a:cubicBezTo>
                  <a:pt x="23129" y="12384"/>
                  <a:pt x="23218" y="12368"/>
                  <a:pt x="23305" y="12368"/>
                </a:cubicBezTo>
                <a:cubicBezTo>
                  <a:pt x="23419" y="12368"/>
                  <a:pt x="23528" y="12396"/>
                  <a:pt x="23644" y="12443"/>
                </a:cubicBezTo>
                <a:cubicBezTo>
                  <a:pt x="23695" y="12464"/>
                  <a:pt x="23735" y="12525"/>
                  <a:pt x="23794" y="12525"/>
                </a:cubicBezTo>
                <a:cubicBezTo>
                  <a:pt x="23815" y="12525"/>
                  <a:pt x="23837" y="12518"/>
                  <a:pt x="23863" y="12499"/>
                </a:cubicBezTo>
                <a:cubicBezTo>
                  <a:pt x="24005" y="12400"/>
                  <a:pt x="24155" y="12371"/>
                  <a:pt x="24306" y="12371"/>
                </a:cubicBezTo>
                <a:cubicBezTo>
                  <a:pt x="24509" y="12371"/>
                  <a:pt x="24714" y="12423"/>
                  <a:pt x="24906" y="12426"/>
                </a:cubicBezTo>
                <a:cubicBezTo>
                  <a:pt x="25329" y="12432"/>
                  <a:pt x="25762" y="12510"/>
                  <a:pt x="26188" y="12510"/>
                </a:cubicBezTo>
                <a:cubicBezTo>
                  <a:pt x="26259" y="12510"/>
                  <a:pt x="26330" y="12508"/>
                  <a:pt x="26401" y="12503"/>
                </a:cubicBezTo>
                <a:cubicBezTo>
                  <a:pt x="26428" y="12501"/>
                  <a:pt x="26454" y="12500"/>
                  <a:pt x="26481" y="12500"/>
                </a:cubicBezTo>
                <a:cubicBezTo>
                  <a:pt x="26684" y="12500"/>
                  <a:pt x="26882" y="12551"/>
                  <a:pt x="27089" y="12551"/>
                </a:cubicBezTo>
                <a:cubicBezTo>
                  <a:pt x="27144" y="12551"/>
                  <a:pt x="27199" y="12547"/>
                  <a:pt x="27255" y="12538"/>
                </a:cubicBezTo>
                <a:cubicBezTo>
                  <a:pt x="27411" y="12514"/>
                  <a:pt x="27570" y="12507"/>
                  <a:pt x="27730" y="12507"/>
                </a:cubicBezTo>
                <a:cubicBezTo>
                  <a:pt x="27965" y="12507"/>
                  <a:pt x="28204" y="12522"/>
                  <a:pt x="28443" y="12522"/>
                </a:cubicBezTo>
                <a:cubicBezTo>
                  <a:pt x="28539" y="12522"/>
                  <a:pt x="28635" y="12520"/>
                  <a:pt x="28730" y="12513"/>
                </a:cubicBezTo>
                <a:cubicBezTo>
                  <a:pt x="28736" y="12512"/>
                  <a:pt x="28742" y="12512"/>
                  <a:pt x="28747" y="12512"/>
                </a:cubicBezTo>
                <a:cubicBezTo>
                  <a:pt x="28835" y="12512"/>
                  <a:pt x="28930" y="12555"/>
                  <a:pt x="29013" y="12555"/>
                </a:cubicBezTo>
                <a:cubicBezTo>
                  <a:pt x="29039" y="12555"/>
                  <a:pt x="29064" y="12551"/>
                  <a:pt x="29088" y="12540"/>
                </a:cubicBezTo>
                <a:cubicBezTo>
                  <a:pt x="29177" y="12497"/>
                  <a:pt x="29260" y="12475"/>
                  <a:pt x="29339" y="12475"/>
                </a:cubicBezTo>
                <a:cubicBezTo>
                  <a:pt x="29485" y="12475"/>
                  <a:pt x="29616" y="12550"/>
                  <a:pt x="29741" y="12708"/>
                </a:cubicBezTo>
                <a:cubicBezTo>
                  <a:pt x="29774" y="12634"/>
                  <a:pt x="29773" y="12466"/>
                  <a:pt x="29839" y="12466"/>
                </a:cubicBezTo>
                <a:cubicBezTo>
                  <a:pt x="29866" y="12466"/>
                  <a:pt x="29905" y="12495"/>
                  <a:pt x="29962" y="12569"/>
                </a:cubicBezTo>
                <a:cubicBezTo>
                  <a:pt x="29998" y="12615"/>
                  <a:pt x="30042" y="12635"/>
                  <a:pt x="30090" y="12635"/>
                </a:cubicBezTo>
                <a:cubicBezTo>
                  <a:pt x="30132" y="12635"/>
                  <a:pt x="30177" y="12620"/>
                  <a:pt x="30221" y="12596"/>
                </a:cubicBezTo>
                <a:cubicBezTo>
                  <a:pt x="30349" y="12525"/>
                  <a:pt x="30483" y="12500"/>
                  <a:pt x="30617" y="12500"/>
                </a:cubicBezTo>
                <a:cubicBezTo>
                  <a:pt x="30766" y="12500"/>
                  <a:pt x="30913" y="12531"/>
                  <a:pt x="31050" y="12560"/>
                </a:cubicBezTo>
                <a:cubicBezTo>
                  <a:pt x="31134" y="12579"/>
                  <a:pt x="31237" y="12640"/>
                  <a:pt x="31321" y="12640"/>
                </a:cubicBezTo>
                <a:cubicBezTo>
                  <a:pt x="31356" y="12640"/>
                  <a:pt x="31389" y="12629"/>
                  <a:pt x="31416" y="12599"/>
                </a:cubicBezTo>
                <a:cubicBezTo>
                  <a:pt x="31461" y="12549"/>
                  <a:pt x="31504" y="12531"/>
                  <a:pt x="31546" y="12531"/>
                </a:cubicBezTo>
                <a:cubicBezTo>
                  <a:pt x="31641" y="12531"/>
                  <a:pt x="31725" y="12621"/>
                  <a:pt x="31793" y="12627"/>
                </a:cubicBezTo>
                <a:cubicBezTo>
                  <a:pt x="31821" y="12630"/>
                  <a:pt x="31849" y="12631"/>
                  <a:pt x="31876" y="12631"/>
                </a:cubicBezTo>
                <a:cubicBezTo>
                  <a:pt x="32078" y="12631"/>
                  <a:pt x="32275" y="12567"/>
                  <a:pt x="32477" y="12567"/>
                </a:cubicBezTo>
                <a:cubicBezTo>
                  <a:pt x="32552" y="12567"/>
                  <a:pt x="32628" y="12576"/>
                  <a:pt x="32705" y="12601"/>
                </a:cubicBezTo>
                <a:cubicBezTo>
                  <a:pt x="32915" y="12668"/>
                  <a:pt x="33150" y="12735"/>
                  <a:pt x="33368" y="12735"/>
                </a:cubicBezTo>
                <a:cubicBezTo>
                  <a:pt x="33474" y="12735"/>
                  <a:pt x="33577" y="12719"/>
                  <a:pt x="33671" y="12679"/>
                </a:cubicBezTo>
                <a:cubicBezTo>
                  <a:pt x="33778" y="12633"/>
                  <a:pt x="33882" y="12617"/>
                  <a:pt x="33983" y="12617"/>
                </a:cubicBezTo>
                <a:cubicBezTo>
                  <a:pt x="34193" y="12617"/>
                  <a:pt x="34395" y="12684"/>
                  <a:pt x="34603" y="12684"/>
                </a:cubicBezTo>
                <a:cubicBezTo>
                  <a:pt x="34644" y="12684"/>
                  <a:pt x="34685" y="12681"/>
                  <a:pt x="34726" y="12675"/>
                </a:cubicBezTo>
                <a:cubicBezTo>
                  <a:pt x="34881" y="12652"/>
                  <a:pt x="35039" y="12646"/>
                  <a:pt x="35200" y="12646"/>
                </a:cubicBezTo>
                <a:cubicBezTo>
                  <a:pt x="35379" y="12646"/>
                  <a:pt x="35561" y="12654"/>
                  <a:pt x="35740" y="12654"/>
                </a:cubicBezTo>
                <a:cubicBezTo>
                  <a:pt x="36151" y="12657"/>
                  <a:pt x="36570" y="12658"/>
                  <a:pt x="36975" y="12744"/>
                </a:cubicBezTo>
                <a:cubicBezTo>
                  <a:pt x="36996" y="12748"/>
                  <a:pt x="37018" y="12750"/>
                  <a:pt x="37040" y="12750"/>
                </a:cubicBezTo>
                <a:cubicBezTo>
                  <a:pt x="37134" y="12750"/>
                  <a:pt x="37235" y="12719"/>
                  <a:pt x="37323" y="12719"/>
                </a:cubicBezTo>
                <a:cubicBezTo>
                  <a:pt x="37396" y="12719"/>
                  <a:pt x="37460" y="12740"/>
                  <a:pt x="37505" y="12816"/>
                </a:cubicBezTo>
                <a:cubicBezTo>
                  <a:pt x="37532" y="12862"/>
                  <a:pt x="37560" y="12880"/>
                  <a:pt x="37588" y="12880"/>
                </a:cubicBezTo>
                <a:cubicBezTo>
                  <a:pt x="37670" y="12880"/>
                  <a:pt x="37751" y="12721"/>
                  <a:pt x="37818" y="12721"/>
                </a:cubicBezTo>
                <a:cubicBezTo>
                  <a:pt x="37850" y="12721"/>
                  <a:pt x="37879" y="12756"/>
                  <a:pt x="37904" y="12862"/>
                </a:cubicBezTo>
                <a:cubicBezTo>
                  <a:pt x="37972" y="12753"/>
                  <a:pt x="38051" y="12721"/>
                  <a:pt x="38133" y="12721"/>
                </a:cubicBezTo>
                <a:cubicBezTo>
                  <a:pt x="38242" y="12721"/>
                  <a:pt x="38358" y="12775"/>
                  <a:pt x="38467" y="12775"/>
                </a:cubicBezTo>
                <a:cubicBezTo>
                  <a:pt x="38529" y="12775"/>
                  <a:pt x="38589" y="12758"/>
                  <a:pt x="38645" y="12704"/>
                </a:cubicBezTo>
                <a:cubicBezTo>
                  <a:pt x="38661" y="12689"/>
                  <a:pt x="38686" y="12683"/>
                  <a:pt x="38714" y="12683"/>
                </a:cubicBezTo>
                <a:cubicBezTo>
                  <a:pt x="38761" y="12683"/>
                  <a:pt x="38817" y="12701"/>
                  <a:pt x="38853" y="12725"/>
                </a:cubicBezTo>
                <a:cubicBezTo>
                  <a:pt x="38938" y="12785"/>
                  <a:pt x="39022" y="12805"/>
                  <a:pt x="39106" y="12805"/>
                </a:cubicBezTo>
                <a:cubicBezTo>
                  <a:pt x="39286" y="12805"/>
                  <a:pt x="39463" y="12713"/>
                  <a:pt x="39638" y="12713"/>
                </a:cubicBezTo>
                <a:cubicBezTo>
                  <a:pt x="39658" y="12713"/>
                  <a:pt x="39678" y="12714"/>
                  <a:pt x="39698" y="12717"/>
                </a:cubicBezTo>
                <a:cubicBezTo>
                  <a:pt x="39714" y="12719"/>
                  <a:pt x="39730" y="12720"/>
                  <a:pt x="39746" y="12720"/>
                </a:cubicBezTo>
                <a:cubicBezTo>
                  <a:pt x="39872" y="12720"/>
                  <a:pt x="40004" y="12663"/>
                  <a:pt x="40131" y="12663"/>
                </a:cubicBezTo>
                <a:cubicBezTo>
                  <a:pt x="40238" y="12663"/>
                  <a:pt x="40341" y="12703"/>
                  <a:pt x="40432" y="12852"/>
                </a:cubicBezTo>
                <a:cubicBezTo>
                  <a:pt x="40455" y="12889"/>
                  <a:pt x="40495" y="12929"/>
                  <a:pt x="40528" y="12929"/>
                </a:cubicBezTo>
                <a:cubicBezTo>
                  <a:pt x="40562" y="12929"/>
                  <a:pt x="40588" y="12888"/>
                  <a:pt x="40581" y="12764"/>
                </a:cubicBezTo>
                <a:cubicBezTo>
                  <a:pt x="40579" y="12719"/>
                  <a:pt x="40619" y="12705"/>
                  <a:pt x="40661" y="12705"/>
                </a:cubicBezTo>
                <a:cubicBezTo>
                  <a:pt x="40690" y="12705"/>
                  <a:pt x="40720" y="12712"/>
                  <a:pt x="40740" y="12719"/>
                </a:cubicBezTo>
                <a:cubicBezTo>
                  <a:pt x="40860" y="12766"/>
                  <a:pt x="40981" y="12796"/>
                  <a:pt x="41101" y="12796"/>
                </a:cubicBezTo>
                <a:cubicBezTo>
                  <a:pt x="41214" y="12796"/>
                  <a:pt x="41326" y="12770"/>
                  <a:pt x="41435" y="12706"/>
                </a:cubicBezTo>
                <a:cubicBezTo>
                  <a:pt x="41449" y="12698"/>
                  <a:pt x="41461" y="12694"/>
                  <a:pt x="41473" y="12694"/>
                </a:cubicBezTo>
                <a:cubicBezTo>
                  <a:pt x="41553" y="12694"/>
                  <a:pt x="41583" y="12859"/>
                  <a:pt x="41605" y="12859"/>
                </a:cubicBezTo>
                <a:cubicBezTo>
                  <a:pt x="41610" y="12859"/>
                  <a:pt x="41614" y="12849"/>
                  <a:pt x="41619" y="12825"/>
                </a:cubicBezTo>
                <a:cubicBezTo>
                  <a:pt x="41644" y="12698"/>
                  <a:pt x="41680" y="12662"/>
                  <a:pt x="41720" y="12662"/>
                </a:cubicBezTo>
                <a:cubicBezTo>
                  <a:pt x="41770" y="12662"/>
                  <a:pt x="41826" y="12717"/>
                  <a:pt x="41874" y="12717"/>
                </a:cubicBezTo>
                <a:cubicBezTo>
                  <a:pt x="41880" y="12717"/>
                  <a:pt x="41887" y="12716"/>
                  <a:pt x="41893" y="12714"/>
                </a:cubicBezTo>
                <a:cubicBezTo>
                  <a:pt x="41936" y="12698"/>
                  <a:pt x="41979" y="12693"/>
                  <a:pt x="42023" y="12693"/>
                </a:cubicBezTo>
                <a:cubicBezTo>
                  <a:pt x="42148" y="12693"/>
                  <a:pt x="42270" y="12742"/>
                  <a:pt x="42388" y="12742"/>
                </a:cubicBezTo>
                <a:cubicBezTo>
                  <a:pt x="42402" y="12742"/>
                  <a:pt x="42416" y="12741"/>
                  <a:pt x="42430" y="12740"/>
                </a:cubicBezTo>
                <a:cubicBezTo>
                  <a:pt x="42618" y="12719"/>
                  <a:pt x="42810" y="12649"/>
                  <a:pt x="42998" y="12649"/>
                </a:cubicBezTo>
                <a:cubicBezTo>
                  <a:pt x="43032" y="12649"/>
                  <a:pt x="43066" y="12652"/>
                  <a:pt x="43099" y="12657"/>
                </a:cubicBezTo>
                <a:cubicBezTo>
                  <a:pt x="43292" y="12687"/>
                  <a:pt x="43499" y="12721"/>
                  <a:pt x="43691" y="12721"/>
                </a:cubicBezTo>
                <a:cubicBezTo>
                  <a:pt x="43805" y="12721"/>
                  <a:pt x="43913" y="12709"/>
                  <a:pt x="44011" y="12678"/>
                </a:cubicBezTo>
                <a:cubicBezTo>
                  <a:pt x="44234" y="12605"/>
                  <a:pt x="44455" y="12593"/>
                  <a:pt x="44674" y="12593"/>
                </a:cubicBezTo>
                <a:cubicBezTo>
                  <a:pt x="44782" y="12593"/>
                  <a:pt x="44889" y="12596"/>
                  <a:pt x="44996" y="12596"/>
                </a:cubicBezTo>
                <a:cubicBezTo>
                  <a:pt x="45096" y="12596"/>
                  <a:pt x="45196" y="12593"/>
                  <a:pt x="45296" y="12584"/>
                </a:cubicBezTo>
                <a:cubicBezTo>
                  <a:pt x="45608" y="12553"/>
                  <a:pt x="45922" y="12454"/>
                  <a:pt x="46237" y="12454"/>
                </a:cubicBezTo>
                <a:cubicBezTo>
                  <a:pt x="46332" y="12454"/>
                  <a:pt x="46426" y="12462"/>
                  <a:pt x="46521" y="12485"/>
                </a:cubicBezTo>
                <a:cubicBezTo>
                  <a:pt x="46530" y="12487"/>
                  <a:pt x="46539" y="12488"/>
                  <a:pt x="46548" y="12488"/>
                </a:cubicBezTo>
                <a:cubicBezTo>
                  <a:pt x="46607" y="12488"/>
                  <a:pt x="46642" y="12436"/>
                  <a:pt x="46687" y="12410"/>
                </a:cubicBezTo>
                <a:cubicBezTo>
                  <a:pt x="46757" y="12370"/>
                  <a:pt x="46827" y="12352"/>
                  <a:pt x="46896" y="12352"/>
                </a:cubicBezTo>
                <a:cubicBezTo>
                  <a:pt x="46981" y="12352"/>
                  <a:pt x="47065" y="12379"/>
                  <a:pt x="47149" y="12422"/>
                </a:cubicBezTo>
                <a:cubicBezTo>
                  <a:pt x="47196" y="12446"/>
                  <a:pt x="47240" y="12477"/>
                  <a:pt x="47287" y="12505"/>
                </a:cubicBezTo>
                <a:cubicBezTo>
                  <a:pt x="47322" y="12372"/>
                  <a:pt x="47350" y="12328"/>
                  <a:pt x="47383" y="12328"/>
                </a:cubicBezTo>
                <a:cubicBezTo>
                  <a:pt x="47426" y="12328"/>
                  <a:pt x="47479" y="12404"/>
                  <a:pt x="47570" y="12457"/>
                </a:cubicBezTo>
                <a:cubicBezTo>
                  <a:pt x="47623" y="12487"/>
                  <a:pt x="47683" y="12500"/>
                  <a:pt x="47747" y="12500"/>
                </a:cubicBezTo>
                <a:cubicBezTo>
                  <a:pt x="47936" y="12500"/>
                  <a:pt x="48158" y="12392"/>
                  <a:pt x="48330" y="12342"/>
                </a:cubicBezTo>
                <a:cubicBezTo>
                  <a:pt x="48719" y="12231"/>
                  <a:pt x="49093" y="12286"/>
                  <a:pt x="49470" y="12256"/>
                </a:cubicBezTo>
                <a:cubicBezTo>
                  <a:pt x="49497" y="12254"/>
                  <a:pt x="49523" y="12253"/>
                  <a:pt x="49550" y="12253"/>
                </a:cubicBezTo>
                <a:cubicBezTo>
                  <a:pt x="49775" y="12253"/>
                  <a:pt x="50018" y="12318"/>
                  <a:pt x="50232" y="12318"/>
                </a:cubicBezTo>
                <a:cubicBezTo>
                  <a:pt x="50248" y="12318"/>
                  <a:pt x="50263" y="12318"/>
                  <a:pt x="50279" y="12317"/>
                </a:cubicBezTo>
                <a:cubicBezTo>
                  <a:pt x="50454" y="12308"/>
                  <a:pt x="50586" y="12301"/>
                  <a:pt x="50695" y="12301"/>
                </a:cubicBezTo>
                <a:cubicBezTo>
                  <a:pt x="50988" y="12301"/>
                  <a:pt x="51115" y="12352"/>
                  <a:pt x="51483" y="12546"/>
                </a:cubicBezTo>
                <a:cubicBezTo>
                  <a:pt x="51501" y="12555"/>
                  <a:pt x="51522" y="12552"/>
                  <a:pt x="51542" y="12554"/>
                </a:cubicBezTo>
                <a:cubicBezTo>
                  <a:pt x="51544" y="12394"/>
                  <a:pt x="51570" y="12346"/>
                  <a:pt x="51606" y="12346"/>
                </a:cubicBezTo>
                <a:cubicBezTo>
                  <a:pt x="51663" y="12346"/>
                  <a:pt x="51744" y="12462"/>
                  <a:pt x="51800" y="12462"/>
                </a:cubicBezTo>
                <a:cubicBezTo>
                  <a:pt x="51808" y="12462"/>
                  <a:pt x="51815" y="12460"/>
                  <a:pt x="51821" y="12455"/>
                </a:cubicBezTo>
                <a:cubicBezTo>
                  <a:pt x="51915" y="12391"/>
                  <a:pt x="51997" y="12333"/>
                  <a:pt x="51957" y="12156"/>
                </a:cubicBezTo>
                <a:cubicBezTo>
                  <a:pt x="51864" y="11751"/>
                  <a:pt x="51710" y="11361"/>
                  <a:pt x="51502" y="11000"/>
                </a:cubicBezTo>
                <a:cubicBezTo>
                  <a:pt x="51057" y="10218"/>
                  <a:pt x="50568" y="9477"/>
                  <a:pt x="50116" y="8701"/>
                </a:cubicBezTo>
                <a:cubicBezTo>
                  <a:pt x="49823" y="8199"/>
                  <a:pt x="49511" y="7722"/>
                  <a:pt x="49191" y="7252"/>
                </a:cubicBezTo>
                <a:cubicBezTo>
                  <a:pt x="49036" y="7022"/>
                  <a:pt x="48916" y="6262"/>
                  <a:pt x="49048" y="6209"/>
                </a:cubicBezTo>
                <a:cubicBezTo>
                  <a:pt x="49525" y="6012"/>
                  <a:pt x="49530" y="5345"/>
                  <a:pt x="49838" y="4970"/>
                </a:cubicBezTo>
                <a:cubicBezTo>
                  <a:pt x="50078" y="4676"/>
                  <a:pt x="50225" y="4230"/>
                  <a:pt x="50486" y="3922"/>
                </a:cubicBezTo>
                <a:cubicBezTo>
                  <a:pt x="50538" y="3864"/>
                  <a:pt x="50571" y="3778"/>
                  <a:pt x="50612" y="3706"/>
                </a:cubicBezTo>
                <a:cubicBezTo>
                  <a:pt x="50801" y="3375"/>
                  <a:pt x="50810" y="2903"/>
                  <a:pt x="51134" y="2670"/>
                </a:cubicBezTo>
                <a:cubicBezTo>
                  <a:pt x="51225" y="2602"/>
                  <a:pt x="51364" y="2540"/>
                  <a:pt x="51356" y="2313"/>
                </a:cubicBezTo>
                <a:cubicBezTo>
                  <a:pt x="51349" y="2104"/>
                  <a:pt x="51488" y="1905"/>
                  <a:pt x="51643" y="1827"/>
                </a:cubicBezTo>
                <a:cubicBezTo>
                  <a:pt x="51719" y="1790"/>
                  <a:pt x="51667" y="1755"/>
                  <a:pt x="51648" y="1723"/>
                </a:cubicBezTo>
                <a:cubicBezTo>
                  <a:pt x="51565" y="1595"/>
                  <a:pt x="51730" y="1563"/>
                  <a:pt x="51709" y="1460"/>
                </a:cubicBezTo>
                <a:lnTo>
                  <a:pt x="51709" y="1460"/>
                </a:lnTo>
                <a:cubicBezTo>
                  <a:pt x="51709" y="1460"/>
                  <a:pt x="51710" y="1460"/>
                  <a:pt x="51710" y="1460"/>
                </a:cubicBezTo>
                <a:cubicBezTo>
                  <a:pt x="51929" y="1460"/>
                  <a:pt x="51940" y="1195"/>
                  <a:pt x="52026" y="1037"/>
                </a:cubicBezTo>
                <a:cubicBezTo>
                  <a:pt x="52127" y="851"/>
                  <a:pt x="51990" y="467"/>
                  <a:pt x="51833" y="467"/>
                </a:cubicBezTo>
                <a:cubicBezTo>
                  <a:pt x="51824" y="467"/>
                  <a:pt x="51814" y="469"/>
                  <a:pt x="51805" y="471"/>
                </a:cubicBezTo>
                <a:cubicBezTo>
                  <a:pt x="51761" y="484"/>
                  <a:pt x="51717" y="490"/>
                  <a:pt x="51675" y="490"/>
                </a:cubicBezTo>
                <a:cubicBezTo>
                  <a:pt x="51438" y="490"/>
                  <a:pt x="51232" y="315"/>
                  <a:pt x="50982" y="315"/>
                </a:cubicBezTo>
                <a:cubicBezTo>
                  <a:pt x="50975" y="315"/>
                  <a:pt x="50969" y="315"/>
                  <a:pt x="50963" y="315"/>
                </a:cubicBezTo>
                <a:cubicBezTo>
                  <a:pt x="50467" y="333"/>
                  <a:pt x="49964" y="345"/>
                  <a:pt x="49464" y="350"/>
                </a:cubicBezTo>
                <a:cubicBezTo>
                  <a:pt x="48938" y="354"/>
                  <a:pt x="48411" y="376"/>
                  <a:pt x="47884" y="376"/>
                </a:cubicBezTo>
                <a:cubicBezTo>
                  <a:pt x="47432" y="376"/>
                  <a:pt x="46979" y="360"/>
                  <a:pt x="46528" y="304"/>
                </a:cubicBezTo>
                <a:cubicBezTo>
                  <a:pt x="46403" y="289"/>
                  <a:pt x="46278" y="285"/>
                  <a:pt x="46152" y="285"/>
                </a:cubicBezTo>
                <a:cubicBezTo>
                  <a:pt x="46031" y="285"/>
                  <a:pt x="45909" y="288"/>
                  <a:pt x="45787" y="288"/>
                </a:cubicBezTo>
                <a:cubicBezTo>
                  <a:pt x="45697" y="288"/>
                  <a:pt x="45607" y="286"/>
                  <a:pt x="45517" y="280"/>
                </a:cubicBezTo>
                <a:cubicBezTo>
                  <a:pt x="45085" y="247"/>
                  <a:pt x="44655" y="171"/>
                  <a:pt x="44221" y="146"/>
                </a:cubicBezTo>
                <a:cubicBezTo>
                  <a:pt x="43917" y="129"/>
                  <a:pt x="43611" y="70"/>
                  <a:pt x="43307" y="70"/>
                </a:cubicBezTo>
                <a:cubicBezTo>
                  <a:pt x="43217" y="70"/>
                  <a:pt x="43128" y="75"/>
                  <a:pt x="43039" y="88"/>
                </a:cubicBezTo>
                <a:cubicBezTo>
                  <a:pt x="42991" y="95"/>
                  <a:pt x="42944" y="97"/>
                  <a:pt x="42896" y="97"/>
                </a:cubicBezTo>
                <a:cubicBezTo>
                  <a:pt x="42671" y="97"/>
                  <a:pt x="42450" y="33"/>
                  <a:pt x="42230" y="21"/>
                </a:cubicBezTo>
                <a:cubicBezTo>
                  <a:pt x="42099" y="14"/>
                  <a:pt x="41937" y="0"/>
                  <a:pt x="4179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1240;p41">
            <a:extLst>
              <a:ext uri="{FF2B5EF4-FFF2-40B4-BE49-F238E27FC236}">
                <a16:creationId xmlns:a16="http://schemas.microsoft.com/office/drawing/2014/main" id="{ADE73352-D3A5-42C8-AD7B-2058AF71CBF2}"/>
              </a:ext>
            </a:extLst>
          </p:cNvPr>
          <p:cNvSpPr/>
          <p:nvPr/>
        </p:nvSpPr>
        <p:spPr>
          <a:xfrm>
            <a:off x="4938957" y="2299560"/>
            <a:ext cx="3232035" cy="899828"/>
          </a:xfrm>
          <a:custGeom>
            <a:avLst/>
            <a:gdLst/>
            <a:ahLst/>
            <a:cxnLst/>
            <a:rect l="l" t="t" r="r" b="b"/>
            <a:pathLst>
              <a:path w="52127" h="13160" extrusionOk="0">
                <a:moveTo>
                  <a:pt x="41797" y="0"/>
                </a:moveTo>
                <a:cubicBezTo>
                  <a:pt x="41733" y="0"/>
                  <a:pt x="41673" y="3"/>
                  <a:pt x="41623" y="11"/>
                </a:cubicBezTo>
                <a:cubicBezTo>
                  <a:pt x="41525" y="26"/>
                  <a:pt x="41427" y="30"/>
                  <a:pt x="41330" y="30"/>
                </a:cubicBezTo>
                <a:cubicBezTo>
                  <a:pt x="41198" y="30"/>
                  <a:pt x="41068" y="23"/>
                  <a:pt x="40937" y="23"/>
                </a:cubicBezTo>
                <a:cubicBezTo>
                  <a:pt x="40867" y="23"/>
                  <a:pt x="40798" y="25"/>
                  <a:pt x="40729" y="32"/>
                </a:cubicBezTo>
                <a:cubicBezTo>
                  <a:pt x="40603" y="44"/>
                  <a:pt x="40477" y="48"/>
                  <a:pt x="40351" y="48"/>
                </a:cubicBezTo>
                <a:cubicBezTo>
                  <a:pt x="40084" y="48"/>
                  <a:pt x="39817" y="30"/>
                  <a:pt x="39550" y="30"/>
                </a:cubicBezTo>
                <a:cubicBezTo>
                  <a:pt x="39365" y="30"/>
                  <a:pt x="39179" y="39"/>
                  <a:pt x="38993" y="69"/>
                </a:cubicBezTo>
                <a:cubicBezTo>
                  <a:pt x="38821" y="98"/>
                  <a:pt x="38647" y="103"/>
                  <a:pt x="38473" y="103"/>
                </a:cubicBezTo>
                <a:cubicBezTo>
                  <a:pt x="38377" y="103"/>
                  <a:pt x="38281" y="101"/>
                  <a:pt x="38184" y="101"/>
                </a:cubicBezTo>
                <a:cubicBezTo>
                  <a:pt x="37918" y="101"/>
                  <a:pt x="37652" y="113"/>
                  <a:pt x="37390" y="201"/>
                </a:cubicBezTo>
                <a:cubicBezTo>
                  <a:pt x="37360" y="211"/>
                  <a:pt x="37331" y="215"/>
                  <a:pt x="37301" y="215"/>
                </a:cubicBezTo>
                <a:cubicBezTo>
                  <a:pt x="37194" y="215"/>
                  <a:pt x="37089" y="162"/>
                  <a:pt x="36992" y="162"/>
                </a:cubicBezTo>
                <a:cubicBezTo>
                  <a:pt x="36968" y="162"/>
                  <a:pt x="36944" y="165"/>
                  <a:pt x="36921" y="173"/>
                </a:cubicBezTo>
                <a:cubicBezTo>
                  <a:pt x="36796" y="218"/>
                  <a:pt x="36660" y="258"/>
                  <a:pt x="36539" y="258"/>
                </a:cubicBezTo>
                <a:cubicBezTo>
                  <a:pt x="36493" y="258"/>
                  <a:pt x="36449" y="253"/>
                  <a:pt x="36409" y="239"/>
                </a:cubicBezTo>
                <a:cubicBezTo>
                  <a:pt x="36262" y="191"/>
                  <a:pt x="36117" y="175"/>
                  <a:pt x="35971" y="175"/>
                </a:cubicBezTo>
                <a:cubicBezTo>
                  <a:pt x="35659" y="175"/>
                  <a:pt x="35350" y="250"/>
                  <a:pt x="35039" y="250"/>
                </a:cubicBezTo>
                <a:cubicBezTo>
                  <a:pt x="34979" y="250"/>
                  <a:pt x="34919" y="247"/>
                  <a:pt x="34859" y="240"/>
                </a:cubicBezTo>
                <a:cubicBezTo>
                  <a:pt x="34741" y="227"/>
                  <a:pt x="34621" y="223"/>
                  <a:pt x="34502" y="223"/>
                </a:cubicBezTo>
                <a:cubicBezTo>
                  <a:pt x="34240" y="223"/>
                  <a:pt x="33976" y="245"/>
                  <a:pt x="33714" y="245"/>
                </a:cubicBezTo>
                <a:cubicBezTo>
                  <a:pt x="33711" y="245"/>
                  <a:pt x="33709" y="245"/>
                  <a:pt x="33706" y="245"/>
                </a:cubicBezTo>
                <a:cubicBezTo>
                  <a:pt x="33412" y="245"/>
                  <a:pt x="33118" y="196"/>
                  <a:pt x="32824" y="196"/>
                </a:cubicBezTo>
                <a:cubicBezTo>
                  <a:pt x="32722" y="196"/>
                  <a:pt x="32621" y="201"/>
                  <a:pt x="32520" y="217"/>
                </a:cubicBezTo>
                <a:cubicBezTo>
                  <a:pt x="32391" y="238"/>
                  <a:pt x="32252" y="260"/>
                  <a:pt x="32124" y="260"/>
                </a:cubicBezTo>
                <a:cubicBezTo>
                  <a:pt x="32073" y="260"/>
                  <a:pt x="32024" y="256"/>
                  <a:pt x="31977" y="248"/>
                </a:cubicBezTo>
                <a:cubicBezTo>
                  <a:pt x="31895" y="233"/>
                  <a:pt x="31813" y="229"/>
                  <a:pt x="31731" y="229"/>
                </a:cubicBezTo>
                <a:cubicBezTo>
                  <a:pt x="31582" y="229"/>
                  <a:pt x="31433" y="244"/>
                  <a:pt x="31285" y="244"/>
                </a:cubicBezTo>
                <a:cubicBezTo>
                  <a:pt x="31173" y="244"/>
                  <a:pt x="31061" y="235"/>
                  <a:pt x="30949" y="204"/>
                </a:cubicBezTo>
                <a:cubicBezTo>
                  <a:pt x="30839" y="173"/>
                  <a:pt x="30729" y="162"/>
                  <a:pt x="30618" y="162"/>
                </a:cubicBezTo>
                <a:cubicBezTo>
                  <a:pt x="30376" y="162"/>
                  <a:pt x="30133" y="213"/>
                  <a:pt x="29890" y="213"/>
                </a:cubicBezTo>
                <a:cubicBezTo>
                  <a:pt x="29837" y="213"/>
                  <a:pt x="29784" y="211"/>
                  <a:pt x="29731" y="205"/>
                </a:cubicBezTo>
                <a:cubicBezTo>
                  <a:pt x="29524" y="181"/>
                  <a:pt x="29297" y="122"/>
                  <a:pt x="29108" y="122"/>
                </a:cubicBezTo>
                <a:cubicBezTo>
                  <a:pt x="29082" y="122"/>
                  <a:pt x="29057" y="123"/>
                  <a:pt x="29033" y="126"/>
                </a:cubicBezTo>
                <a:cubicBezTo>
                  <a:pt x="28898" y="140"/>
                  <a:pt x="28763" y="145"/>
                  <a:pt x="28629" y="145"/>
                </a:cubicBezTo>
                <a:cubicBezTo>
                  <a:pt x="28307" y="145"/>
                  <a:pt x="27987" y="116"/>
                  <a:pt x="27667" y="116"/>
                </a:cubicBezTo>
                <a:cubicBezTo>
                  <a:pt x="27605" y="116"/>
                  <a:pt x="27543" y="117"/>
                  <a:pt x="27481" y="120"/>
                </a:cubicBezTo>
                <a:cubicBezTo>
                  <a:pt x="27432" y="122"/>
                  <a:pt x="27383" y="123"/>
                  <a:pt x="27335" y="123"/>
                </a:cubicBezTo>
                <a:cubicBezTo>
                  <a:pt x="26924" y="123"/>
                  <a:pt x="26511" y="54"/>
                  <a:pt x="26101" y="54"/>
                </a:cubicBezTo>
                <a:cubicBezTo>
                  <a:pt x="26010" y="54"/>
                  <a:pt x="25919" y="58"/>
                  <a:pt x="25828" y="66"/>
                </a:cubicBezTo>
                <a:cubicBezTo>
                  <a:pt x="25148" y="128"/>
                  <a:pt x="24469" y="164"/>
                  <a:pt x="23789" y="167"/>
                </a:cubicBezTo>
                <a:cubicBezTo>
                  <a:pt x="23617" y="168"/>
                  <a:pt x="23444" y="172"/>
                  <a:pt x="23271" y="172"/>
                </a:cubicBezTo>
                <a:cubicBezTo>
                  <a:pt x="23056" y="172"/>
                  <a:pt x="22842" y="166"/>
                  <a:pt x="22629" y="140"/>
                </a:cubicBezTo>
                <a:cubicBezTo>
                  <a:pt x="22611" y="138"/>
                  <a:pt x="22593" y="137"/>
                  <a:pt x="22576" y="137"/>
                </a:cubicBezTo>
                <a:cubicBezTo>
                  <a:pt x="22393" y="137"/>
                  <a:pt x="22224" y="243"/>
                  <a:pt x="22052" y="243"/>
                </a:cubicBezTo>
                <a:cubicBezTo>
                  <a:pt x="22023" y="243"/>
                  <a:pt x="21994" y="240"/>
                  <a:pt x="21966" y="233"/>
                </a:cubicBezTo>
                <a:cubicBezTo>
                  <a:pt x="21774" y="189"/>
                  <a:pt x="21582" y="174"/>
                  <a:pt x="21391" y="174"/>
                </a:cubicBezTo>
                <a:cubicBezTo>
                  <a:pt x="21065" y="174"/>
                  <a:pt x="20740" y="217"/>
                  <a:pt x="20413" y="232"/>
                </a:cubicBezTo>
                <a:cubicBezTo>
                  <a:pt x="20302" y="237"/>
                  <a:pt x="20191" y="239"/>
                  <a:pt x="20080" y="239"/>
                </a:cubicBezTo>
                <a:cubicBezTo>
                  <a:pt x="19794" y="239"/>
                  <a:pt x="19509" y="227"/>
                  <a:pt x="19223" y="227"/>
                </a:cubicBezTo>
                <a:cubicBezTo>
                  <a:pt x="18976" y="227"/>
                  <a:pt x="18730" y="236"/>
                  <a:pt x="18483" y="267"/>
                </a:cubicBezTo>
                <a:cubicBezTo>
                  <a:pt x="18321" y="288"/>
                  <a:pt x="18159" y="294"/>
                  <a:pt x="17996" y="294"/>
                </a:cubicBezTo>
                <a:cubicBezTo>
                  <a:pt x="17762" y="294"/>
                  <a:pt x="17528" y="282"/>
                  <a:pt x="17294" y="282"/>
                </a:cubicBezTo>
                <a:cubicBezTo>
                  <a:pt x="17144" y="282"/>
                  <a:pt x="16993" y="287"/>
                  <a:pt x="16844" y="304"/>
                </a:cubicBezTo>
                <a:cubicBezTo>
                  <a:pt x="16024" y="399"/>
                  <a:pt x="15204" y="446"/>
                  <a:pt x="14385" y="537"/>
                </a:cubicBezTo>
                <a:cubicBezTo>
                  <a:pt x="13491" y="637"/>
                  <a:pt x="12595" y="650"/>
                  <a:pt x="11701" y="730"/>
                </a:cubicBezTo>
                <a:cubicBezTo>
                  <a:pt x="11506" y="748"/>
                  <a:pt x="11309" y="753"/>
                  <a:pt x="11113" y="753"/>
                </a:cubicBezTo>
                <a:cubicBezTo>
                  <a:pt x="10898" y="753"/>
                  <a:pt x="10682" y="747"/>
                  <a:pt x="10467" y="747"/>
                </a:cubicBezTo>
                <a:cubicBezTo>
                  <a:pt x="10293" y="747"/>
                  <a:pt x="10119" y="751"/>
                  <a:pt x="9946" y="764"/>
                </a:cubicBezTo>
                <a:cubicBezTo>
                  <a:pt x="9610" y="791"/>
                  <a:pt x="9274" y="798"/>
                  <a:pt x="8938" y="798"/>
                </a:cubicBezTo>
                <a:cubicBezTo>
                  <a:pt x="8555" y="798"/>
                  <a:pt x="8173" y="789"/>
                  <a:pt x="7791" y="789"/>
                </a:cubicBezTo>
                <a:cubicBezTo>
                  <a:pt x="7680" y="789"/>
                  <a:pt x="7569" y="789"/>
                  <a:pt x="7459" y="791"/>
                </a:cubicBezTo>
                <a:cubicBezTo>
                  <a:pt x="7452" y="791"/>
                  <a:pt x="7446" y="791"/>
                  <a:pt x="7440" y="791"/>
                </a:cubicBezTo>
                <a:cubicBezTo>
                  <a:pt x="7220" y="791"/>
                  <a:pt x="6999" y="709"/>
                  <a:pt x="6778" y="700"/>
                </a:cubicBezTo>
                <a:cubicBezTo>
                  <a:pt x="6153" y="678"/>
                  <a:pt x="5523" y="714"/>
                  <a:pt x="4899" y="652"/>
                </a:cubicBezTo>
                <a:cubicBezTo>
                  <a:pt x="4596" y="622"/>
                  <a:pt x="4293" y="617"/>
                  <a:pt x="3990" y="617"/>
                </a:cubicBezTo>
                <a:cubicBezTo>
                  <a:pt x="3844" y="617"/>
                  <a:pt x="3697" y="619"/>
                  <a:pt x="3550" y="619"/>
                </a:cubicBezTo>
                <a:cubicBezTo>
                  <a:pt x="3353" y="619"/>
                  <a:pt x="3156" y="617"/>
                  <a:pt x="2958" y="607"/>
                </a:cubicBezTo>
                <a:cubicBezTo>
                  <a:pt x="2803" y="599"/>
                  <a:pt x="2649" y="595"/>
                  <a:pt x="2494" y="595"/>
                </a:cubicBezTo>
                <a:cubicBezTo>
                  <a:pt x="1838" y="595"/>
                  <a:pt x="1183" y="661"/>
                  <a:pt x="530" y="761"/>
                </a:cubicBezTo>
                <a:cubicBezTo>
                  <a:pt x="333" y="791"/>
                  <a:pt x="107" y="899"/>
                  <a:pt x="47" y="1115"/>
                </a:cubicBezTo>
                <a:cubicBezTo>
                  <a:pt x="0" y="1282"/>
                  <a:pt x="87" y="1545"/>
                  <a:pt x="225" y="1721"/>
                </a:cubicBezTo>
                <a:cubicBezTo>
                  <a:pt x="380" y="1917"/>
                  <a:pt x="506" y="2149"/>
                  <a:pt x="649" y="2362"/>
                </a:cubicBezTo>
                <a:cubicBezTo>
                  <a:pt x="1014" y="2911"/>
                  <a:pt x="1347" y="3504"/>
                  <a:pt x="1755" y="3993"/>
                </a:cubicBezTo>
                <a:cubicBezTo>
                  <a:pt x="2224" y="4555"/>
                  <a:pt x="2712" y="5070"/>
                  <a:pt x="3122" y="5724"/>
                </a:cubicBezTo>
                <a:cubicBezTo>
                  <a:pt x="3494" y="6320"/>
                  <a:pt x="3374" y="7060"/>
                  <a:pt x="3027" y="7548"/>
                </a:cubicBezTo>
                <a:cubicBezTo>
                  <a:pt x="2646" y="8087"/>
                  <a:pt x="2333" y="8705"/>
                  <a:pt x="2051" y="9313"/>
                </a:cubicBezTo>
                <a:cubicBezTo>
                  <a:pt x="1765" y="9933"/>
                  <a:pt x="1415" y="10499"/>
                  <a:pt x="1147" y="11134"/>
                </a:cubicBezTo>
                <a:cubicBezTo>
                  <a:pt x="913" y="11688"/>
                  <a:pt x="605" y="12193"/>
                  <a:pt x="335" y="12724"/>
                </a:cubicBezTo>
                <a:cubicBezTo>
                  <a:pt x="274" y="12843"/>
                  <a:pt x="384" y="13160"/>
                  <a:pt x="461" y="13160"/>
                </a:cubicBezTo>
                <a:cubicBezTo>
                  <a:pt x="467" y="13160"/>
                  <a:pt x="473" y="13158"/>
                  <a:pt x="478" y="13154"/>
                </a:cubicBezTo>
                <a:cubicBezTo>
                  <a:pt x="639" y="13037"/>
                  <a:pt x="815" y="13110"/>
                  <a:pt x="988" y="13022"/>
                </a:cubicBezTo>
                <a:cubicBezTo>
                  <a:pt x="1225" y="12901"/>
                  <a:pt x="1511" y="12944"/>
                  <a:pt x="1776" y="12908"/>
                </a:cubicBezTo>
                <a:cubicBezTo>
                  <a:pt x="1778" y="12908"/>
                  <a:pt x="1780" y="12908"/>
                  <a:pt x="1782" y="12908"/>
                </a:cubicBezTo>
                <a:cubicBezTo>
                  <a:pt x="1842" y="12908"/>
                  <a:pt x="1800" y="13061"/>
                  <a:pt x="1851" y="13061"/>
                </a:cubicBezTo>
                <a:cubicBezTo>
                  <a:pt x="1862" y="13061"/>
                  <a:pt x="1877" y="13054"/>
                  <a:pt x="1898" y="13037"/>
                </a:cubicBezTo>
                <a:cubicBezTo>
                  <a:pt x="2040" y="12925"/>
                  <a:pt x="2191" y="12901"/>
                  <a:pt x="2345" y="12901"/>
                </a:cubicBezTo>
                <a:cubicBezTo>
                  <a:pt x="2467" y="12901"/>
                  <a:pt x="2591" y="12916"/>
                  <a:pt x="2713" y="12916"/>
                </a:cubicBezTo>
                <a:cubicBezTo>
                  <a:pt x="2847" y="12916"/>
                  <a:pt x="2979" y="12898"/>
                  <a:pt x="3106" y="12823"/>
                </a:cubicBezTo>
                <a:cubicBezTo>
                  <a:pt x="3114" y="12819"/>
                  <a:pt x="3125" y="12817"/>
                  <a:pt x="3140" y="12817"/>
                </a:cubicBezTo>
                <a:cubicBezTo>
                  <a:pt x="3154" y="12817"/>
                  <a:pt x="3172" y="12819"/>
                  <a:pt x="3192" y="12819"/>
                </a:cubicBezTo>
                <a:cubicBezTo>
                  <a:pt x="3248" y="12819"/>
                  <a:pt x="3317" y="12808"/>
                  <a:pt x="3361" y="12729"/>
                </a:cubicBezTo>
                <a:cubicBezTo>
                  <a:pt x="3362" y="12727"/>
                  <a:pt x="3365" y="12726"/>
                  <a:pt x="3369" y="12726"/>
                </a:cubicBezTo>
                <a:cubicBezTo>
                  <a:pt x="3376" y="12726"/>
                  <a:pt x="3385" y="12729"/>
                  <a:pt x="3389" y="12734"/>
                </a:cubicBezTo>
                <a:cubicBezTo>
                  <a:pt x="3439" y="12796"/>
                  <a:pt x="3489" y="12816"/>
                  <a:pt x="3538" y="12816"/>
                </a:cubicBezTo>
                <a:cubicBezTo>
                  <a:pt x="3622" y="12816"/>
                  <a:pt x="3704" y="12758"/>
                  <a:pt x="3779" y="12758"/>
                </a:cubicBezTo>
                <a:cubicBezTo>
                  <a:pt x="3781" y="12758"/>
                  <a:pt x="3782" y="12758"/>
                  <a:pt x="3784" y="12758"/>
                </a:cubicBezTo>
                <a:cubicBezTo>
                  <a:pt x="3845" y="12760"/>
                  <a:pt x="3907" y="12761"/>
                  <a:pt x="3969" y="12761"/>
                </a:cubicBezTo>
                <a:cubicBezTo>
                  <a:pt x="4233" y="12761"/>
                  <a:pt x="4497" y="12744"/>
                  <a:pt x="4758" y="12708"/>
                </a:cubicBezTo>
                <a:cubicBezTo>
                  <a:pt x="4816" y="12701"/>
                  <a:pt x="4911" y="12629"/>
                  <a:pt x="4997" y="12629"/>
                </a:cubicBezTo>
                <a:cubicBezTo>
                  <a:pt x="5062" y="12629"/>
                  <a:pt x="5120" y="12670"/>
                  <a:pt x="5153" y="12811"/>
                </a:cubicBezTo>
                <a:cubicBezTo>
                  <a:pt x="5194" y="12790"/>
                  <a:pt x="5237" y="12805"/>
                  <a:pt x="5286" y="12783"/>
                </a:cubicBezTo>
                <a:cubicBezTo>
                  <a:pt x="5423" y="12720"/>
                  <a:pt x="5551" y="12535"/>
                  <a:pt x="5700" y="12535"/>
                </a:cubicBezTo>
                <a:cubicBezTo>
                  <a:pt x="5763" y="12535"/>
                  <a:pt x="5830" y="12568"/>
                  <a:pt x="5904" y="12658"/>
                </a:cubicBezTo>
                <a:cubicBezTo>
                  <a:pt x="5907" y="12662"/>
                  <a:pt x="5915" y="12664"/>
                  <a:pt x="5924" y="12664"/>
                </a:cubicBezTo>
                <a:cubicBezTo>
                  <a:pt x="5954" y="12664"/>
                  <a:pt x="6004" y="12645"/>
                  <a:pt x="6015" y="12621"/>
                </a:cubicBezTo>
                <a:cubicBezTo>
                  <a:pt x="6066" y="12508"/>
                  <a:pt x="6128" y="12469"/>
                  <a:pt x="6189" y="12469"/>
                </a:cubicBezTo>
                <a:cubicBezTo>
                  <a:pt x="6275" y="12469"/>
                  <a:pt x="6359" y="12546"/>
                  <a:pt x="6406" y="12596"/>
                </a:cubicBezTo>
                <a:cubicBezTo>
                  <a:pt x="6449" y="12642"/>
                  <a:pt x="6493" y="12656"/>
                  <a:pt x="6539" y="12656"/>
                </a:cubicBezTo>
                <a:cubicBezTo>
                  <a:pt x="6616" y="12656"/>
                  <a:pt x="6695" y="12614"/>
                  <a:pt x="6768" y="12614"/>
                </a:cubicBezTo>
                <a:cubicBezTo>
                  <a:pt x="6817" y="12614"/>
                  <a:pt x="6863" y="12632"/>
                  <a:pt x="6904" y="12695"/>
                </a:cubicBezTo>
                <a:cubicBezTo>
                  <a:pt x="6907" y="12699"/>
                  <a:pt x="6911" y="12701"/>
                  <a:pt x="6915" y="12701"/>
                </a:cubicBezTo>
                <a:cubicBezTo>
                  <a:pt x="6930" y="12701"/>
                  <a:pt x="6945" y="12664"/>
                  <a:pt x="6935" y="12626"/>
                </a:cubicBezTo>
                <a:cubicBezTo>
                  <a:pt x="6901" y="12501"/>
                  <a:pt x="6925" y="12483"/>
                  <a:pt x="6971" y="12483"/>
                </a:cubicBezTo>
                <a:cubicBezTo>
                  <a:pt x="6989" y="12483"/>
                  <a:pt x="7010" y="12486"/>
                  <a:pt x="7031" y="12486"/>
                </a:cubicBezTo>
                <a:cubicBezTo>
                  <a:pt x="7042" y="12486"/>
                  <a:pt x="7053" y="12485"/>
                  <a:pt x="7064" y="12483"/>
                </a:cubicBezTo>
                <a:cubicBezTo>
                  <a:pt x="7075" y="12481"/>
                  <a:pt x="7086" y="12480"/>
                  <a:pt x="7097" y="12480"/>
                </a:cubicBezTo>
                <a:cubicBezTo>
                  <a:pt x="7229" y="12480"/>
                  <a:pt x="7329" y="12622"/>
                  <a:pt x="7452" y="12622"/>
                </a:cubicBezTo>
                <a:cubicBezTo>
                  <a:pt x="7472" y="12622"/>
                  <a:pt x="7492" y="12618"/>
                  <a:pt x="7512" y="12610"/>
                </a:cubicBezTo>
                <a:cubicBezTo>
                  <a:pt x="7831" y="12488"/>
                  <a:pt x="8158" y="12538"/>
                  <a:pt x="8481" y="12504"/>
                </a:cubicBezTo>
                <a:cubicBezTo>
                  <a:pt x="8486" y="12504"/>
                  <a:pt x="8490" y="12503"/>
                  <a:pt x="8495" y="12503"/>
                </a:cubicBezTo>
                <a:cubicBezTo>
                  <a:pt x="8603" y="12503"/>
                  <a:pt x="8709" y="12620"/>
                  <a:pt x="8788" y="12620"/>
                </a:cubicBezTo>
                <a:cubicBezTo>
                  <a:pt x="8803" y="12620"/>
                  <a:pt x="8816" y="12616"/>
                  <a:pt x="8829" y="12607"/>
                </a:cubicBezTo>
                <a:cubicBezTo>
                  <a:pt x="8935" y="12531"/>
                  <a:pt x="9041" y="12508"/>
                  <a:pt x="9149" y="12508"/>
                </a:cubicBezTo>
                <a:cubicBezTo>
                  <a:pt x="9301" y="12508"/>
                  <a:pt x="9454" y="12552"/>
                  <a:pt x="9609" y="12552"/>
                </a:cubicBezTo>
                <a:cubicBezTo>
                  <a:pt x="9692" y="12552"/>
                  <a:pt x="9776" y="12540"/>
                  <a:pt x="9860" y="12500"/>
                </a:cubicBezTo>
                <a:cubicBezTo>
                  <a:pt x="9945" y="12461"/>
                  <a:pt x="10032" y="12446"/>
                  <a:pt x="10120" y="12446"/>
                </a:cubicBezTo>
                <a:cubicBezTo>
                  <a:pt x="10354" y="12446"/>
                  <a:pt x="10598" y="12548"/>
                  <a:pt x="10848" y="12548"/>
                </a:cubicBezTo>
                <a:cubicBezTo>
                  <a:pt x="10909" y="12548"/>
                  <a:pt x="10972" y="12542"/>
                  <a:pt x="11034" y="12526"/>
                </a:cubicBezTo>
                <a:cubicBezTo>
                  <a:pt x="11116" y="12506"/>
                  <a:pt x="11199" y="12498"/>
                  <a:pt x="11283" y="12498"/>
                </a:cubicBezTo>
                <a:cubicBezTo>
                  <a:pt x="11488" y="12498"/>
                  <a:pt x="11699" y="12542"/>
                  <a:pt x="11909" y="12542"/>
                </a:cubicBezTo>
                <a:cubicBezTo>
                  <a:pt x="12000" y="12542"/>
                  <a:pt x="12091" y="12534"/>
                  <a:pt x="12181" y="12510"/>
                </a:cubicBezTo>
                <a:cubicBezTo>
                  <a:pt x="12325" y="12473"/>
                  <a:pt x="12468" y="12460"/>
                  <a:pt x="12612" y="12460"/>
                </a:cubicBezTo>
                <a:cubicBezTo>
                  <a:pt x="12966" y="12460"/>
                  <a:pt x="13320" y="12541"/>
                  <a:pt x="13678" y="12541"/>
                </a:cubicBezTo>
                <a:cubicBezTo>
                  <a:pt x="13822" y="12541"/>
                  <a:pt x="13967" y="12527"/>
                  <a:pt x="14112" y="12491"/>
                </a:cubicBezTo>
                <a:cubicBezTo>
                  <a:pt x="14232" y="12460"/>
                  <a:pt x="14352" y="12449"/>
                  <a:pt x="14473" y="12449"/>
                </a:cubicBezTo>
                <a:cubicBezTo>
                  <a:pt x="14794" y="12449"/>
                  <a:pt x="15119" y="12526"/>
                  <a:pt x="15449" y="12526"/>
                </a:cubicBezTo>
                <a:cubicBezTo>
                  <a:pt x="15537" y="12526"/>
                  <a:pt x="15627" y="12521"/>
                  <a:pt x="15717" y="12507"/>
                </a:cubicBezTo>
                <a:cubicBezTo>
                  <a:pt x="15862" y="12484"/>
                  <a:pt x="16011" y="12476"/>
                  <a:pt x="16163" y="12476"/>
                </a:cubicBezTo>
                <a:cubicBezTo>
                  <a:pt x="16471" y="12476"/>
                  <a:pt x="16787" y="12509"/>
                  <a:pt x="17097" y="12520"/>
                </a:cubicBezTo>
                <a:cubicBezTo>
                  <a:pt x="17191" y="12523"/>
                  <a:pt x="17271" y="12631"/>
                  <a:pt x="17366" y="12631"/>
                </a:cubicBezTo>
                <a:cubicBezTo>
                  <a:pt x="17393" y="12631"/>
                  <a:pt x="17421" y="12622"/>
                  <a:pt x="17451" y="12599"/>
                </a:cubicBezTo>
                <a:cubicBezTo>
                  <a:pt x="17608" y="12480"/>
                  <a:pt x="17769" y="12445"/>
                  <a:pt x="17932" y="12445"/>
                </a:cubicBezTo>
                <a:cubicBezTo>
                  <a:pt x="18165" y="12445"/>
                  <a:pt x="18402" y="12516"/>
                  <a:pt x="18637" y="12516"/>
                </a:cubicBezTo>
                <a:cubicBezTo>
                  <a:pt x="18702" y="12516"/>
                  <a:pt x="18766" y="12510"/>
                  <a:pt x="18831" y="12497"/>
                </a:cubicBezTo>
                <a:cubicBezTo>
                  <a:pt x="18968" y="12468"/>
                  <a:pt x="19134" y="12448"/>
                  <a:pt x="19304" y="12448"/>
                </a:cubicBezTo>
                <a:cubicBezTo>
                  <a:pt x="19406" y="12448"/>
                  <a:pt x="19508" y="12455"/>
                  <a:pt x="19607" y="12471"/>
                </a:cubicBezTo>
                <a:cubicBezTo>
                  <a:pt x="19744" y="12494"/>
                  <a:pt x="19882" y="12503"/>
                  <a:pt x="20021" y="12503"/>
                </a:cubicBezTo>
                <a:cubicBezTo>
                  <a:pt x="20257" y="12503"/>
                  <a:pt x="20495" y="12477"/>
                  <a:pt x="20732" y="12449"/>
                </a:cubicBezTo>
                <a:cubicBezTo>
                  <a:pt x="20750" y="12447"/>
                  <a:pt x="20769" y="12446"/>
                  <a:pt x="20788" y="12446"/>
                </a:cubicBezTo>
                <a:cubicBezTo>
                  <a:pt x="20964" y="12446"/>
                  <a:pt x="21176" y="12526"/>
                  <a:pt x="21316" y="12526"/>
                </a:cubicBezTo>
                <a:cubicBezTo>
                  <a:pt x="21355" y="12526"/>
                  <a:pt x="21389" y="12519"/>
                  <a:pt x="21415" y="12503"/>
                </a:cubicBezTo>
                <a:cubicBezTo>
                  <a:pt x="21477" y="12463"/>
                  <a:pt x="21541" y="12449"/>
                  <a:pt x="21607" y="12449"/>
                </a:cubicBezTo>
                <a:cubicBezTo>
                  <a:pt x="21760" y="12449"/>
                  <a:pt x="21918" y="12527"/>
                  <a:pt x="22063" y="12527"/>
                </a:cubicBezTo>
                <a:cubicBezTo>
                  <a:pt x="22176" y="12527"/>
                  <a:pt x="22282" y="12480"/>
                  <a:pt x="22372" y="12311"/>
                </a:cubicBezTo>
                <a:cubicBezTo>
                  <a:pt x="22386" y="12328"/>
                  <a:pt x="22397" y="12353"/>
                  <a:pt x="22413" y="12362"/>
                </a:cubicBezTo>
                <a:cubicBezTo>
                  <a:pt x="22532" y="12431"/>
                  <a:pt x="22664" y="12461"/>
                  <a:pt x="22789" y="12461"/>
                </a:cubicBezTo>
                <a:cubicBezTo>
                  <a:pt x="22875" y="12461"/>
                  <a:pt x="22958" y="12447"/>
                  <a:pt x="23032" y="12420"/>
                </a:cubicBezTo>
                <a:cubicBezTo>
                  <a:pt x="23129" y="12384"/>
                  <a:pt x="23218" y="12368"/>
                  <a:pt x="23305" y="12368"/>
                </a:cubicBezTo>
                <a:cubicBezTo>
                  <a:pt x="23419" y="12368"/>
                  <a:pt x="23528" y="12396"/>
                  <a:pt x="23644" y="12443"/>
                </a:cubicBezTo>
                <a:cubicBezTo>
                  <a:pt x="23695" y="12464"/>
                  <a:pt x="23735" y="12525"/>
                  <a:pt x="23794" y="12525"/>
                </a:cubicBezTo>
                <a:cubicBezTo>
                  <a:pt x="23815" y="12525"/>
                  <a:pt x="23837" y="12518"/>
                  <a:pt x="23863" y="12499"/>
                </a:cubicBezTo>
                <a:cubicBezTo>
                  <a:pt x="24005" y="12400"/>
                  <a:pt x="24155" y="12371"/>
                  <a:pt x="24306" y="12371"/>
                </a:cubicBezTo>
                <a:cubicBezTo>
                  <a:pt x="24509" y="12371"/>
                  <a:pt x="24714" y="12423"/>
                  <a:pt x="24906" y="12426"/>
                </a:cubicBezTo>
                <a:cubicBezTo>
                  <a:pt x="25329" y="12432"/>
                  <a:pt x="25762" y="12510"/>
                  <a:pt x="26188" y="12510"/>
                </a:cubicBezTo>
                <a:cubicBezTo>
                  <a:pt x="26259" y="12510"/>
                  <a:pt x="26330" y="12508"/>
                  <a:pt x="26401" y="12503"/>
                </a:cubicBezTo>
                <a:cubicBezTo>
                  <a:pt x="26428" y="12501"/>
                  <a:pt x="26454" y="12500"/>
                  <a:pt x="26481" y="12500"/>
                </a:cubicBezTo>
                <a:cubicBezTo>
                  <a:pt x="26684" y="12500"/>
                  <a:pt x="26882" y="12551"/>
                  <a:pt x="27089" y="12551"/>
                </a:cubicBezTo>
                <a:cubicBezTo>
                  <a:pt x="27144" y="12551"/>
                  <a:pt x="27199" y="12547"/>
                  <a:pt x="27255" y="12538"/>
                </a:cubicBezTo>
                <a:cubicBezTo>
                  <a:pt x="27411" y="12514"/>
                  <a:pt x="27570" y="12507"/>
                  <a:pt x="27730" y="12507"/>
                </a:cubicBezTo>
                <a:cubicBezTo>
                  <a:pt x="27965" y="12507"/>
                  <a:pt x="28204" y="12522"/>
                  <a:pt x="28443" y="12522"/>
                </a:cubicBezTo>
                <a:cubicBezTo>
                  <a:pt x="28539" y="12522"/>
                  <a:pt x="28635" y="12520"/>
                  <a:pt x="28730" y="12513"/>
                </a:cubicBezTo>
                <a:cubicBezTo>
                  <a:pt x="28736" y="12512"/>
                  <a:pt x="28742" y="12512"/>
                  <a:pt x="28747" y="12512"/>
                </a:cubicBezTo>
                <a:cubicBezTo>
                  <a:pt x="28835" y="12512"/>
                  <a:pt x="28930" y="12555"/>
                  <a:pt x="29013" y="12555"/>
                </a:cubicBezTo>
                <a:cubicBezTo>
                  <a:pt x="29039" y="12555"/>
                  <a:pt x="29064" y="12551"/>
                  <a:pt x="29088" y="12540"/>
                </a:cubicBezTo>
                <a:cubicBezTo>
                  <a:pt x="29177" y="12497"/>
                  <a:pt x="29260" y="12475"/>
                  <a:pt x="29339" y="12475"/>
                </a:cubicBezTo>
                <a:cubicBezTo>
                  <a:pt x="29485" y="12475"/>
                  <a:pt x="29616" y="12550"/>
                  <a:pt x="29741" y="12708"/>
                </a:cubicBezTo>
                <a:cubicBezTo>
                  <a:pt x="29774" y="12634"/>
                  <a:pt x="29773" y="12466"/>
                  <a:pt x="29839" y="12466"/>
                </a:cubicBezTo>
                <a:cubicBezTo>
                  <a:pt x="29866" y="12466"/>
                  <a:pt x="29905" y="12495"/>
                  <a:pt x="29962" y="12569"/>
                </a:cubicBezTo>
                <a:cubicBezTo>
                  <a:pt x="29998" y="12615"/>
                  <a:pt x="30042" y="12635"/>
                  <a:pt x="30090" y="12635"/>
                </a:cubicBezTo>
                <a:cubicBezTo>
                  <a:pt x="30132" y="12635"/>
                  <a:pt x="30177" y="12620"/>
                  <a:pt x="30221" y="12596"/>
                </a:cubicBezTo>
                <a:cubicBezTo>
                  <a:pt x="30349" y="12525"/>
                  <a:pt x="30483" y="12500"/>
                  <a:pt x="30617" y="12500"/>
                </a:cubicBezTo>
                <a:cubicBezTo>
                  <a:pt x="30766" y="12500"/>
                  <a:pt x="30913" y="12531"/>
                  <a:pt x="31050" y="12560"/>
                </a:cubicBezTo>
                <a:cubicBezTo>
                  <a:pt x="31134" y="12579"/>
                  <a:pt x="31237" y="12640"/>
                  <a:pt x="31321" y="12640"/>
                </a:cubicBezTo>
                <a:cubicBezTo>
                  <a:pt x="31356" y="12640"/>
                  <a:pt x="31389" y="12629"/>
                  <a:pt x="31416" y="12599"/>
                </a:cubicBezTo>
                <a:cubicBezTo>
                  <a:pt x="31461" y="12549"/>
                  <a:pt x="31504" y="12531"/>
                  <a:pt x="31546" y="12531"/>
                </a:cubicBezTo>
                <a:cubicBezTo>
                  <a:pt x="31641" y="12531"/>
                  <a:pt x="31725" y="12621"/>
                  <a:pt x="31793" y="12627"/>
                </a:cubicBezTo>
                <a:cubicBezTo>
                  <a:pt x="31821" y="12630"/>
                  <a:pt x="31849" y="12631"/>
                  <a:pt x="31876" y="12631"/>
                </a:cubicBezTo>
                <a:cubicBezTo>
                  <a:pt x="32078" y="12631"/>
                  <a:pt x="32275" y="12567"/>
                  <a:pt x="32477" y="12567"/>
                </a:cubicBezTo>
                <a:cubicBezTo>
                  <a:pt x="32552" y="12567"/>
                  <a:pt x="32628" y="12576"/>
                  <a:pt x="32705" y="12601"/>
                </a:cubicBezTo>
                <a:cubicBezTo>
                  <a:pt x="32915" y="12668"/>
                  <a:pt x="33150" y="12735"/>
                  <a:pt x="33368" y="12735"/>
                </a:cubicBezTo>
                <a:cubicBezTo>
                  <a:pt x="33474" y="12735"/>
                  <a:pt x="33577" y="12719"/>
                  <a:pt x="33671" y="12679"/>
                </a:cubicBezTo>
                <a:cubicBezTo>
                  <a:pt x="33778" y="12633"/>
                  <a:pt x="33882" y="12617"/>
                  <a:pt x="33983" y="12617"/>
                </a:cubicBezTo>
                <a:cubicBezTo>
                  <a:pt x="34193" y="12617"/>
                  <a:pt x="34395" y="12684"/>
                  <a:pt x="34603" y="12684"/>
                </a:cubicBezTo>
                <a:cubicBezTo>
                  <a:pt x="34644" y="12684"/>
                  <a:pt x="34685" y="12681"/>
                  <a:pt x="34726" y="12675"/>
                </a:cubicBezTo>
                <a:cubicBezTo>
                  <a:pt x="34881" y="12652"/>
                  <a:pt x="35039" y="12646"/>
                  <a:pt x="35200" y="12646"/>
                </a:cubicBezTo>
                <a:cubicBezTo>
                  <a:pt x="35379" y="12646"/>
                  <a:pt x="35561" y="12654"/>
                  <a:pt x="35740" y="12654"/>
                </a:cubicBezTo>
                <a:cubicBezTo>
                  <a:pt x="36151" y="12657"/>
                  <a:pt x="36570" y="12658"/>
                  <a:pt x="36975" y="12744"/>
                </a:cubicBezTo>
                <a:cubicBezTo>
                  <a:pt x="36996" y="12748"/>
                  <a:pt x="37018" y="12750"/>
                  <a:pt x="37040" y="12750"/>
                </a:cubicBezTo>
                <a:cubicBezTo>
                  <a:pt x="37134" y="12750"/>
                  <a:pt x="37235" y="12719"/>
                  <a:pt x="37323" y="12719"/>
                </a:cubicBezTo>
                <a:cubicBezTo>
                  <a:pt x="37396" y="12719"/>
                  <a:pt x="37460" y="12740"/>
                  <a:pt x="37505" y="12816"/>
                </a:cubicBezTo>
                <a:cubicBezTo>
                  <a:pt x="37532" y="12862"/>
                  <a:pt x="37560" y="12880"/>
                  <a:pt x="37588" y="12880"/>
                </a:cubicBezTo>
                <a:cubicBezTo>
                  <a:pt x="37670" y="12880"/>
                  <a:pt x="37751" y="12721"/>
                  <a:pt x="37818" y="12721"/>
                </a:cubicBezTo>
                <a:cubicBezTo>
                  <a:pt x="37850" y="12721"/>
                  <a:pt x="37879" y="12756"/>
                  <a:pt x="37904" y="12862"/>
                </a:cubicBezTo>
                <a:cubicBezTo>
                  <a:pt x="37972" y="12753"/>
                  <a:pt x="38051" y="12721"/>
                  <a:pt x="38133" y="12721"/>
                </a:cubicBezTo>
                <a:cubicBezTo>
                  <a:pt x="38242" y="12721"/>
                  <a:pt x="38358" y="12775"/>
                  <a:pt x="38467" y="12775"/>
                </a:cubicBezTo>
                <a:cubicBezTo>
                  <a:pt x="38529" y="12775"/>
                  <a:pt x="38589" y="12758"/>
                  <a:pt x="38645" y="12704"/>
                </a:cubicBezTo>
                <a:cubicBezTo>
                  <a:pt x="38661" y="12689"/>
                  <a:pt x="38686" y="12683"/>
                  <a:pt x="38714" y="12683"/>
                </a:cubicBezTo>
                <a:cubicBezTo>
                  <a:pt x="38761" y="12683"/>
                  <a:pt x="38817" y="12701"/>
                  <a:pt x="38853" y="12725"/>
                </a:cubicBezTo>
                <a:cubicBezTo>
                  <a:pt x="38938" y="12785"/>
                  <a:pt x="39022" y="12805"/>
                  <a:pt x="39106" y="12805"/>
                </a:cubicBezTo>
                <a:cubicBezTo>
                  <a:pt x="39286" y="12805"/>
                  <a:pt x="39463" y="12713"/>
                  <a:pt x="39638" y="12713"/>
                </a:cubicBezTo>
                <a:cubicBezTo>
                  <a:pt x="39658" y="12713"/>
                  <a:pt x="39678" y="12714"/>
                  <a:pt x="39698" y="12717"/>
                </a:cubicBezTo>
                <a:cubicBezTo>
                  <a:pt x="39714" y="12719"/>
                  <a:pt x="39730" y="12720"/>
                  <a:pt x="39746" y="12720"/>
                </a:cubicBezTo>
                <a:cubicBezTo>
                  <a:pt x="39872" y="12720"/>
                  <a:pt x="40004" y="12663"/>
                  <a:pt x="40131" y="12663"/>
                </a:cubicBezTo>
                <a:cubicBezTo>
                  <a:pt x="40238" y="12663"/>
                  <a:pt x="40341" y="12703"/>
                  <a:pt x="40432" y="12852"/>
                </a:cubicBezTo>
                <a:cubicBezTo>
                  <a:pt x="40455" y="12889"/>
                  <a:pt x="40495" y="12929"/>
                  <a:pt x="40528" y="12929"/>
                </a:cubicBezTo>
                <a:cubicBezTo>
                  <a:pt x="40562" y="12929"/>
                  <a:pt x="40588" y="12888"/>
                  <a:pt x="40581" y="12764"/>
                </a:cubicBezTo>
                <a:cubicBezTo>
                  <a:pt x="40579" y="12719"/>
                  <a:pt x="40619" y="12705"/>
                  <a:pt x="40661" y="12705"/>
                </a:cubicBezTo>
                <a:cubicBezTo>
                  <a:pt x="40690" y="12705"/>
                  <a:pt x="40720" y="12712"/>
                  <a:pt x="40740" y="12719"/>
                </a:cubicBezTo>
                <a:cubicBezTo>
                  <a:pt x="40860" y="12766"/>
                  <a:pt x="40981" y="12796"/>
                  <a:pt x="41101" y="12796"/>
                </a:cubicBezTo>
                <a:cubicBezTo>
                  <a:pt x="41214" y="12796"/>
                  <a:pt x="41326" y="12770"/>
                  <a:pt x="41435" y="12706"/>
                </a:cubicBezTo>
                <a:cubicBezTo>
                  <a:pt x="41449" y="12698"/>
                  <a:pt x="41461" y="12694"/>
                  <a:pt x="41473" y="12694"/>
                </a:cubicBezTo>
                <a:cubicBezTo>
                  <a:pt x="41553" y="12694"/>
                  <a:pt x="41583" y="12859"/>
                  <a:pt x="41605" y="12859"/>
                </a:cubicBezTo>
                <a:cubicBezTo>
                  <a:pt x="41610" y="12859"/>
                  <a:pt x="41614" y="12849"/>
                  <a:pt x="41619" y="12825"/>
                </a:cubicBezTo>
                <a:cubicBezTo>
                  <a:pt x="41644" y="12698"/>
                  <a:pt x="41680" y="12662"/>
                  <a:pt x="41720" y="12662"/>
                </a:cubicBezTo>
                <a:cubicBezTo>
                  <a:pt x="41770" y="12662"/>
                  <a:pt x="41826" y="12717"/>
                  <a:pt x="41874" y="12717"/>
                </a:cubicBezTo>
                <a:cubicBezTo>
                  <a:pt x="41880" y="12717"/>
                  <a:pt x="41887" y="12716"/>
                  <a:pt x="41893" y="12714"/>
                </a:cubicBezTo>
                <a:cubicBezTo>
                  <a:pt x="41936" y="12698"/>
                  <a:pt x="41979" y="12693"/>
                  <a:pt x="42023" y="12693"/>
                </a:cubicBezTo>
                <a:cubicBezTo>
                  <a:pt x="42148" y="12693"/>
                  <a:pt x="42270" y="12742"/>
                  <a:pt x="42388" y="12742"/>
                </a:cubicBezTo>
                <a:cubicBezTo>
                  <a:pt x="42402" y="12742"/>
                  <a:pt x="42416" y="12741"/>
                  <a:pt x="42430" y="12740"/>
                </a:cubicBezTo>
                <a:cubicBezTo>
                  <a:pt x="42618" y="12719"/>
                  <a:pt x="42810" y="12649"/>
                  <a:pt x="42998" y="12649"/>
                </a:cubicBezTo>
                <a:cubicBezTo>
                  <a:pt x="43032" y="12649"/>
                  <a:pt x="43066" y="12652"/>
                  <a:pt x="43099" y="12657"/>
                </a:cubicBezTo>
                <a:cubicBezTo>
                  <a:pt x="43292" y="12687"/>
                  <a:pt x="43499" y="12721"/>
                  <a:pt x="43691" y="12721"/>
                </a:cubicBezTo>
                <a:cubicBezTo>
                  <a:pt x="43805" y="12721"/>
                  <a:pt x="43913" y="12709"/>
                  <a:pt x="44011" y="12678"/>
                </a:cubicBezTo>
                <a:cubicBezTo>
                  <a:pt x="44234" y="12605"/>
                  <a:pt x="44455" y="12593"/>
                  <a:pt x="44674" y="12593"/>
                </a:cubicBezTo>
                <a:cubicBezTo>
                  <a:pt x="44782" y="12593"/>
                  <a:pt x="44889" y="12596"/>
                  <a:pt x="44996" y="12596"/>
                </a:cubicBezTo>
                <a:cubicBezTo>
                  <a:pt x="45096" y="12596"/>
                  <a:pt x="45196" y="12593"/>
                  <a:pt x="45296" y="12584"/>
                </a:cubicBezTo>
                <a:cubicBezTo>
                  <a:pt x="45608" y="12553"/>
                  <a:pt x="45922" y="12454"/>
                  <a:pt x="46237" y="12454"/>
                </a:cubicBezTo>
                <a:cubicBezTo>
                  <a:pt x="46332" y="12454"/>
                  <a:pt x="46426" y="12462"/>
                  <a:pt x="46521" y="12485"/>
                </a:cubicBezTo>
                <a:cubicBezTo>
                  <a:pt x="46530" y="12487"/>
                  <a:pt x="46539" y="12488"/>
                  <a:pt x="46548" y="12488"/>
                </a:cubicBezTo>
                <a:cubicBezTo>
                  <a:pt x="46607" y="12488"/>
                  <a:pt x="46642" y="12436"/>
                  <a:pt x="46687" y="12410"/>
                </a:cubicBezTo>
                <a:cubicBezTo>
                  <a:pt x="46757" y="12370"/>
                  <a:pt x="46827" y="12352"/>
                  <a:pt x="46896" y="12352"/>
                </a:cubicBezTo>
                <a:cubicBezTo>
                  <a:pt x="46981" y="12352"/>
                  <a:pt x="47065" y="12379"/>
                  <a:pt x="47149" y="12422"/>
                </a:cubicBezTo>
                <a:cubicBezTo>
                  <a:pt x="47196" y="12446"/>
                  <a:pt x="47240" y="12477"/>
                  <a:pt x="47287" y="12505"/>
                </a:cubicBezTo>
                <a:cubicBezTo>
                  <a:pt x="47322" y="12372"/>
                  <a:pt x="47350" y="12328"/>
                  <a:pt x="47383" y="12328"/>
                </a:cubicBezTo>
                <a:cubicBezTo>
                  <a:pt x="47426" y="12328"/>
                  <a:pt x="47479" y="12404"/>
                  <a:pt x="47570" y="12457"/>
                </a:cubicBezTo>
                <a:cubicBezTo>
                  <a:pt x="47623" y="12487"/>
                  <a:pt x="47683" y="12500"/>
                  <a:pt x="47747" y="12500"/>
                </a:cubicBezTo>
                <a:cubicBezTo>
                  <a:pt x="47936" y="12500"/>
                  <a:pt x="48158" y="12392"/>
                  <a:pt x="48330" y="12342"/>
                </a:cubicBezTo>
                <a:cubicBezTo>
                  <a:pt x="48719" y="12231"/>
                  <a:pt x="49093" y="12286"/>
                  <a:pt x="49470" y="12256"/>
                </a:cubicBezTo>
                <a:cubicBezTo>
                  <a:pt x="49497" y="12254"/>
                  <a:pt x="49523" y="12253"/>
                  <a:pt x="49550" y="12253"/>
                </a:cubicBezTo>
                <a:cubicBezTo>
                  <a:pt x="49775" y="12253"/>
                  <a:pt x="50018" y="12318"/>
                  <a:pt x="50232" y="12318"/>
                </a:cubicBezTo>
                <a:cubicBezTo>
                  <a:pt x="50248" y="12318"/>
                  <a:pt x="50263" y="12318"/>
                  <a:pt x="50279" y="12317"/>
                </a:cubicBezTo>
                <a:cubicBezTo>
                  <a:pt x="50454" y="12308"/>
                  <a:pt x="50586" y="12301"/>
                  <a:pt x="50695" y="12301"/>
                </a:cubicBezTo>
                <a:cubicBezTo>
                  <a:pt x="50988" y="12301"/>
                  <a:pt x="51115" y="12352"/>
                  <a:pt x="51483" y="12546"/>
                </a:cubicBezTo>
                <a:cubicBezTo>
                  <a:pt x="51501" y="12555"/>
                  <a:pt x="51522" y="12552"/>
                  <a:pt x="51542" y="12554"/>
                </a:cubicBezTo>
                <a:cubicBezTo>
                  <a:pt x="51544" y="12394"/>
                  <a:pt x="51570" y="12346"/>
                  <a:pt x="51606" y="12346"/>
                </a:cubicBezTo>
                <a:cubicBezTo>
                  <a:pt x="51663" y="12346"/>
                  <a:pt x="51744" y="12462"/>
                  <a:pt x="51800" y="12462"/>
                </a:cubicBezTo>
                <a:cubicBezTo>
                  <a:pt x="51808" y="12462"/>
                  <a:pt x="51815" y="12460"/>
                  <a:pt x="51821" y="12455"/>
                </a:cubicBezTo>
                <a:cubicBezTo>
                  <a:pt x="51915" y="12391"/>
                  <a:pt x="51997" y="12333"/>
                  <a:pt x="51957" y="12156"/>
                </a:cubicBezTo>
                <a:cubicBezTo>
                  <a:pt x="51864" y="11751"/>
                  <a:pt x="51710" y="11361"/>
                  <a:pt x="51502" y="11000"/>
                </a:cubicBezTo>
                <a:cubicBezTo>
                  <a:pt x="51057" y="10218"/>
                  <a:pt x="50568" y="9477"/>
                  <a:pt x="50116" y="8701"/>
                </a:cubicBezTo>
                <a:cubicBezTo>
                  <a:pt x="49823" y="8199"/>
                  <a:pt x="49511" y="7722"/>
                  <a:pt x="49191" y="7252"/>
                </a:cubicBezTo>
                <a:cubicBezTo>
                  <a:pt x="49036" y="7022"/>
                  <a:pt x="48916" y="6262"/>
                  <a:pt x="49048" y="6209"/>
                </a:cubicBezTo>
                <a:cubicBezTo>
                  <a:pt x="49525" y="6012"/>
                  <a:pt x="49530" y="5345"/>
                  <a:pt x="49838" y="4970"/>
                </a:cubicBezTo>
                <a:cubicBezTo>
                  <a:pt x="50078" y="4676"/>
                  <a:pt x="50225" y="4230"/>
                  <a:pt x="50486" y="3922"/>
                </a:cubicBezTo>
                <a:cubicBezTo>
                  <a:pt x="50538" y="3864"/>
                  <a:pt x="50571" y="3778"/>
                  <a:pt x="50612" y="3706"/>
                </a:cubicBezTo>
                <a:cubicBezTo>
                  <a:pt x="50801" y="3375"/>
                  <a:pt x="50810" y="2903"/>
                  <a:pt x="51134" y="2670"/>
                </a:cubicBezTo>
                <a:cubicBezTo>
                  <a:pt x="51225" y="2602"/>
                  <a:pt x="51364" y="2540"/>
                  <a:pt x="51356" y="2313"/>
                </a:cubicBezTo>
                <a:cubicBezTo>
                  <a:pt x="51349" y="2104"/>
                  <a:pt x="51488" y="1905"/>
                  <a:pt x="51643" y="1827"/>
                </a:cubicBezTo>
                <a:cubicBezTo>
                  <a:pt x="51719" y="1790"/>
                  <a:pt x="51667" y="1755"/>
                  <a:pt x="51648" y="1723"/>
                </a:cubicBezTo>
                <a:cubicBezTo>
                  <a:pt x="51565" y="1595"/>
                  <a:pt x="51730" y="1563"/>
                  <a:pt x="51709" y="1460"/>
                </a:cubicBezTo>
                <a:lnTo>
                  <a:pt x="51709" y="1460"/>
                </a:lnTo>
                <a:cubicBezTo>
                  <a:pt x="51709" y="1460"/>
                  <a:pt x="51710" y="1460"/>
                  <a:pt x="51710" y="1460"/>
                </a:cubicBezTo>
                <a:cubicBezTo>
                  <a:pt x="51929" y="1460"/>
                  <a:pt x="51940" y="1195"/>
                  <a:pt x="52026" y="1037"/>
                </a:cubicBezTo>
                <a:cubicBezTo>
                  <a:pt x="52127" y="851"/>
                  <a:pt x="51990" y="467"/>
                  <a:pt x="51833" y="467"/>
                </a:cubicBezTo>
                <a:cubicBezTo>
                  <a:pt x="51824" y="467"/>
                  <a:pt x="51814" y="469"/>
                  <a:pt x="51805" y="471"/>
                </a:cubicBezTo>
                <a:cubicBezTo>
                  <a:pt x="51761" y="484"/>
                  <a:pt x="51717" y="490"/>
                  <a:pt x="51675" y="490"/>
                </a:cubicBezTo>
                <a:cubicBezTo>
                  <a:pt x="51438" y="490"/>
                  <a:pt x="51232" y="315"/>
                  <a:pt x="50982" y="315"/>
                </a:cubicBezTo>
                <a:cubicBezTo>
                  <a:pt x="50975" y="315"/>
                  <a:pt x="50969" y="315"/>
                  <a:pt x="50963" y="315"/>
                </a:cubicBezTo>
                <a:cubicBezTo>
                  <a:pt x="50467" y="333"/>
                  <a:pt x="49964" y="345"/>
                  <a:pt x="49464" y="350"/>
                </a:cubicBezTo>
                <a:cubicBezTo>
                  <a:pt x="48938" y="354"/>
                  <a:pt x="48411" y="376"/>
                  <a:pt x="47884" y="376"/>
                </a:cubicBezTo>
                <a:cubicBezTo>
                  <a:pt x="47432" y="376"/>
                  <a:pt x="46979" y="360"/>
                  <a:pt x="46528" y="304"/>
                </a:cubicBezTo>
                <a:cubicBezTo>
                  <a:pt x="46403" y="289"/>
                  <a:pt x="46278" y="285"/>
                  <a:pt x="46152" y="285"/>
                </a:cubicBezTo>
                <a:cubicBezTo>
                  <a:pt x="46031" y="285"/>
                  <a:pt x="45909" y="288"/>
                  <a:pt x="45787" y="288"/>
                </a:cubicBezTo>
                <a:cubicBezTo>
                  <a:pt x="45697" y="288"/>
                  <a:pt x="45607" y="286"/>
                  <a:pt x="45517" y="280"/>
                </a:cubicBezTo>
                <a:cubicBezTo>
                  <a:pt x="45085" y="247"/>
                  <a:pt x="44655" y="171"/>
                  <a:pt x="44221" y="146"/>
                </a:cubicBezTo>
                <a:cubicBezTo>
                  <a:pt x="43917" y="129"/>
                  <a:pt x="43611" y="70"/>
                  <a:pt x="43307" y="70"/>
                </a:cubicBezTo>
                <a:cubicBezTo>
                  <a:pt x="43217" y="70"/>
                  <a:pt x="43128" y="75"/>
                  <a:pt x="43039" y="88"/>
                </a:cubicBezTo>
                <a:cubicBezTo>
                  <a:pt x="42991" y="95"/>
                  <a:pt x="42944" y="97"/>
                  <a:pt x="42896" y="97"/>
                </a:cubicBezTo>
                <a:cubicBezTo>
                  <a:pt x="42671" y="97"/>
                  <a:pt x="42450" y="33"/>
                  <a:pt x="42230" y="21"/>
                </a:cubicBezTo>
                <a:cubicBezTo>
                  <a:pt x="42099" y="14"/>
                  <a:pt x="41937" y="0"/>
                  <a:pt x="4179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TextBox 31">
            <a:extLst>
              <a:ext uri="{FF2B5EF4-FFF2-40B4-BE49-F238E27FC236}">
                <a16:creationId xmlns:a16="http://schemas.microsoft.com/office/drawing/2014/main" id="{40DF848D-BB14-4FC0-8711-E8866FCC00B0}"/>
              </a:ext>
            </a:extLst>
          </p:cNvPr>
          <p:cNvSpPr txBox="1"/>
          <p:nvPr/>
        </p:nvSpPr>
        <p:spPr>
          <a:xfrm>
            <a:off x="1301326" y="2474311"/>
            <a:ext cx="2392326" cy="430887"/>
          </a:xfrm>
          <a:prstGeom prst="rect">
            <a:avLst/>
          </a:prstGeom>
          <a:noFill/>
        </p:spPr>
        <p:txBody>
          <a:bodyPr wrap="square" rtlCol="0">
            <a:spAutoFit/>
          </a:bodyPr>
          <a:lstStyle/>
          <a:p>
            <a:pPr algn="ctr"/>
            <a:r>
              <a:rPr lang="en-US" sz="2200" dirty="0"/>
              <a:t>A. </a:t>
            </a:r>
            <a:r>
              <a:rPr lang="en-US" sz="2200" dirty="0" err="1"/>
              <a:t>Lọc</a:t>
            </a:r>
            <a:endParaRPr lang="en-US" sz="2200" dirty="0"/>
          </a:p>
        </p:txBody>
      </p:sp>
      <p:sp>
        <p:nvSpPr>
          <p:cNvPr id="33" name="TextBox 32">
            <a:extLst>
              <a:ext uri="{FF2B5EF4-FFF2-40B4-BE49-F238E27FC236}">
                <a16:creationId xmlns:a16="http://schemas.microsoft.com/office/drawing/2014/main" id="{64104F45-EF9F-4800-A3C9-002C493EFCE1}"/>
              </a:ext>
            </a:extLst>
          </p:cNvPr>
          <p:cNvSpPr txBox="1"/>
          <p:nvPr/>
        </p:nvSpPr>
        <p:spPr>
          <a:xfrm>
            <a:off x="5037242" y="2490222"/>
            <a:ext cx="3035464" cy="430887"/>
          </a:xfrm>
          <a:prstGeom prst="rect">
            <a:avLst/>
          </a:prstGeom>
          <a:noFill/>
        </p:spPr>
        <p:txBody>
          <a:bodyPr wrap="square" rtlCol="0">
            <a:spAutoFit/>
          </a:bodyPr>
          <a:lstStyle/>
          <a:p>
            <a:pPr algn="ctr"/>
            <a:r>
              <a:rPr lang="en-US" sz="2200" dirty="0"/>
              <a:t>B. </a:t>
            </a:r>
            <a:r>
              <a:rPr lang="en-US" sz="2200" dirty="0" err="1"/>
              <a:t>Dùng</a:t>
            </a:r>
            <a:r>
              <a:rPr lang="en-US" sz="2200" dirty="0"/>
              <a:t> </a:t>
            </a:r>
            <a:r>
              <a:rPr lang="en-US" sz="2200" dirty="0" err="1"/>
              <a:t>máy</a:t>
            </a:r>
            <a:r>
              <a:rPr lang="en-US" sz="2200" dirty="0"/>
              <a:t> li </a:t>
            </a:r>
            <a:r>
              <a:rPr lang="en-US" sz="2200" dirty="0" err="1"/>
              <a:t>tâm</a:t>
            </a:r>
            <a:endParaRPr lang="en-US" sz="2200" dirty="0"/>
          </a:p>
        </p:txBody>
      </p:sp>
      <p:sp>
        <p:nvSpPr>
          <p:cNvPr id="34" name="TextBox 33">
            <a:extLst>
              <a:ext uri="{FF2B5EF4-FFF2-40B4-BE49-F238E27FC236}">
                <a16:creationId xmlns:a16="http://schemas.microsoft.com/office/drawing/2014/main" id="{F1B8616A-FDEA-4EFF-830B-B06C740E1A9D}"/>
              </a:ext>
            </a:extLst>
          </p:cNvPr>
          <p:cNvSpPr txBox="1"/>
          <p:nvPr/>
        </p:nvSpPr>
        <p:spPr>
          <a:xfrm>
            <a:off x="1264748" y="3939100"/>
            <a:ext cx="2648558" cy="430887"/>
          </a:xfrm>
          <a:prstGeom prst="rect">
            <a:avLst/>
          </a:prstGeom>
          <a:noFill/>
        </p:spPr>
        <p:txBody>
          <a:bodyPr wrap="square" rtlCol="0">
            <a:spAutoFit/>
          </a:bodyPr>
          <a:lstStyle/>
          <a:p>
            <a:pPr algn="ctr"/>
            <a:r>
              <a:rPr lang="en-US" sz="2200" dirty="0"/>
              <a:t>C. </a:t>
            </a:r>
            <a:r>
              <a:rPr lang="en-US" sz="2200" dirty="0" err="1"/>
              <a:t>Chiết</a:t>
            </a:r>
            <a:endParaRPr lang="en-US" sz="2200" dirty="0"/>
          </a:p>
        </p:txBody>
      </p:sp>
      <p:sp>
        <p:nvSpPr>
          <p:cNvPr id="35" name="TextBox 34">
            <a:extLst>
              <a:ext uri="{FF2B5EF4-FFF2-40B4-BE49-F238E27FC236}">
                <a16:creationId xmlns:a16="http://schemas.microsoft.com/office/drawing/2014/main" id="{35CCCD12-F10C-4942-BF56-7337D2658B5D}"/>
              </a:ext>
            </a:extLst>
          </p:cNvPr>
          <p:cNvSpPr txBox="1"/>
          <p:nvPr/>
        </p:nvSpPr>
        <p:spPr>
          <a:xfrm>
            <a:off x="5260360" y="3939100"/>
            <a:ext cx="2589227" cy="430887"/>
          </a:xfrm>
          <a:prstGeom prst="rect">
            <a:avLst/>
          </a:prstGeom>
          <a:noFill/>
        </p:spPr>
        <p:txBody>
          <a:bodyPr wrap="square" rtlCol="0">
            <a:spAutoFit/>
          </a:bodyPr>
          <a:lstStyle/>
          <a:p>
            <a:pPr algn="ctr"/>
            <a:r>
              <a:rPr lang="en-US" sz="2200" dirty="0"/>
              <a:t>D. </a:t>
            </a:r>
            <a:r>
              <a:rPr lang="en-US" sz="2200" dirty="0" err="1"/>
              <a:t>Cô</a:t>
            </a:r>
            <a:r>
              <a:rPr lang="en-US" sz="2200" dirty="0"/>
              <a:t> </a:t>
            </a:r>
            <a:r>
              <a:rPr lang="en-US" sz="2200" dirty="0" err="1"/>
              <a:t>cạn</a:t>
            </a:r>
            <a:endParaRPr lang="en-US" sz="2200" dirty="0"/>
          </a:p>
        </p:txBody>
      </p:sp>
      <p:sp>
        <p:nvSpPr>
          <p:cNvPr id="36" name="Oval 35">
            <a:extLst>
              <a:ext uri="{FF2B5EF4-FFF2-40B4-BE49-F238E27FC236}">
                <a16:creationId xmlns:a16="http://schemas.microsoft.com/office/drawing/2014/main" id="{672F0D3B-F03E-44BA-B7FB-21BDBF139585}"/>
              </a:ext>
            </a:extLst>
          </p:cNvPr>
          <p:cNvSpPr/>
          <p:nvPr/>
        </p:nvSpPr>
        <p:spPr>
          <a:xfrm>
            <a:off x="1900403" y="2476220"/>
            <a:ext cx="504130" cy="478756"/>
          </a:xfrm>
          <a:prstGeom prst="ellipse">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60600915"/>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299"/>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fade">
                                      <p:cBhvr>
                                        <p:cTn id="11" dur="300"/>
                                        <p:tgtEl>
                                          <p:spTgt spid="8"/>
                                        </p:tgtEl>
                                      </p:cBhvr>
                                    </p:animEffect>
                                  </p:childTnLst>
                                </p:cTn>
                              </p:par>
                            </p:childTnLst>
                          </p:cTn>
                        </p:par>
                      </p:childTnLst>
                    </p:cTn>
                  </p:par>
                  <p:par>
                    <p:cTn id="12" fill="hold">
                      <p:stCondLst>
                        <p:cond delay="indefinite"/>
                      </p:stCondLst>
                      <p:childTnLst>
                        <p:par>
                          <p:cTn id="13" fill="hold">
                            <p:stCondLst>
                              <p:cond delay="0"/>
                            </p:stCondLst>
                            <p:childTnLst>
                              <p:par>
                                <p:cTn id="14" presetID="42" presetClass="entr" presetSubtype="0" fill="hold" grpId="0" nodeType="clickEffect">
                                  <p:stCondLst>
                                    <p:cond delay="0"/>
                                  </p:stCondLst>
                                  <p:childTnLst>
                                    <p:set>
                                      <p:cBhvr>
                                        <p:cTn id="15" dur="1" fill="hold">
                                          <p:stCondLst>
                                            <p:cond delay="0"/>
                                          </p:stCondLst>
                                        </p:cTn>
                                        <p:tgtEl>
                                          <p:spTgt spid="28"/>
                                        </p:tgtEl>
                                        <p:attrNameLst>
                                          <p:attrName>style.visibility</p:attrName>
                                        </p:attrNameLst>
                                      </p:cBhvr>
                                      <p:to>
                                        <p:strVal val="visible"/>
                                      </p:to>
                                    </p:set>
                                    <p:animEffect transition="in" filter="fade">
                                      <p:cBhvr>
                                        <p:cTn id="16" dur="300"/>
                                        <p:tgtEl>
                                          <p:spTgt spid="28"/>
                                        </p:tgtEl>
                                      </p:cBhvr>
                                    </p:animEffect>
                                    <p:anim calcmode="lin" valueType="num">
                                      <p:cBhvr>
                                        <p:cTn id="17" dur="300" fill="hold"/>
                                        <p:tgtEl>
                                          <p:spTgt spid="28"/>
                                        </p:tgtEl>
                                        <p:attrNameLst>
                                          <p:attrName>ppt_x</p:attrName>
                                        </p:attrNameLst>
                                      </p:cBhvr>
                                      <p:tavLst>
                                        <p:tav tm="0">
                                          <p:val>
                                            <p:strVal val="#ppt_x"/>
                                          </p:val>
                                        </p:tav>
                                        <p:tav tm="100000">
                                          <p:val>
                                            <p:strVal val="#ppt_x"/>
                                          </p:val>
                                        </p:tav>
                                      </p:tavLst>
                                    </p:anim>
                                    <p:anim calcmode="lin" valueType="num">
                                      <p:cBhvr>
                                        <p:cTn id="18" dur="300" fill="hold"/>
                                        <p:tgtEl>
                                          <p:spTgt spid="28"/>
                                        </p:tgtEl>
                                        <p:attrNameLst>
                                          <p:attrName>ppt_y</p:attrName>
                                        </p:attrNameLst>
                                      </p:cBhvr>
                                      <p:tavLst>
                                        <p:tav tm="0">
                                          <p:val>
                                            <p:strVal val="#ppt_y+.1"/>
                                          </p:val>
                                        </p:tav>
                                        <p:tav tm="100000">
                                          <p:val>
                                            <p:strVal val="#ppt_y"/>
                                          </p:val>
                                        </p:tav>
                                      </p:tavLst>
                                    </p:anim>
                                  </p:childTnLst>
                                </p:cTn>
                              </p:par>
                              <p:par>
                                <p:cTn id="19" presetID="42" presetClass="entr" presetSubtype="0" fill="hold" grpId="0" nodeType="withEffect">
                                  <p:stCondLst>
                                    <p:cond delay="0"/>
                                  </p:stCondLst>
                                  <p:childTnLst>
                                    <p:set>
                                      <p:cBhvr>
                                        <p:cTn id="20" dur="1" fill="hold">
                                          <p:stCondLst>
                                            <p:cond delay="0"/>
                                          </p:stCondLst>
                                        </p:cTn>
                                        <p:tgtEl>
                                          <p:spTgt spid="32"/>
                                        </p:tgtEl>
                                        <p:attrNameLst>
                                          <p:attrName>style.visibility</p:attrName>
                                        </p:attrNameLst>
                                      </p:cBhvr>
                                      <p:to>
                                        <p:strVal val="visible"/>
                                      </p:to>
                                    </p:set>
                                    <p:animEffect transition="in" filter="fade">
                                      <p:cBhvr>
                                        <p:cTn id="21" dur="300"/>
                                        <p:tgtEl>
                                          <p:spTgt spid="32"/>
                                        </p:tgtEl>
                                      </p:cBhvr>
                                    </p:animEffect>
                                    <p:anim calcmode="lin" valueType="num">
                                      <p:cBhvr>
                                        <p:cTn id="22" dur="300" fill="hold"/>
                                        <p:tgtEl>
                                          <p:spTgt spid="32"/>
                                        </p:tgtEl>
                                        <p:attrNameLst>
                                          <p:attrName>ppt_x</p:attrName>
                                        </p:attrNameLst>
                                      </p:cBhvr>
                                      <p:tavLst>
                                        <p:tav tm="0">
                                          <p:val>
                                            <p:strVal val="#ppt_x"/>
                                          </p:val>
                                        </p:tav>
                                        <p:tav tm="100000">
                                          <p:val>
                                            <p:strVal val="#ppt_x"/>
                                          </p:val>
                                        </p:tav>
                                      </p:tavLst>
                                    </p:anim>
                                    <p:anim calcmode="lin" valueType="num">
                                      <p:cBhvr>
                                        <p:cTn id="23" dur="300" fill="hold"/>
                                        <p:tgtEl>
                                          <p:spTgt spid="32"/>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1"/>
                                        </p:tgtEl>
                                        <p:attrNameLst>
                                          <p:attrName>style.visibility</p:attrName>
                                        </p:attrNameLst>
                                      </p:cBhvr>
                                      <p:to>
                                        <p:strVal val="visible"/>
                                      </p:to>
                                    </p:set>
                                    <p:animEffect transition="in" filter="fade">
                                      <p:cBhvr>
                                        <p:cTn id="28" dur="300"/>
                                        <p:tgtEl>
                                          <p:spTgt spid="31"/>
                                        </p:tgtEl>
                                      </p:cBhvr>
                                    </p:animEffect>
                                    <p:anim calcmode="lin" valueType="num">
                                      <p:cBhvr>
                                        <p:cTn id="29" dur="300" fill="hold"/>
                                        <p:tgtEl>
                                          <p:spTgt spid="31"/>
                                        </p:tgtEl>
                                        <p:attrNameLst>
                                          <p:attrName>ppt_x</p:attrName>
                                        </p:attrNameLst>
                                      </p:cBhvr>
                                      <p:tavLst>
                                        <p:tav tm="0">
                                          <p:val>
                                            <p:strVal val="#ppt_x"/>
                                          </p:val>
                                        </p:tav>
                                        <p:tav tm="100000">
                                          <p:val>
                                            <p:strVal val="#ppt_x"/>
                                          </p:val>
                                        </p:tav>
                                      </p:tavLst>
                                    </p:anim>
                                    <p:anim calcmode="lin" valueType="num">
                                      <p:cBhvr>
                                        <p:cTn id="30" dur="300" fill="hold"/>
                                        <p:tgtEl>
                                          <p:spTgt spid="31"/>
                                        </p:tgtEl>
                                        <p:attrNameLst>
                                          <p:attrName>ppt_y</p:attrName>
                                        </p:attrNameLst>
                                      </p:cBhvr>
                                      <p:tavLst>
                                        <p:tav tm="0">
                                          <p:val>
                                            <p:strVal val="#ppt_y+.1"/>
                                          </p:val>
                                        </p:tav>
                                        <p:tav tm="100000">
                                          <p:val>
                                            <p:strVal val="#ppt_y"/>
                                          </p:val>
                                        </p:tav>
                                      </p:tavLst>
                                    </p:anim>
                                  </p:childTnLst>
                                </p:cTn>
                              </p:par>
                              <p:par>
                                <p:cTn id="31" presetID="42" presetClass="entr" presetSubtype="0" fill="hold" grpId="0" nodeType="withEffect">
                                  <p:stCondLst>
                                    <p:cond delay="0"/>
                                  </p:stCondLst>
                                  <p:childTnLst>
                                    <p:set>
                                      <p:cBhvr>
                                        <p:cTn id="32" dur="1" fill="hold">
                                          <p:stCondLst>
                                            <p:cond delay="0"/>
                                          </p:stCondLst>
                                        </p:cTn>
                                        <p:tgtEl>
                                          <p:spTgt spid="33"/>
                                        </p:tgtEl>
                                        <p:attrNameLst>
                                          <p:attrName>style.visibility</p:attrName>
                                        </p:attrNameLst>
                                      </p:cBhvr>
                                      <p:to>
                                        <p:strVal val="visible"/>
                                      </p:to>
                                    </p:set>
                                    <p:animEffect transition="in" filter="fade">
                                      <p:cBhvr>
                                        <p:cTn id="33" dur="300"/>
                                        <p:tgtEl>
                                          <p:spTgt spid="33"/>
                                        </p:tgtEl>
                                      </p:cBhvr>
                                    </p:animEffect>
                                    <p:anim calcmode="lin" valueType="num">
                                      <p:cBhvr>
                                        <p:cTn id="34" dur="300" fill="hold"/>
                                        <p:tgtEl>
                                          <p:spTgt spid="33"/>
                                        </p:tgtEl>
                                        <p:attrNameLst>
                                          <p:attrName>ppt_x</p:attrName>
                                        </p:attrNameLst>
                                      </p:cBhvr>
                                      <p:tavLst>
                                        <p:tav tm="0">
                                          <p:val>
                                            <p:strVal val="#ppt_x"/>
                                          </p:val>
                                        </p:tav>
                                        <p:tav tm="100000">
                                          <p:val>
                                            <p:strVal val="#ppt_x"/>
                                          </p:val>
                                        </p:tav>
                                      </p:tavLst>
                                    </p:anim>
                                    <p:anim calcmode="lin" valueType="num">
                                      <p:cBhvr>
                                        <p:cTn id="35" dur="300" fill="hold"/>
                                        <p:tgtEl>
                                          <p:spTgt spid="33"/>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30"/>
                                        </p:tgtEl>
                                        <p:attrNameLst>
                                          <p:attrName>style.visibility</p:attrName>
                                        </p:attrNameLst>
                                      </p:cBhvr>
                                      <p:to>
                                        <p:strVal val="visible"/>
                                      </p:to>
                                    </p:set>
                                    <p:animEffect transition="in" filter="fade">
                                      <p:cBhvr>
                                        <p:cTn id="40" dur="300"/>
                                        <p:tgtEl>
                                          <p:spTgt spid="30"/>
                                        </p:tgtEl>
                                      </p:cBhvr>
                                    </p:animEffect>
                                    <p:anim calcmode="lin" valueType="num">
                                      <p:cBhvr>
                                        <p:cTn id="41" dur="300" fill="hold"/>
                                        <p:tgtEl>
                                          <p:spTgt spid="30"/>
                                        </p:tgtEl>
                                        <p:attrNameLst>
                                          <p:attrName>ppt_x</p:attrName>
                                        </p:attrNameLst>
                                      </p:cBhvr>
                                      <p:tavLst>
                                        <p:tav tm="0">
                                          <p:val>
                                            <p:strVal val="#ppt_x"/>
                                          </p:val>
                                        </p:tav>
                                        <p:tav tm="100000">
                                          <p:val>
                                            <p:strVal val="#ppt_x"/>
                                          </p:val>
                                        </p:tav>
                                      </p:tavLst>
                                    </p:anim>
                                    <p:anim calcmode="lin" valueType="num">
                                      <p:cBhvr>
                                        <p:cTn id="42" dur="300" fill="hold"/>
                                        <p:tgtEl>
                                          <p:spTgt spid="30"/>
                                        </p:tgtEl>
                                        <p:attrNameLst>
                                          <p:attrName>ppt_y</p:attrName>
                                        </p:attrNameLst>
                                      </p:cBhvr>
                                      <p:tavLst>
                                        <p:tav tm="0">
                                          <p:val>
                                            <p:strVal val="#ppt_y+.1"/>
                                          </p:val>
                                        </p:tav>
                                        <p:tav tm="100000">
                                          <p:val>
                                            <p:strVal val="#ppt_y"/>
                                          </p:val>
                                        </p:tav>
                                      </p:tavLst>
                                    </p:anim>
                                  </p:childTnLst>
                                </p:cTn>
                              </p:par>
                              <p:par>
                                <p:cTn id="43" presetID="42" presetClass="entr" presetSubtype="0" fill="hold" grpId="0" nodeType="withEffect">
                                  <p:stCondLst>
                                    <p:cond delay="0"/>
                                  </p:stCondLst>
                                  <p:childTnLst>
                                    <p:set>
                                      <p:cBhvr>
                                        <p:cTn id="44" dur="1" fill="hold">
                                          <p:stCondLst>
                                            <p:cond delay="0"/>
                                          </p:stCondLst>
                                        </p:cTn>
                                        <p:tgtEl>
                                          <p:spTgt spid="34"/>
                                        </p:tgtEl>
                                        <p:attrNameLst>
                                          <p:attrName>style.visibility</p:attrName>
                                        </p:attrNameLst>
                                      </p:cBhvr>
                                      <p:to>
                                        <p:strVal val="visible"/>
                                      </p:to>
                                    </p:set>
                                    <p:animEffect transition="in" filter="fade">
                                      <p:cBhvr>
                                        <p:cTn id="45" dur="300"/>
                                        <p:tgtEl>
                                          <p:spTgt spid="34"/>
                                        </p:tgtEl>
                                      </p:cBhvr>
                                    </p:animEffect>
                                    <p:anim calcmode="lin" valueType="num">
                                      <p:cBhvr>
                                        <p:cTn id="46" dur="300" fill="hold"/>
                                        <p:tgtEl>
                                          <p:spTgt spid="34"/>
                                        </p:tgtEl>
                                        <p:attrNameLst>
                                          <p:attrName>ppt_x</p:attrName>
                                        </p:attrNameLst>
                                      </p:cBhvr>
                                      <p:tavLst>
                                        <p:tav tm="0">
                                          <p:val>
                                            <p:strVal val="#ppt_x"/>
                                          </p:val>
                                        </p:tav>
                                        <p:tav tm="100000">
                                          <p:val>
                                            <p:strVal val="#ppt_x"/>
                                          </p:val>
                                        </p:tav>
                                      </p:tavLst>
                                    </p:anim>
                                    <p:anim calcmode="lin" valueType="num">
                                      <p:cBhvr>
                                        <p:cTn id="47" dur="300" fill="hold"/>
                                        <p:tgtEl>
                                          <p:spTgt spid="34"/>
                                        </p:tgtEl>
                                        <p:attrNameLst>
                                          <p:attrName>ppt_y</p:attrName>
                                        </p:attrNameLst>
                                      </p:cBhvr>
                                      <p:tavLst>
                                        <p:tav tm="0">
                                          <p:val>
                                            <p:strVal val="#ppt_y+.1"/>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42" presetClass="entr" presetSubtype="0" fill="hold" grpId="0" nodeType="clickEffect">
                                  <p:stCondLst>
                                    <p:cond delay="0"/>
                                  </p:stCondLst>
                                  <p:childTnLst>
                                    <p:set>
                                      <p:cBhvr>
                                        <p:cTn id="51" dur="1" fill="hold">
                                          <p:stCondLst>
                                            <p:cond delay="0"/>
                                          </p:stCondLst>
                                        </p:cTn>
                                        <p:tgtEl>
                                          <p:spTgt spid="29"/>
                                        </p:tgtEl>
                                        <p:attrNameLst>
                                          <p:attrName>style.visibility</p:attrName>
                                        </p:attrNameLst>
                                      </p:cBhvr>
                                      <p:to>
                                        <p:strVal val="visible"/>
                                      </p:to>
                                    </p:set>
                                    <p:animEffect transition="in" filter="fade">
                                      <p:cBhvr>
                                        <p:cTn id="52" dur="300"/>
                                        <p:tgtEl>
                                          <p:spTgt spid="29"/>
                                        </p:tgtEl>
                                      </p:cBhvr>
                                    </p:animEffect>
                                    <p:anim calcmode="lin" valueType="num">
                                      <p:cBhvr>
                                        <p:cTn id="53" dur="300" fill="hold"/>
                                        <p:tgtEl>
                                          <p:spTgt spid="29"/>
                                        </p:tgtEl>
                                        <p:attrNameLst>
                                          <p:attrName>ppt_x</p:attrName>
                                        </p:attrNameLst>
                                      </p:cBhvr>
                                      <p:tavLst>
                                        <p:tav tm="0">
                                          <p:val>
                                            <p:strVal val="#ppt_x"/>
                                          </p:val>
                                        </p:tav>
                                        <p:tav tm="100000">
                                          <p:val>
                                            <p:strVal val="#ppt_x"/>
                                          </p:val>
                                        </p:tav>
                                      </p:tavLst>
                                    </p:anim>
                                    <p:anim calcmode="lin" valueType="num">
                                      <p:cBhvr>
                                        <p:cTn id="54" dur="300" fill="hold"/>
                                        <p:tgtEl>
                                          <p:spTgt spid="29"/>
                                        </p:tgtEl>
                                        <p:attrNameLst>
                                          <p:attrName>ppt_y</p:attrName>
                                        </p:attrNameLst>
                                      </p:cBhvr>
                                      <p:tavLst>
                                        <p:tav tm="0">
                                          <p:val>
                                            <p:strVal val="#ppt_y+.1"/>
                                          </p:val>
                                        </p:tav>
                                        <p:tav tm="100000">
                                          <p:val>
                                            <p:strVal val="#ppt_y"/>
                                          </p:val>
                                        </p:tav>
                                      </p:tavLst>
                                    </p:anim>
                                  </p:childTnLst>
                                </p:cTn>
                              </p:par>
                              <p:par>
                                <p:cTn id="55" presetID="42" presetClass="entr" presetSubtype="0" fill="hold" grpId="0" nodeType="withEffect">
                                  <p:stCondLst>
                                    <p:cond delay="0"/>
                                  </p:stCondLst>
                                  <p:childTnLst>
                                    <p:set>
                                      <p:cBhvr>
                                        <p:cTn id="56" dur="1" fill="hold">
                                          <p:stCondLst>
                                            <p:cond delay="0"/>
                                          </p:stCondLst>
                                        </p:cTn>
                                        <p:tgtEl>
                                          <p:spTgt spid="35"/>
                                        </p:tgtEl>
                                        <p:attrNameLst>
                                          <p:attrName>style.visibility</p:attrName>
                                        </p:attrNameLst>
                                      </p:cBhvr>
                                      <p:to>
                                        <p:strVal val="visible"/>
                                      </p:to>
                                    </p:set>
                                    <p:animEffect transition="in" filter="fade">
                                      <p:cBhvr>
                                        <p:cTn id="57" dur="300"/>
                                        <p:tgtEl>
                                          <p:spTgt spid="35"/>
                                        </p:tgtEl>
                                      </p:cBhvr>
                                    </p:animEffect>
                                    <p:anim calcmode="lin" valueType="num">
                                      <p:cBhvr>
                                        <p:cTn id="58" dur="300" fill="hold"/>
                                        <p:tgtEl>
                                          <p:spTgt spid="35"/>
                                        </p:tgtEl>
                                        <p:attrNameLst>
                                          <p:attrName>ppt_x</p:attrName>
                                        </p:attrNameLst>
                                      </p:cBhvr>
                                      <p:tavLst>
                                        <p:tav tm="0">
                                          <p:val>
                                            <p:strVal val="#ppt_x"/>
                                          </p:val>
                                        </p:tav>
                                        <p:tav tm="100000">
                                          <p:val>
                                            <p:strVal val="#ppt_x"/>
                                          </p:val>
                                        </p:tav>
                                      </p:tavLst>
                                    </p:anim>
                                    <p:anim calcmode="lin" valueType="num">
                                      <p:cBhvr>
                                        <p:cTn id="59" dur="300" fill="hold"/>
                                        <p:tgtEl>
                                          <p:spTgt spid="35"/>
                                        </p:tgtEl>
                                        <p:attrNameLst>
                                          <p:attrName>ppt_y</p:attrName>
                                        </p:attrNameLst>
                                      </p:cBhvr>
                                      <p:tavLst>
                                        <p:tav tm="0">
                                          <p:val>
                                            <p:strVal val="#ppt_y+.1"/>
                                          </p:val>
                                        </p:tav>
                                        <p:tav tm="100000">
                                          <p:val>
                                            <p:strVal val="#ppt_y"/>
                                          </p:val>
                                        </p:tav>
                                      </p:tavLst>
                                    </p:anim>
                                  </p:childTnLst>
                                </p:cTn>
                              </p:par>
                            </p:childTnLst>
                          </p:cTn>
                        </p:par>
                      </p:childTnLst>
                    </p:cTn>
                  </p:par>
                  <p:par>
                    <p:cTn id="60" fill="hold">
                      <p:stCondLst>
                        <p:cond delay="indefinite"/>
                      </p:stCondLst>
                      <p:childTnLst>
                        <p:par>
                          <p:cTn id="61" fill="hold">
                            <p:stCondLst>
                              <p:cond delay="0"/>
                            </p:stCondLst>
                            <p:childTnLst>
                              <p:par>
                                <p:cTn id="62" presetID="16" presetClass="entr" presetSubtype="21" fill="hold" grpId="0" nodeType="clickEffect">
                                  <p:stCondLst>
                                    <p:cond delay="0"/>
                                  </p:stCondLst>
                                  <p:childTnLst>
                                    <p:set>
                                      <p:cBhvr>
                                        <p:cTn id="63" dur="1" fill="hold">
                                          <p:stCondLst>
                                            <p:cond delay="0"/>
                                          </p:stCondLst>
                                        </p:cTn>
                                        <p:tgtEl>
                                          <p:spTgt spid="36"/>
                                        </p:tgtEl>
                                        <p:attrNameLst>
                                          <p:attrName>style.visibility</p:attrName>
                                        </p:attrNameLst>
                                      </p:cBhvr>
                                      <p:to>
                                        <p:strVal val="visible"/>
                                      </p:to>
                                    </p:set>
                                    <p:animEffect transition="in" filter="barn(inVertical)">
                                      <p:cBhvr>
                                        <p:cTn id="64" dur="300"/>
                                        <p:tgtEl>
                                          <p:spTgt spid="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p:bldP spid="28" grpId="0" animBg="1"/>
      <p:bldP spid="29" grpId="0" animBg="1"/>
      <p:bldP spid="30" grpId="0" animBg="1"/>
      <p:bldP spid="31" grpId="0" animBg="1"/>
      <p:bldP spid="32" grpId="0"/>
      <p:bldP spid="33" grpId="0"/>
      <p:bldP spid="34" grpId="0"/>
      <p:bldP spid="35" grpId="0"/>
      <p:bldP spid="36"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63E12D33-34E2-41AA-8E1B-587C06CD0058}"/>
              </a:ext>
            </a:extLst>
          </p:cNvPr>
          <p:cNvSpPr txBox="1"/>
          <p:nvPr/>
        </p:nvSpPr>
        <p:spPr>
          <a:xfrm>
            <a:off x="898533" y="1056332"/>
            <a:ext cx="7346934" cy="956352"/>
          </a:xfrm>
          <a:prstGeom prst="rect">
            <a:avLst/>
          </a:prstGeom>
          <a:noFill/>
        </p:spPr>
        <p:txBody>
          <a:bodyPr wrap="square" rtlCol="0">
            <a:spAutoFit/>
          </a:bodyPr>
          <a:lstStyle/>
          <a:p>
            <a:pPr marL="30480" marR="30480" algn="just">
              <a:lnSpc>
                <a:spcPct val="135000"/>
              </a:lnSpc>
              <a:spcBef>
                <a:spcPts val="600"/>
              </a:spcBef>
              <a:spcAft>
                <a:spcPts val="600"/>
              </a:spcAft>
            </a:pPr>
            <a:r>
              <a:rPr lang="en-US" sz="2200" dirty="0" err="1">
                <a:solidFill>
                  <a:schemeClr val="tx1"/>
                </a:solidFill>
              </a:rPr>
              <a:t>Câu</a:t>
            </a:r>
            <a:r>
              <a:rPr lang="en-US" sz="2200" dirty="0">
                <a:solidFill>
                  <a:schemeClr val="tx1"/>
                </a:solidFill>
              </a:rPr>
              <a:t> 2. </a:t>
            </a:r>
            <a:r>
              <a:rPr lang="vi-VN" sz="2200" dirty="0"/>
              <a:t>Nếu không may làm đổ </a:t>
            </a:r>
            <a:r>
              <a:rPr lang="en-US" sz="2200" dirty="0" err="1"/>
              <a:t>bột</a:t>
            </a:r>
            <a:r>
              <a:rPr lang="en-US" sz="2200" dirty="0"/>
              <a:t> </a:t>
            </a:r>
            <a:r>
              <a:rPr lang="en-US" sz="2200" dirty="0" err="1"/>
              <a:t>mì</a:t>
            </a:r>
            <a:r>
              <a:rPr lang="en-US" sz="2200" dirty="0"/>
              <a:t> </a:t>
            </a:r>
            <a:r>
              <a:rPr lang="vi-VN" sz="2200" dirty="0"/>
              <a:t>vào nước, ta dùng phương pháp nào để tách riêng </a:t>
            </a:r>
            <a:r>
              <a:rPr lang="en-US" sz="2200" dirty="0" err="1"/>
              <a:t>bột</a:t>
            </a:r>
            <a:r>
              <a:rPr lang="en-US" sz="2200" dirty="0"/>
              <a:t> </a:t>
            </a:r>
            <a:r>
              <a:rPr lang="en-US" sz="2200" dirty="0" err="1"/>
              <a:t>mì</a:t>
            </a:r>
            <a:r>
              <a:rPr lang="en-US" sz="2200" dirty="0"/>
              <a:t> </a:t>
            </a:r>
            <a:r>
              <a:rPr lang="vi-VN" sz="2200" dirty="0"/>
              <a:t>ra khỏi nước?</a:t>
            </a:r>
            <a:endParaRPr lang="en-US" sz="2200" dirty="0">
              <a:solidFill>
                <a:schemeClr val="tx1"/>
              </a:solidFill>
              <a:latin typeface="+mn-lt"/>
            </a:endParaRPr>
          </a:p>
        </p:txBody>
      </p:sp>
      <p:sp>
        <p:nvSpPr>
          <p:cNvPr id="3" name="Oval 2">
            <a:extLst>
              <a:ext uri="{FF2B5EF4-FFF2-40B4-BE49-F238E27FC236}">
                <a16:creationId xmlns:a16="http://schemas.microsoft.com/office/drawing/2014/main" id="{FBAF9852-8C6B-4B5B-9857-8B9B15D42F6A}"/>
              </a:ext>
            </a:extLst>
          </p:cNvPr>
          <p:cNvSpPr/>
          <p:nvPr/>
        </p:nvSpPr>
        <p:spPr>
          <a:xfrm>
            <a:off x="667793" y="2482029"/>
            <a:ext cx="1794933" cy="1695450"/>
          </a:xfrm>
          <a:prstGeom prst="ellipse">
            <a:avLst/>
          </a:prstGeom>
        </p:spPr>
        <p:style>
          <a:lnRef idx="3">
            <a:schemeClr val="lt1"/>
          </a:lnRef>
          <a:fillRef idx="1">
            <a:schemeClr val="accent6"/>
          </a:fillRef>
          <a:effectRef idx="1">
            <a:schemeClr val="accent6"/>
          </a:effectRef>
          <a:fontRef idx="minor">
            <a:schemeClr val="lt1"/>
          </a:fontRef>
        </p:style>
        <p:txBody>
          <a:bodyPr rtlCol="0" anchor="ctr"/>
          <a:lstStyle/>
          <a:p>
            <a:pPr algn="ctr"/>
            <a:r>
              <a:rPr lang="en-US" sz="2200" dirty="0">
                <a:solidFill>
                  <a:schemeClr val="tx1"/>
                </a:solidFill>
              </a:rPr>
              <a:t> </a:t>
            </a:r>
            <a:r>
              <a:rPr lang="en-US" sz="2200" dirty="0" err="1">
                <a:solidFill>
                  <a:schemeClr val="tx1"/>
                </a:solidFill>
              </a:rPr>
              <a:t>Cô</a:t>
            </a:r>
            <a:r>
              <a:rPr lang="en-US" sz="2200" dirty="0">
                <a:solidFill>
                  <a:schemeClr val="tx1"/>
                </a:solidFill>
              </a:rPr>
              <a:t> </a:t>
            </a:r>
            <a:r>
              <a:rPr lang="en-US" sz="2200" dirty="0" err="1">
                <a:solidFill>
                  <a:schemeClr val="tx1"/>
                </a:solidFill>
              </a:rPr>
              <a:t>cạn</a:t>
            </a:r>
            <a:r>
              <a:rPr lang="en-US" sz="2200" dirty="0">
                <a:solidFill>
                  <a:schemeClr val="tx1"/>
                </a:solidFill>
              </a:rPr>
              <a:t> </a:t>
            </a:r>
          </a:p>
        </p:txBody>
      </p:sp>
      <p:sp>
        <p:nvSpPr>
          <p:cNvPr id="40" name="Oval 39">
            <a:extLst>
              <a:ext uri="{FF2B5EF4-FFF2-40B4-BE49-F238E27FC236}">
                <a16:creationId xmlns:a16="http://schemas.microsoft.com/office/drawing/2014/main" id="{5F8132C7-7E07-454E-A529-283FF695F4A7}"/>
              </a:ext>
            </a:extLst>
          </p:cNvPr>
          <p:cNvSpPr/>
          <p:nvPr/>
        </p:nvSpPr>
        <p:spPr>
          <a:xfrm>
            <a:off x="2709989" y="2482029"/>
            <a:ext cx="1794933" cy="1695450"/>
          </a:xfrm>
          <a:prstGeom prst="ellipse">
            <a:avLst/>
          </a:prstGeom>
        </p:spPr>
        <p:style>
          <a:lnRef idx="3">
            <a:schemeClr val="lt1"/>
          </a:lnRef>
          <a:fillRef idx="1">
            <a:schemeClr val="accent6"/>
          </a:fillRef>
          <a:effectRef idx="1">
            <a:schemeClr val="accent6"/>
          </a:effectRef>
          <a:fontRef idx="minor">
            <a:schemeClr val="lt1"/>
          </a:fontRef>
        </p:style>
        <p:txBody>
          <a:bodyPr rtlCol="0" anchor="ctr"/>
          <a:lstStyle/>
          <a:p>
            <a:pPr algn="ctr"/>
            <a:r>
              <a:rPr lang="en-US" sz="2200" dirty="0">
                <a:solidFill>
                  <a:schemeClr val="tx1"/>
                </a:solidFill>
              </a:rPr>
              <a:t> </a:t>
            </a:r>
            <a:r>
              <a:rPr lang="en-US" sz="2200" dirty="0" err="1">
                <a:solidFill>
                  <a:schemeClr val="tx1"/>
                </a:solidFill>
              </a:rPr>
              <a:t>Chiết</a:t>
            </a:r>
            <a:endParaRPr lang="en-US" sz="2200" dirty="0">
              <a:solidFill>
                <a:schemeClr val="tx1"/>
              </a:solidFill>
            </a:endParaRPr>
          </a:p>
        </p:txBody>
      </p:sp>
      <p:sp>
        <p:nvSpPr>
          <p:cNvPr id="42" name="Oval 41">
            <a:extLst>
              <a:ext uri="{FF2B5EF4-FFF2-40B4-BE49-F238E27FC236}">
                <a16:creationId xmlns:a16="http://schemas.microsoft.com/office/drawing/2014/main" id="{EF834200-D232-405E-8182-C14C397EBEEF}"/>
              </a:ext>
            </a:extLst>
          </p:cNvPr>
          <p:cNvSpPr/>
          <p:nvPr/>
        </p:nvSpPr>
        <p:spPr>
          <a:xfrm>
            <a:off x="4752185" y="2482029"/>
            <a:ext cx="1794933" cy="1695450"/>
          </a:xfrm>
          <a:prstGeom prst="ellipse">
            <a:avLst/>
          </a:prstGeom>
        </p:spPr>
        <p:style>
          <a:lnRef idx="3">
            <a:schemeClr val="lt1"/>
          </a:lnRef>
          <a:fillRef idx="1">
            <a:schemeClr val="accent6"/>
          </a:fillRef>
          <a:effectRef idx="1">
            <a:schemeClr val="accent6"/>
          </a:effectRef>
          <a:fontRef idx="minor">
            <a:schemeClr val="lt1"/>
          </a:fontRef>
        </p:style>
        <p:txBody>
          <a:bodyPr rtlCol="0" anchor="ctr"/>
          <a:lstStyle/>
          <a:p>
            <a:pPr algn="ctr"/>
            <a:r>
              <a:rPr lang="en-US" sz="2200" dirty="0">
                <a:solidFill>
                  <a:schemeClr val="tx1"/>
                </a:solidFill>
              </a:rPr>
              <a:t> </a:t>
            </a:r>
            <a:r>
              <a:rPr lang="en-US" sz="2200" dirty="0" err="1">
                <a:solidFill>
                  <a:schemeClr val="tx1"/>
                </a:solidFill>
              </a:rPr>
              <a:t>Phơi</a:t>
            </a:r>
            <a:r>
              <a:rPr lang="en-US" sz="2200" dirty="0">
                <a:solidFill>
                  <a:schemeClr val="tx1"/>
                </a:solidFill>
              </a:rPr>
              <a:t> </a:t>
            </a:r>
          </a:p>
        </p:txBody>
      </p:sp>
      <p:sp>
        <p:nvSpPr>
          <p:cNvPr id="43" name="Oval 42">
            <a:extLst>
              <a:ext uri="{FF2B5EF4-FFF2-40B4-BE49-F238E27FC236}">
                <a16:creationId xmlns:a16="http://schemas.microsoft.com/office/drawing/2014/main" id="{BF432C7A-4DC2-49BC-A3EF-63EE290CA20C}"/>
              </a:ext>
            </a:extLst>
          </p:cNvPr>
          <p:cNvSpPr/>
          <p:nvPr/>
        </p:nvSpPr>
        <p:spPr>
          <a:xfrm>
            <a:off x="6794381" y="2482029"/>
            <a:ext cx="1794933" cy="1695450"/>
          </a:xfrm>
          <a:prstGeom prst="ellipse">
            <a:avLst/>
          </a:prstGeom>
        </p:spPr>
        <p:style>
          <a:lnRef idx="3">
            <a:schemeClr val="lt1"/>
          </a:lnRef>
          <a:fillRef idx="1">
            <a:schemeClr val="accent6"/>
          </a:fillRef>
          <a:effectRef idx="1">
            <a:schemeClr val="accent6"/>
          </a:effectRef>
          <a:fontRef idx="minor">
            <a:schemeClr val="lt1"/>
          </a:fontRef>
        </p:style>
        <p:txBody>
          <a:bodyPr rtlCol="0" anchor="ctr"/>
          <a:lstStyle/>
          <a:p>
            <a:pPr algn="ctr"/>
            <a:r>
              <a:rPr lang="en-US" sz="2200" dirty="0">
                <a:solidFill>
                  <a:schemeClr val="tx1"/>
                </a:solidFill>
              </a:rPr>
              <a:t> </a:t>
            </a:r>
            <a:r>
              <a:rPr lang="en-US" sz="2200" dirty="0" err="1">
                <a:solidFill>
                  <a:schemeClr val="tx1"/>
                </a:solidFill>
              </a:rPr>
              <a:t>Lọc</a:t>
            </a:r>
            <a:endParaRPr lang="en-US" sz="2200" dirty="0">
              <a:solidFill>
                <a:schemeClr val="tx1"/>
              </a:solidFill>
            </a:endParaRPr>
          </a:p>
        </p:txBody>
      </p:sp>
      <p:sp>
        <p:nvSpPr>
          <p:cNvPr id="44" name="Oval 43">
            <a:extLst>
              <a:ext uri="{FF2B5EF4-FFF2-40B4-BE49-F238E27FC236}">
                <a16:creationId xmlns:a16="http://schemas.microsoft.com/office/drawing/2014/main" id="{40B5135C-2625-4F78-A8C0-1A3E370E66A9}"/>
              </a:ext>
            </a:extLst>
          </p:cNvPr>
          <p:cNvSpPr/>
          <p:nvPr/>
        </p:nvSpPr>
        <p:spPr>
          <a:xfrm>
            <a:off x="6794381" y="2482029"/>
            <a:ext cx="1794933" cy="1695450"/>
          </a:xfrm>
          <a:prstGeom prst="ellipse">
            <a:avLst/>
          </a:prstGeom>
          <a:solidFill>
            <a:schemeClr val="bg1"/>
          </a:solidFill>
          <a:ln>
            <a:solidFill>
              <a:schemeClr val="accent6"/>
            </a:solidFill>
          </a:ln>
        </p:spPr>
        <p:style>
          <a:lnRef idx="3">
            <a:schemeClr val="lt1"/>
          </a:lnRef>
          <a:fillRef idx="1">
            <a:schemeClr val="accent6"/>
          </a:fillRef>
          <a:effectRef idx="1">
            <a:schemeClr val="accent6"/>
          </a:effectRef>
          <a:fontRef idx="minor">
            <a:schemeClr val="lt1"/>
          </a:fontRef>
        </p:style>
        <p:txBody>
          <a:bodyPr rtlCol="0" anchor="ctr"/>
          <a:lstStyle/>
          <a:p>
            <a:pPr algn="ctr"/>
            <a:r>
              <a:rPr lang="en-US" sz="2200" dirty="0">
                <a:solidFill>
                  <a:schemeClr val="tx1"/>
                </a:solidFill>
              </a:rPr>
              <a:t> </a:t>
            </a:r>
            <a:r>
              <a:rPr lang="en-US" sz="2200" dirty="0" err="1">
                <a:solidFill>
                  <a:schemeClr val="tx1"/>
                </a:solidFill>
              </a:rPr>
              <a:t>Lọc</a:t>
            </a:r>
            <a:endParaRPr lang="en-US" sz="2200" dirty="0">
              <a:solidFill>
                <a:schemeClr val="tx1"/>
              </a:solidFill>
            </a:endParaRPr>
          </a:p>
        </p:txBody>
      </p:sp>
      <p:sp>
        <p:nvSpPr>
          <p:cNvPr id="45" name="Google Shape;600;p25">
            <a:extLst>
              <a:ext uri="{FF2B5EF4-FFF2-40B4-BE49-F238E27FC236}">
                <a16:creationId xmlns:a16="http://schemas.microsoft.com/office/drawing/2014/main" id="{6200B7F8-B9C0-4BA1-8FA5-4F83FED05E04}"/>
              </a:ext>
            </a:extLst>
          </p:cNvPr>
          <p:cNvSpPr txBox="1">
            <a:spLocks/>
          </p:cNvSpPr>
          <p:nvPr/>
        </p:nvSpPr>
        <p:spPr>
          <a:xfrm>
            <a:off x="1195962" y="257635"/>
            <a:ext cx="6752076" cy="732900"/>
          </a:xfrm>
          <a:prstGeom prst="rect">
            <a:avLst/>
          </a:prstGeom>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3600" b="1" dirty="0">
                <a:solidFill>
                  <a:schemeClr val="accent6">
                    <a:lumMod val="50000"/>
                  </a:schemeClr>
                </a:solidFill>
                <a:latin typeface="+mj-lt"/>
              </a:rPr>
              <a:t>LUYỆN TẬP</a:t>
            </a:r>
          </a:p>
        </p:txBody>
      </p:sp>
    </p:spTree>
    <p:extLst>
      <p:ext uri="{BB962C8B-B14F-4D97-AF65-F5344CB8AC3E}">
        <p14:creationId xmlns:p14="http://schemas.microsoft.com/office/powerpoint/2010/main" val="67837768"/>
      </p:ext>
    </p:extLst>
  </p:cSld>
  <p:clrMapOvr>
    <a:masterClrMapping/>
  </p:clrMapOvr>
  <mc:AlternateContent xmlns:mc="http://schemas.openxmlformats.org/markup-compatibility/2006" xmlns:p14="http://schemas.microsoft.com/office/powerpoint/2010/main">
    <mc:Choice Requires="p14">
      <p:transition p14:dur="300">
        <p:split orient="vert"/>
      </p:transition>
    </mc:Choice>
    <mc:Fallback xmlns="">
      <p:transition>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299"/>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1" presetClass="entr" presetSubtype="1"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wheel(1)">
                                      <p:cBhvr>
                                        <p:cTn id="11" dur="300"/>
                                        <p:tgtEl>
                                          <p:spTgt spid="3"/>
                                        </p:tgtEl>
                                      </p:cBhvr>
                                    </p:animEffect>
                                  </p:childTnLst>
                                </p:cTn>
                              </p:par>
                            </p:childTnLst>
                          </p:cTn>
                        </p:par>
                      </p:childTnLst>
                    </p:cTn>
                  </p:par>
                  <p:par>
                    <p:cTn id="12" fill="hold">
                      <p:stCondLst>
                        <p:cond delay="indefinite"/>
                      </p:stCondLst>
                      <p:childTnLst>
                        <p:par>
                          <p:cTn id="13" fill="hold">
                            <p:stCondLst>
                              <p:cond delay="0"/>
                            </p:stCondLst>
                            <p:childTnLst>
                              <p:par>
                                <p:cTn id="14" presetID="21" presetClass="entr" presetSubtype="1" fill="hold" grpId="0" nodeType="clickEffect">
                                  <p:stCondLst>
                                    <p:cond delay="0"/>
                                  </p:stCondLst>
                                  <p:childTnLst>
                                    <p:set>
                                      <p:cBhvr>
                                        <p:cTn id="15" dur="1" fill="hold">
                                          <p:stCondLst>
                                            <p:cond delay="0"/>
                                          </p:stCondLst>
                                        </p:cTn>
                                        <p:tgtEl>
                                          <p:spTgt spid="40"/>
                                        </p:tgtEl>
                                        <p:attrNameLst>
                                          <p:attrName>style.visibility</p:attrName>
                                        </p:attrNameLst>
                                      </p:cBhvr>
                                      <p:to>
                                        <p:strVal val="visible"/>
                                      </p:to>
                                    </p:set>
                                    <p:animEffect transition="in" filter="wheel(1)">
                                      <p:cBhvr>
                                        <p:cTn id="16" dur="300"/>
                                        <p:tgtEl>
                                          <p:spTgt spid="40"/>
                                        </p:tgtEl>
                                      </p:cBhvr>
                                    </p:animEffect>
                                  </p:childTnLst>
                                </p:cTn>
                              </p:par>
                            </p:childTnLst>
                          </p:cTn>
                        </p:par>
                      </p:childTnLst>
                    </p:cTn>
                  </p:par>
                  <p:par>
                    <p:cTn id="17" fill="hold">
                      <p:stCondLst>
                        <p:cond delay="indefinite"/>
                      </p:stCondLst>
                      <p:childTnLst>
                        <p:par>
                          <p:cTn id="18" fill="hold">
                            <p:stCondLst>
                              <p:cond delay="0"/>
                            </p:stCondLst>
                            <p:childTnLst>
                              <p:par>
                                <p:cTn id="19" presetID="21" presetClass="entr" presetSubtype="1" fill="hold" grpId="0" nodeType="clickEffect">
                                  <p:stCondLst>
                                    <p:cond delay="0"/>
                                  </p:stCondLst>
                                  <p:childTnLst>
                                    <p:set>
                                      <p:cBhvr>
                                        <p:cTn id="20" dur="1" fill="hold">
                                          <p:stCondLst>
                                            <p:cond delay="0"/>
                                          </p:stCondLst>
                                        </p:cTn>
                                        <p:tgtEl>
                                          <p:spTgt spid="42"/>
                                        </p:tgtEl>
                                        <p:attrNameLst>
                                          <p:attrName>style.visibility</p:attrName>
                                        </p:attrNameLst>
                                      </p:cBhvr>
                                      <p:to>
                                        <p:strVal val="visible"/>
                                      </p:to>
                                    </p:set>
                                    <p:animEffect transition="in" filter="wheel(1)">
                                      <p:cBhvr>
                                        <p:cTn id="21" dur="300"/>
                                        <p:tgtEl>
                                          <p:spTgt spid="42"/>
                                        </p:tgtEl>
                                      </p:cBhvr>
                                    </p:animEffect>
                                  </p:childTnLst>
                                </p:cTn>
                              </p:par>
                            </p:childTnLst>
                          </p:cTn>
                        </p:par>
                      </p:childTnLst>
                    </p:cTn>
                  </p:par>
                  <p:par>
                    <p:cTn id="22" fill="hold">
                      <p:stCondLst>
                        <p:cond delay="indefinite"/>
                      </p:stCondLst>
                      <p:childTnLst>
                        <p:par>
                          <p:cTn id="23" fill="hold">
                            <p:stCondLst>
                              <p:cond delay="0"/>
                            </p:stCondLst>
                            <p:childTnLst>
                              <p:par>
                                <p:cTn id="24" presetID="21" presetClass="entr" presetSubtype="1" fill="hold" grpId="0" nodeType="clickEffect">
                                  <p:stCondLst>
                                    <p:cond delay="0"/>
                                  </p:stCondLst>
                                  <p:childTnLst>
                                    <p:set>
                                      <p:cBhvr>
                                        <p:cTn id="25" dur="1" fill="hold">
                                          <p:stCondLst>
                                            <p:cond delay="0"/>
                                          </p:stCondLst>
                                        </p:cTn>
                                        <p:tgtEl>
                                          <p:spTgt spid="43"/>
                                        </p:tgtEl>
                                        <p:attrNameLst>
                                          <p:attrName>style.visibility</p:attrName>
                                        </p:attrNameLst>
                                      </p:cBhvr>
                                      <p:to>
                                        <p:strVal val="visible"/>
                                      </p:to>
                                    </p:set>
                                    <p:animEffect transition="in" filter="wheel(1)">
                                      <p:cBhvr>
                                        <p:cTn id="26" dur="300"/>
                                        <p:tgtEl>
                                          <p:spTgt spid="43"/>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44"/>
                                        </p:tgtEl>
                                        <p:attrNameLst>
                                          <p:attrName>style.visibility</p:attrName>
                                        </p:attrNameLst>
                                      </p:cBhvr>
                                      <p:to>
                                        <p:strVal val="visible"/>
                                      </p:to>
                                    </p:set>
                                    <p:animEffect transition="in" filter="fade">
                                      <p:cBhvr>
                                        <p:cTn id="31" dur="300"/>
                                        <p:tgtEl>
                                          <p:spTgt spid="4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3" grpId="0" animBg="1"/>
      <p:bldP spid="40" grpId="0" animBg="1"/>
      <p:bldP spid="42" grpId="0" animBg="1"/>
      <p:bldP spid="43" grpId="0" animBg="1"/>
      <p:bldP spid="44"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Google Shape;600;p25">
            <a:extLst>
              <a:ext uri="{FF2B5EF4-FFF2-40B4-BE49-F238E27FC236}">
                <a16:creationId xmlns:a16="http://schemas.microsoft.com/office/drawing/2014/main" id="{0C0F263F-7774-4D4C-B3DF-EACC3F1AF797}"/>
              </a:ext>
            </a:extLst>
          </p:cNvPr>
          <p:cNvSpPr txBox="1">
            <a:spLocks/>
          </p:cNvSpPr>
          <p:nvPr/>
        </p:nvSpPr>
        <p:spPr>
          <a:xfrm>
            <a:off x="1195962" y="158642"/>
            <a:ext cx="6752076" cy="732900"/>
          </a:xfrm>
          <a:prstGeom prst="rect">
            <a:avLst/>
          </a:prstGeom>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3600" b="1" dirty="0">
                <a:solidFill>
                  <a:schemeClr val="accent6">
                    <a:lumMod val="50000"/>
                  </a:schemeClr>
                </a:solidFill>
                <a:latin typeface="+mj-lt"/>
              </a:rPr>
              <a:t>LUYỆN TẬP</a:t>
            </a:r>
          </a:p>
        </p:txBody>
      </p:sp>
      <p:sp>
        <p:nvSpPr>
          <p:cNvPr id="3" name="Rectangle 2">
            <a:extLst>
              <a:ext uri="{FF2B5EF4-FFF2-40B4-BE49-F238E27FC236}">
                <a16:creationId xmlns:a16="http://schemas.microsoft.com/office/drawing/2014/main" id="{D27CC398-2371-4313-A748-DA71B047181C}"/>
              </a:ext>
            </a:extLst>
          </p:cNvPr>
          <p:cNvSpPr/>
          <p:nvPr/>
        </p:nvSpPr>
        <p:spPr>
          <a:xfrm>
            <a:off x="1746789" y="2360557"/>
            <a:ext cx="595424" cy="512426"/>
          </a:xfrm>
          <a:prstGeom prst="rect">
            <a:avLst/>
          </a:prstGeom>
          <a:solidFill>
            <a:srgbClr val="08535A"/>
          </a:solidFill>
          <a:ln w="28575">
            <a:solidFill>
              <a:schemeClr val="accent3">
                <a:lumMod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200" dirty="0"/>
              <a:t>A</a:t>
            </a:r>
          </a:p>
        </p:txBody>
      </p:sp>
      <p:sp>
        <p:nvSpPr>
          <p:cNvPr id="4" name="Rectangle 3">
            <a:extLst>
              <a:ext uri="{FF2B5EF4-FFF2-40B4-BE49-F238E27FC236}">
                <a16:creationId xmlns:a16="http://schemas.microsoft.com/office/drawing/2014/main" id="{7FBD5A59-F51C-49AE-97C5-EFF7EB87C52B}"/>
              </a:ext>
            </a:extLst>
          </p:cNvPr>
          <p:cNvSpPr/>
          <p:nvPr/>
        </p:nvSpPr>
        <p:spPr>
          <a:xfrm>
            <a:off x="1746789" y="3012728"/>
            <a:ext cx="595424" cy="512426"/>
          </a:xfrm>
          <a:prstGeom prst="rect">
            <a:avLst/>
          </a:prstGeom>
          <a:solidFill>
            <a:srgbClr val="08535A"/>
          </a:solidFill>
          <a:ln w="28575">
            <a:solidFill>
              <a:schemeClr val="accent3">
                <a:lumMod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200" dirty="0"/>
              <a:t>B</a:t>
            </a:r>
          </a:p>
        </p:txBody>
      </p:sp>
      <p:sp>
        <p:nvSpPr>
          <p:cNvPr id="5" name="Rectangle 4">
            <a:extLst>
              <a:ext uri="{FF2B5EF4-FFF2-40B4-BE49-F238E27FC236}">
                <a16:creationId xmlns:a16="http://schemas.microsoft.com/office/drawing/2014/main" id="{910DF537-D428-4D81-BC6A-BF52486296ED}"/>
              </a:ext>
            </a:extLst>
          </p:cNvPr>
          <p:cNvSpPr/>
          <p:nvPr/>
        </p:nvSpPr>
        <p:spPr>
          <a:xfrm>
            <a:off x="1746789" y="3664899"/>
            <a:ext cx="595424" cy="512426"/>
          </a:xfrm>
          <a:prstGeom prst="rect">
            <a:avLst/>
          </a:prstGeom>
          <a:solidFill>
            <a:srgbClr val="08535A"/>
          </a:solidFill>
          <a:ln w="28575">
            <a:solidFill>
              <a:schemeClr val="accent3">
                <a:lumMod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200" dirty="0"/>
              <a:t>C</a:t>
            </a:r>
          </a:p>
        </p:txBody>
      </p:sp>
      <p:sp>
        <p:nvSpPr>
          <p:cNvPr id="6" name="Rectangle 5">
            <a:extLst>
              <a:ext uri="{FF2B5EF4-FFF2-40B4-BE49-F238E27FC236}">
                <a16:creationId xmlns:a16="http://schemas.microsoft.com/office/drawing/2014/main" id="{E128B125-CA26-44B1-A7C6-C3BB1A31CB92}"/>
              </a:ext>
            </a:extLst>
          </p:cNvPr>
          <p:cNvSpPr/>
          <p:nvPr/>
        </p:nvSpPr>
        <p:spPr>
          <a:xfrm>
            <a:off x="1746789" y="4317070"/>
            <a:ext cx="595424" cy="512426"/>
          </a:xfrm>
          <a:prstGeom prst="rect">
            <a:avLst/>
          </a:prstGeom>
          <a:solidFill>
            <a:srgbClr val="08535A"/>
          </a:solidFill>
          <a:ln w="28575">
            <a:solidFill>
              <a:schemeClr val="accent3">
                <a:lumMod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200" dirty="0"/>
              <a:t>D</a:t>
            </a:r>
          </a:p>
        </p:txBody>
      </p:sp>
      <p:sp>
        <p:nvSpPr>
          <p:cNvPr id="7" name="Arrow: Pentagon 6">
            <a:extLst>
              <a:ext uri="{FF2B5EF4-FFF2-40B4-BE49-F238E27FC236}">
                <a16:creationId xmlns:a16="http://schemas.microsoft.com/office/drawing/2014/main" id="{A16E75CC-340C-42AF-8957-98E0857CD696}"/>
              </a:ext>
            </a:extLst>
          </p:cNvPr>
          <p:cNvSpPr/>
          <p:nvPr/>
        </p:nvSpPr>
        <p:spPr>
          <a:xfrm>
            <a:off x="2586368" y="3012728"/>
            <a:ext cx="4536922" cy="512426"/>
          </a:xfrm>
          <a:prstGeom prst="homePlate">
            <a:avLst/>
          </a:prstGeom>
          <a:solidFill>
            <a:srgbClr val="08535A"/>
          </a:solidFill>
          <a:ln w="28575">
            <a:solidFill>
              <a:schemeClr val="accent3">
                <a:lumMod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200" dirty="0" err="1"/>
              <a:t>Lọc</a:t>
            </a:r>
            <a:r>
              <a:rPr lang="en-US" sz="2200" dirty="0"/>
              <a:t> </a:t>
            </a:r>
            <a:r>
              <a:rPr lang="en-US" sz="2200" dirty="0" err="1"/>
              <a:t>chất</a:t>
            </a:r>
            <a:r>
              <a:rPr lang="en-US" sz="2200" dirty="0"/>
              <a:t> </a:t>
            </a:r>
            <a:r>
              <a:rPr lang="en-US" sz="2200" dirty="0" err="1"/>
              <a:t>không</a:t>
            </a:r>
            <a:r>
              <a:rPr lang="en-US" sz="2200" dirty="0"/>
              <a:t> tan </a:t>
            </a:r>
            <a:r>
              <a:rPr lang="en-US" sz="2200" dirty="0" err="1"/>
              <a:t>trong</a:t>
            </a:r>
            <a:r>
              <a:rPr lang="en-US" sz="2200" dirty="0"/>
              <a:t> </a:t>
            </a:r>
            <a:r>
              <a:rPr lang="en-US" sz="2200" dirty="0" err="1"/>
              <a:t>nước</a:t>
            </a:r>
            <a:endParaRPr lang="en-US" sz="2200" dirty="0">
              <a:solidFill>
                <a:schemeClr val="bg1"/>
              </a:solidFill>
            </a:endParaRPr>
          </a:p>
        </p:txBody>
      </p:sp>
      <p:sp>
        <p:nvSpPr>
          <p:cNvPr id="8" name="Arrow: Pentagon 7">
            <a:extLst>
              <a:ext uri="{FF2B5EF4-FFF2-40B4-BE49-F238E27FC236}">
                <a16:creationId xmlns:a16="http://schemas.microsoft.com/office/drawing/2014/main" id="{0A5A07E5-8F2A-48B3-8602-6EB2BAEBAD3A}"/>
              </a:ext>
            </a:extLst>
          </p:cNvPr>
          <p:cNvSpPr/>
          <p:nvPr/>
        </p:nvSpPr>
        <p:spPr>
          <a:xfrm>
            <a:off x="2586367" y="2360557"/>
            <a:ext cx="4536922" cy="512426"/>
          </a:xfrm>
          <a:prstGeom prst="homePlate">
            <a:avLst/>
          </a:prstGeom>
          <a:solidFill>
            <a:srgbClr val="08535A"/>
          </a:solidFill>
          <a:ln w="28575">
            <a:solidFill>
              <a:schemeClr val="accent3">
                <a:lumMod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200" dirty="0" err="1"/>
              <a:t>Lọc</a:t>
            </a:r>
            <a:r>
              <a:rPr lang="en-US" sz="2200" dirty="0"/>
              <a:t> </a:t>
            </a:r>
            <a:r>
              <a:rPr lang="en-US" sz="2200" dirty="0" err="1"/>
              <a:t>chất</a:t>
            </a:r>
            <a:r>
              <a:rPr lang="en-US" sz="2200" dirty="0"/>
              <a:t> tan </a:t>
            </a:r>
            <a:r>
              <a:rPr lang="en-US" sz="2200" dirty="0" err="1"/>
              <a:t>trong</a:t>
            </a:r>
            <a:r>
              <a:rPr lang="en-US" sz="2200" dirty="0"/>
              <a:t> </a:t>
            </a:r>
            <a:r>
              <a:rPr lang="en-US" sz="2200" dirty="0" err="1"/>
              <a:t>nước</a:t>
            </a:r>
            <a:endParaRPr lang="en-US" sz="2200" dirty="0">
              <a:solidFill>
                <a:schemeClr val="bg1"/>
              </a:solidFill>
            </a:endParaRPr>
          </a:p>
        </p:txBody>
      </p:sp>
      <p:sp>
        <p:nvSpPr>
          <p:cNvPr id="9" name="Arrow: Pentagon 8">
            <a:extLst>
              <a:ext uri="{FF2B5EF4-FFF2-40B4-BE49-F238E27FC236}">
                <a16:creationId xmlns:a16="http://schemas.microsoft.com/office/drawing/2014/main" id="{4312EE84-1CE5-4B6B-9688-2E65277D4887}"/>
              </a:ext>
            </a:extLst>
          </p:cNvPr>
          <p:cNvSpPr/>
          <p:nvPr/>
        </p:nvSpPr>
        <p:spPr>
          <a:xfrm>
            <a:off x="2586367" y="3664899"/>
            <a:ext cx="4536923" cy="512426"/>
          </a:xfrm>
          <a:prstGeom prst="homePlate">
            <a:avLst/>
          </a:prstGeom>
          <a:solidFill>
            <a:srgbClr val="08535A"/>
          </a:solidFill>
          <a:ln w="28575">
            <a:solidFill>
              <a:schemeClr val="accent3">
                <a:lumMod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200" dirty="0" err="1"/>
              <a:t>Lọc</a:t>
            </a:r>
            <a:r>
              <a:rPr lang="en-US" sz="2200" dirty="0"/>
              <a:t> </a:t>
            </a:r>
            <a:r>
              <a:rPr lang="en-US" sz="2200" dirty="0" err="1"/>
              <a:t>và</a:t>
            </a:r>
            <a:r>
              <a:rPr lang="en-US" sz="2200" dirty="0"/>
              <a:t> </a:t>
            </a:r>
            <a:r>
              <a:rPr lang="en-US" sz="2200" dirty="0" err="1"/>
              <a:t>giữ</a:t>
            </a:r>
            <a:r>
              <a:rPr lang="en-US" sz="2200" dirty="0"/>
              <a:t> </a:t>
            </a:r>
            <a:r>
              <a:rPr lang="en-US" sz="2200" dirty="0" err="1"/>
              <a:t>lại</a:t>
            </a:r>
            <a:r>
              <a:rPr lang="en-US" sz="2200" dirty="0"/>
              <a:t> </a:t>
            </a:r>
            <a:r>
              <a:rPr lang="en-US" sz="2200" dirty="0" err="1"/>
              <a:t>khoáng</a:t>
            </a:r>
            <a:r>
              <a:rPr lang="en-US" sz="2200" dirty="0"/>
              <a:t> </a:t>
            </a:r>
            <a:r>
              <a:rPr lang="en-US" sz="2200" dirty="0" err="1"/>
              <a:t>chất</a:t>
            </a:r>
            <a:endParaRPr lang="en-US" sz="2200" dirty="0">
              <a:solidFill>
                <a:schemeClr val="bg1"/>
              </a:solidFill>
            </a:endParaRPr>
          </a:p>
        </p:txBody>
      </p:sp>
      <p:sp>
        <p:nvSpPr>
          <p:cNvPr id="10" name="Arrow: Pentagon 9">
            <a:extLst>
              <a:ext uri="{FF2B5EF4-FFF2-40B4-BE49-F238E27FC236}">
                <a16:creationId xmlns:a16="http://schemas.microsoft.com/office/drawing/2014/main" id="{417F9589-8902-4CB8-8C84-0E38665B1406}"/>
              </a:ext>
            </a:extLst>
          </p:cNvPr>
          <p:cNvSpPr/>
          <p:nvPr/>
        </p:nvSpPr>
        <p:spPr>
          <a:xfrm>
            <a:off x="2586367" y="4317070"/>
            <a:ext cx="4536923" cy="512426"/>
          </a:xfrm>
          <a:prstGeom prst="homePlate">
            <a:avLst/>
          </a:prstGeom>
          <a:solidFill>
            <a:srgbClr val="08535A"/>
          </a:solidFill>
          <a:ln w="28575">
            <a:solidFill>
              <a:schemeClr val="accent3">
                <a:lumMod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200" dirty="0" err="1"/>
              <a:t>Lọc</a:t>
            </a:r>
            <a:r>
              <a:rPr lang="en-US" sz="2200" dirty="0"/>
              <a:t> </a:t>
            </a:r>
            <a:r>
              <a:rPr lang="en-US" sz="2200" dirty="0" err="1"/>
              <a:t>hoá</a:t>
            </a:r>
            <a:r>
              <a:rPr lang="en-US" sz="2200" dirty="0"/>
              <a:t> </a:t>
            </a:r>
            <a:r>
              <a:rPr lang="en-US" sz="2200" dirty="0" err="1"/>
              <a:t>chất</a:t>
            </a:r>
            <a:r>
              <a:rPr lang="en-US" sz="2200" dirty="0"/>
              <a:t> </a:t>
            </a:r>
            <a:r>
              <a:rPr lang="en-US" sz="2200" dirty="0" err="1"/>
              <a:t>độc</a:t>
            </a:r>
            <a:r>
              <a:rPr lang="en-US" sz="2200" dirty="0"/>
              <a:t> </a:t>
            </a:r>
            <a:r>
              <a:rPr lang="en-US" sz="2200" dirty="0" err="1"/>
              <a:t>hại</a:t>
            </a:r>
            <a:endParaRPr lang="en-US" sz="2200" dirty="0">
              <a:solidFill>
                <a:schemeClr val="bg1"/>
              </a:solidFill>
            </a:endParaRPr>
          </a:p>
        </p:txBody>
      </p:sp>
      <p:sp>
        <p:nvSpPr>
          <p:cNvPr id="11" name="Rectangle 10">
            <a:extLst>
              <a:ext uri="{FF2B5EF4-FFF2-40B4-BE49-F238E27FC236}">
                <a16:creationId xmlns:a16="http://schemas.microsoft.com/office/drawing/2014/main" id="{5E3D5387-B44F-46A6-AFCA-9B6F37C5F4BC}"/>
              </a:ext>
            </a:extLst>
          </p:cNvPr>
          <p:cNvSpPr/>
          <p:nvPr/>
        </p:nvSpPr>
        <p:spPr>
          <a:xfrm>
            <a:off x="1746789" y="3012728"/>
            <a:ext cx="603136" cy="512426"/>
          </a:xfrm>
          <a:prstGeom prst="rect">
            <a:avLst/>
          </a:prstGeom>
          <a:solidFill>
            <a:schemeClr val="bg1"/>
          </a:solidFill>
          <a:ln w="28575">
            <a:solidFill>
              <a:schemeClr val="accent3">
                <a:lumMod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200" dirty="0">
                <a:solidFill>
                  <a:srgbClr val="08535A"/>
                </a:solidFill>
              </a:rPr>
              <a:t>B</a:t>
            </a:r>
          </a:p>
        </p:txBody>
      </p:sp>
      <p:sp>
        <p:nvSpPr>
          <p:cNvPr id="12" name="TextBox 11">
            <a:extLst>
              <a:ext uri="{FF2B5EF4-FFF2-40B4-BE49-F238E27FC236}">
                <a16:creationId xmlns:a16="http://schemas.microsoft.com/office/drawing/2014/main" id="{A8B8E231-74DC-4386-BE0E-BD050E4BC3AE}"/>
              </a:ext>
            </a:extLst>
          </p:cNvPr>
          <p:cNvSpPr txBox="1"/>
          <p:nvPr/>
        </p:nvSpPr>
        <p:spPr>
          <a:xfrm>
            <a:off x="612738" y="702074"/>
            <a:ext cx="7918524" cy="1553054"/>
          </a:xfrm>
          <a:prstGeom prst="rect">
            <a:avLst/>
          </a:prstGeom>
          <a:noFill/>
        </p:spPr>
        <p:txBody>
          <a:bodyPr wrap="square" rtlCol="0">
            <a:spAutoFit/>
          </a:bodyPr>
          <a:lstStyle/>
          <a:p>
            <a:pPr algn="just">
              <a:lnSpc>
                <a:spcPct val="150000"/>
              </a:lnSpc>
            </a:pPr>
            <a:r>
              <a:rPr lang="en-US" sz="2200" dirty="0" err="1">
                <a:solidFill>
                  <a:schemeClr val="tx1"/>
                </a:solidFill>
              </a:rPr>
              <a:t>Câu</a:t>
            </a:r>
            <a:r>
              <a:rPr lang="en-US" sz="2200" dirty="0">
                <a:solidFill>
                  <a:schemeClr val="tx1"/>
                </a:solidFill>
              </a:rPr>
              <a:t> 3. </a:t>
            </a:r>
            <a:r>
              <a:rPr lang="vi-VN" sz="2200" dirty="0"/>
              <a:t>Trong máy lọc nước có nhiều lõi lọc khác nhau. Trong đó, có một lõi làm bằng bông được ép rất chặt. Theo em, </a:t>
            </a:r>
            <a:r>
              <a:rPr lang="en-US" sz="2200" dirty="0" err="1"/>
              <a:t>nó</a:t>
            </a:r>
            <a:r>
              <a:rPr lang="vi-VN" sz="2200" dirty="0"/>
              <a:t> có tác dụng gì?</a:t>
            </a:r>
            <a:endParaRPr lang="en-US" sz="2200" dirty="0">
              <a:solidFill>
                <a:schemeClr val="tx1"/>
              </a:solidFill>
            </a:endParaRPr>
          </a:p>
        </p:txBody>
      </p:sp>
    </p:spTree>
    <p:extLst>
      <p:ext uri="{BB962C8B-B14F-4D97-AF65-F5344CB8AC3E}">
        <p14:creationId xmlns:p14="http://schemas.microsoft.com/office/powerpoint/2010/main" val="1112173853"/>
      </p:ext>
    </p:extLst>
  </p:cSld>
  <p:clrMapOvr>
    <a:masterClrMapping/>
  </p:clrMapOvr>
  <mc:AlternateContent xmlns:mc="http://schemas.openxmlformats.org/markup-compatibility/2006" xmlns:p14="http://schemas.microsoft.com/office/powerpoint/2010/main">
    <mc:Choice Requires="p14">
      <p:transition p14:dur="300">
        <p:wipe/>
      </p:transition>
    </mc:Choice>
    <mc:Fallback xmlns="">
      <p:transition>
        <p:wip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3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ipe(left)">
                                      <p:cBhvr>
                                        <p:cTn id="12" dur="300"/>
                                        <p:tgtEl>
                                          <p:spTgt spid="3"/>
                                        </p:tgtEl>
                                      </p:cBhvr>
                                    </p:animEffect>
                                  </p:childTnLst>
                                </p:cTn>
                              </p:par>
                              <p:par>
                                <p:cTn id="13" presetID="22" presetClass="entr" presetSubtype="8" fill="hold" grpId="0" nodeType="with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wipe(left)">
                                      <p:cBhvr>
                                        <p:cTn id="15" dur="300"/>
                                        <p:tgtEl>
                                          <p:spTgt spid="8"/>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8" fill="hold" grpId="0" nodeType="clickEffect">
                                  <p:stCondLst>
                                    <p:cond delay="0"/>
                                  </p:stCondLst>
                                  <p:childTnLst>
                                    <p:set>
                                      <p:cBhvr>
                                        <p:cTn id="19" dur="1" fill="hold">
                                          <p:stCondLst>
                                            <p:cond delay="0"/>
                                          </p:stCondLst>
                                        </p:cTn>
                                        <p:tgtEl>
                                          <p:spTgt spid="4"/>
                                        </p:tgtEl>
                                        <p:attrNameLst>
                                          <p:attrName>style.visibility</p:attrName>
                                        </p:attrNameLst>
                                      </p:cBhvr>
                                      <p:to>
                                        <p:strVal val="visible"/>
                                      </p:to>
                                    </p:set>
                                    <p:animEffect transition="in" filter="wipe(left)">
                                      <p:cBhvr>
                                        <p:cTn id="20" dur="300"/>
                                        <p:tgtEl>
                                          <p:spTgt spid="4"/>
                                        </p:tgtEl>
                                      </p:cBhvr>
                                    </p:animEffect>
                                  </p:childTnLst>
                                </p:cTn>
                              </p:par>
                              <p:par>
                                <p:cTn id="21" presetID="22" presetClass="entr" presetSubtype="8" fill="hold" grpId="0" nodeType="withEffect">
                                  <p:stCondLst>
                                    <p:cond delay="0"/>
                                  </p:stCondLst>
                                  <p:childTnLst>
                                    <p:set>
                                      <p:cBhvr>
                                        <p:cTn id="22" dur="1" fill="hold">
                                          <p:stCondLst>
                                            <p:cond delay="0"/>
                                          </p:stCondLst>
                                        </p:cTn>
                                        <p:tgtEl>
                                          <p:spTgt spid="7"/>
                                        </p:tgtEl>
                                        <p:attrNameLst>
                                          <p:attrName>style.visibility</p:attrName>
                                        </p:attrNameLst>
                                      </p:cBhvr>
                                      <p:to>
                                        <p:strVal val="visible"/>
                                      </p:to>
                                    </p:set>
                                    <p:animEffect transition="in" filter="wipe(left)">
                                      <p:cBhvr>
                                        <p:cTn id="23" dur="300"/>
                                        <p:tgtEl>
                                          <p:spTgt spid="7"/>
                                        </p:tgtEl>
                                      </p:cBhvr>
                                    </p:animEffect>
                                  </p:childTnLst>
                                </p:cTn>
                              </p:par>
                            </p:childTnLst>
                          </p:cTn>
                        </p:par>
                      </p:childTnLst>
                    </p:cTn>
                  </p:par>
                  <p:par>
                    <p:cTn id="24" fill="hold">
                      <p:stCondLst>
                        <p:cond delay="indefinite"/>
                      </p:stCondLst>
                      <p:childTnLst>
                        <p:par>
                          <p:cTn id="25" fill="hold">
                            <p:stCondLst>
                              <p:cond delay="0"/>
                            </p:stCondLst>
                            <p:childTnLst>
                              <p:par>
                                <p:cTn id="26" presetID="22" presetClass="entr" presetSubtype="8" fill="hold" grpId="0" nodeType="clickEffect">
                                  <p:stCondLst>
                                    <p:cond delay="0"/>
                                  </p:stCondLst>
                                  <p:childTnLst>
                                    <p:set>
                                      <p:cBhvr>
                                        <p:cTn id="27" dur="1" fill="hold">
                                          <p:stCondLst>
                                            <p:cond delay="0"/>
                                          </p:stCondLst>
                                        </p:cTn>
                                        <p:tgtEl>
                                          <p:spTgt spid="5"/>
                                        </p:tgtEl>
                                        <p:attrNameLst>
                                          <p:attrName>style.visibility</p:attrName>
                                        </p:attrNameLst>
                                      </p:cBhvr>
                                      <p:to>
                                        <p:strVal val="visible"/>
                                      </p:to>
                                    </p:set>
                                    <p:animEffect transition="in" filter="wipe(left)">
                                      <p:cBhvr>
                                        <p:cTn id="28" dur="300"/>
                                        <p:tgtEl>
                                          <p:spTgt spid="5"/>
                                        </p:tgtEl>
                                      </p:cBhvr>
                                    </p:animEffect>
                                  </p:childTnLst>
                                </p:cTn>
                              </p:par>
                              <p:par>
                                <p:cTn id="29" presetID="22" presetClass="entr" presetSubtype="8" fill="hold" grpId="0" nodeType="withEffect">
                                  <p:stCondLst>
                                    <p:cond delay="0"/>
                                  </p:stCondLst>
                                  <p:childTnLst>
                                    <p:set>
                                      <p:cBhvr>
                                        <p:cTn id="30" dur="1" fill="hold">
                                          <p:stCondLst>
                                            <p:cond delay="0"/>
                                          </p:stCondLst>
                                        </p:cTn>
                                        <p:tgtEl>
                                          <p:spTgt spid="9"/>
                                        </p:tgtEl>
                                        <p:attrNameLst>
                                          <p:attrName>style.visibility</p:attrName>
                                        </p:attrNameLst>
                                      </p:cBhvr>
                                      <p:to>
                                        <p:strVal val="visible"/>
                                      </p:to>
                                    </p:set>
                                    <p:animEffect transition="in" filter="wipe(left)">
                                      <p:cBhvr>
                                        <p:cTn id="31" dur="300"/>
                                        <p:tgtEl>
                                          <p:spTgt spid="9"/>
                                        </p:tgtEl>
                                      </p:cBhvr>
                                    </p:animEffect>
                                  </p:childTnLst>
                                </p:cTn>
                              </p:par>
                            </p:childTnLst>
                          </p:cTn>
                        </p:par>
                      </p:childTnLst>
                    </p:cTn>
                  </p:par>
                  <p:par>
                    <p:cTn id="32" fill="hold">
                      <p:stCondLst>
                        <p:cond delay="indefinite"/>
                      </p:stCondLst>
                      <p:childTnLst>
                        <p:par>
                          <p:cTn id="33" fill="hold">
                            <p:stCondLst>
                              <p:cond delay="0"/>
                            </p:stCondLst>
                            <p:childTnLst>
                              <p:par>
                                <p:cTn id="34" presetID="22" presetClass="entr" presetSubtype="8" fill="hold" grpId="0" nodeType="clickEffect">
                                  <p:stCondLst>
                                    <p:cond delay="0"/>
                                  </p:stCondLst>
                                  <p:childTnLst>
                                    <p:set>
                                      <p:cBhvr>
                                        <p:cTn id="35" dur="1" fill="hold">
                                          <p:stCondLst>
                                            <p:cond delay="0"/>
                                          </p:stCondLst>
                                        </p:cTn>
                                        <p:tgtEl>
                                          <p:spTgt spid="6"/>
                                        </p:tgtEl>
                                        <p:attrNameLst>
                                          <p:attrName>style.visibility</p:attrName>
                                        </p:attrNameLst>
                                      </p:cBhvr>
                                      <p:to>
                                        <p:strVal val="visible"/>
                                      </p:to>
                                    </p:set>
                                    <p:animEffect transition="in" filter="wipe(left)">
                                      <p:cBhvr>
                                        <p:cTn id="36" dur="300"/>
                                        <p:tgtEl>
                                          <p:spTgt spid="6"/>
                                        </p:tgtEl>
                                      </p:cBhvr>
                                    </p:animEffect>
                                  </p:childTnLst>
                                </p:cTn>
                              </p:par>
                              <p:par>
                                <p:cTn id="37" presetID="22" presetClass="entr" presetSubtype="8" fill="hold" grpId="0" nodeType="withEffect">
                                  <p:stCondLst>
                                    <p:cond delay="0"/>
                                  </p:stCondLst>
                                  <p:childTnLst>
                                    <p:set>
                                      <p:cBhvr>
                                        <p:cTn id="38" dur="1" fill="hold">
                                          <p:stCondLst>
                                            <p:cond delay="0"/>
                                          </p:stCondLst>
                                        </p:cTn>
                                        <p:tgtEl>
                                          <p:spTgt spid="10"/>
                                        </p:tgtEl>
                                        <p:attrNameLst>
                                          <p:attrName>style.visibility</p:attrName>
                                        </p:attrNameLst>
                                      </p:cBhvr>
                                      <p:to>
                                        <p:strVal val="visible"/>
                                      </p:to>
                                    </p:set>
                                    <p:animEffect transition="in" filter="wipe(left)">
                                      <p:cBhvr>
                                        <p:cTn id="39" dur="300"/>
                                        <p:tgtEl>
                                          <p:spTgt spid="10"/>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11"/>
                                        </p:tgtEl>
                                        <p:attrNameLst>
                                          <p:attrName>style.visibility</p:attrName>
                                        </p:attrNameLst>
                                      </p:cBhvr>
                                      <p:to>
                                        <p:strVal val="visible"/>
                                      </p:to>
                                    </p:set>
                                    <p:animEffect transition="in" filter="fade">
                                      <p:cBhvr>
                                        <p:cTn id="44" dur="3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animBg="1"/>
      <p:bldP spid="7" grpId="0" animBg="1"/>
      <p:bldP spid="8" grpId="0" animBg="1"/>
      <p:bldP spid="9" grpId="0" animBg="1"/>
      <p:bldP spid="10" grpId="0" animBg="1"/>
      <p:bldP spid="11" grpId="0" animBg="1"/>
      <p:bldP spid="12"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Google Shape;600;p25">
            <a:extLst>
              <a:ext uri="{FF2B5EF4-FFF2-40B4-BE49-F238E27FC236}">
                <a16:creationId xmlns:a16="http://schemas.microsoft.com/office/drawing/2014/main" id="{A46C3122-2B1E-4234-9F5B-10D66E6686C7}"/>
              </a:ext>
            </a:extLst>
          </p:cNvPr>
          <p:cNvSpPr txBox="1">
            <a:spLocks/>
          </p:cNvSpPr>
          <p:nvPr/>
        </p:nvSpPr>
        <p:spPr>
          <a:xfrm>
            <a:off x="1195962" y="181695"/>
            <a:ext cx="6752076" cy="732900"/>
          </a:xfrm>
          <a:prstGeom prst="rect">
            <a:avLst/>
          </a:prstGeom>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3600" b="1" dirty="0">
                <a:solidFill>
                  <a:schemeClr val="accent6">
                    <a:lumMod val="50000"/>
                  </a:schemeClr>
                </a:solidFill>
                <a:latin typeface="+mj-lt"/>
              </a:rPr>
              <a:t>LUYỆN TẬP</a:t>
            </a:r>
          </a:p>
        </p:txBody>
      </p:sp>
      <p:grpSp>
        <p:nvGrpSpPr>
          <p:cNvPr id="3" name="Google Shape;999;p34">
            <a:extLst>
              <a:ext uri="{FF2B5EF4-FFF2-40B4-BE49-F238E27FC236}">
                <a16:creationId xmlns:a16="http://schemas.microsoft.com/office/drawing/2014/main" id="{D1CC7694-A82A-4857-847D-92DFB04ED565}"/>
              </a:ext>
            </a:extLst>
          </p:cNvPr>
          <p:cNvGrpSpPr/>
          <p:nvPr/>
        </p:nvGrpSpPr>
        <p:grpSpPr>
          <a:xfrm>
            <a:off x="1719619" y="2095839"/>
            <a:ext cx="5208052" cy="629506"/>
            <a:chOff x="1637254" y="1586637"/>
            <a:chExt cx="5689589" cy="629506"/>
          </a:xfrm>
        </p:grpSpPr>
        <p:sp>
          <p:nvSpPr>
            <p:cNvPr id="4" name="Google Shape;1000;p34">
              <a:extLst>
                <a:ext uri="{FF2B5EF4-FFF2-40B4-BE49-F238E27FC236}">
                  <a16:creationId xmlns:a16="http://schemas.microsoft.com/office/drawing/2014/main" id="{81252F70-A76E-4778-889E-8757C44568A9}"/>
                </a:ext>
              </a:extLst>
            </p:cNvPr>
            <p:cNvSpPr/>
            <p:nvPr/>
          </p:nvSpPr>
          <p:spPr>
            <a:xfrm>
              <a:off x="1738524" y="1704325"/>
              <a:ext cx="543642" cy="511818"/>
            </a:xfrm>
            <a:prstGeom prst="ellipse">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US" sz="2200" dirty="0">
                  <a:solidFill>
                    <a:schemeClr val="tx1"/>
                  </a:solidFill>
                </a:rPr>
                <a:t>A</a:t>
              </a:r>
              <a:endParaRPr sz="2200" dirty="0">
                <a:solidFill>
                  <a:schemeClr val="tx1"/>
                </a:solidFill>
              </a:endParaRPr>
            </a:p>
          </p:txBody>
        </p:sp>
        <p:grpSp>
          <p:nvGrpSpPr>
            <p:cNvPr id="5" name="Google Shape;1001;p34">
              <a:extLst>
                <a:ext uri="{FF2B5EF4-FFF2-40B4-BE49-F238E27FC236}">
                  <a16:creationId xmlns:a16="http://schemas.microsoft.com/office/drawing/2014/main" id="{7055D593-9752-44E1-A927-9D0CFD28CDF2}"/>
                </a:ext>
              </a:extLst>
            </p:cNvPr>
            <p:cNvGrpSpPr/>
            <p:nvPr/>
          </p:nvGrpSpPr>
          <p:grpSpPr>
            <a:xfrm>
              <a:off x="1637254" y="1586637"/>
              <a:ext cx="5689589" cy="629506"/>
              <a:chOff x="-351887" y="1847300"/>
              <a:chExt cx="18870945" cy="2009275"/>
            </a:xfrm>
          </p:grpSpPr>
          <p:sp>
            <p:nvSpPr>
              <p:cNvPr id="6" name="Google Shape;1002;p34">
                <a:extLst>
                  <a:ext uri="{FF2B5EF4-FFF2-40B4-BE49-F238E27FC236}">
                    <a16:creationId xmlns:a16="http://schemas.microsoft.com/office/drawing/2014/main" id="{50630DAE-0EEA-471B-B3D8-0A7F8A948DF7}"/>
                  </a:ext>
                </a:extLst>
              </p:cNvPr>
              <p:cNvSpPr/>
              <p:nvPr/>
            </p:nvSpPr>
            <p:spPr>
              <a:xfrm>
                <a:off x="-351887" y="2176601"/>
                <a:ext cx="2266710" cy="1679974"/>
              </a:xfrm>
              <a:custGeom>
                <a:avLst/>
                <a:gdLst/>
                <a:ahLst/>
                <a:cxnLst/>
                <a:rect l="l" t="t" r="r" b="b"/>
                <a:pathLst>
                  <a:path w="75229" h="64112" extrusionOk="0">
                    <a:moveTo>
                      <a:pt x="41887" y="4626"/>
                    </a:moveTo>
                    <a:cubicBezTo>
                      <a:pt x="47489" y="4626"/>
                      <a:pt x="53298" y="6884"/>
                      <a:pt x="58685" y="12306"/>
                    </a:cubicBezTo>
                    <a:cubicBezTo>
                      <a:pt x="58916" y="12537"/>
                      <a:pt x="59201" y="12635"/>
                      <a:pt x="59486" y="12635"/>
                    </a:cubicBezTo>
                    <a:cubicBezTo>
                      <a:pt x="60128" y="12635"/>
                      <a:pt x="60778" y="12139"/>
                      <a:pt x="60854" y="11543"/>
                    </a:cubicBezTo>
                    <a:cubicBezTo>
                      <a:pt x="66281" y="21275"/>
                      <a:pt x="68428" y="31323"/>
                      <a:pt x="62881" y="42286"/>
                    </a:cubicBezTo>
                    <a:cubicBezTo>
                      <a:pt x="57711" y="52502"/>
                      <a:pt x="48612" y="59031"/>
                      <a:pt x="38428" y="59031"/>
                    </a:cubicBezTo>
                    <a:cubicBezTo>
                      <a:pt x="34250" y="59031"/>
                      <a:pt x="29890" y="57932"/>
                      <a:pt x="25544" y="55538"/>
                    </a:cubicBezTo>
                    <a:cubicBezTo>
                      <a:pt x="1" y="41474"/>
                      <a:pt x="19257" y="4626"/>
                      <a:pt x="41887" y="4626"/>
                    </a:cubicBezTo>
                    <a:close/>
                    <a:moveTo>
                      <a:pt x="39305" y="0"/>
                    </a:moveTo>
                    <a:cubicBezTo>
                      <a:pt x="33188" y="0"/>
                      <a:pt x="26964" y="2142"/>
                      <a:pt x="21588" y="6508"/>
                    </a:cubicBezTo>
                    <a:cubicBezTo>
                      <a:pt x="8695" y="16981"/>
                      <a:pt x="1731" y="44074"/>
                      <a:pt x="16346" y="56116"/>
                    </a:cubicBezTo>
                    <a:cubicBezTo>
                      <a:pt x="22887" y="61508"/>
                      <a:pt x="30274" y="64112"/>
                      <a:pt x="37494" y="64112"/>
                    </a:cubicBezTo>
                    <a:cubicBezTo>
                      <a:pt x="47185" y="64112"/>
                      <a:pt x="56575" y="59419"/>
                      <a:pt x="63208" y="50482"/>
                    </a:cubicBezTo>
                    <a:cubicBezTo>
                      <a:pt x="72711" y="37655"/>
                      <a:pt x="75228" y="15749"/>
                      <a:pt x="60156" y="5941"/>
                    </a:cubicBezTo>
                    <a:cubicBezTo>
                      <a:pt x="59966" y="5816"/>
                      <a:pt x="59765" y="5761"/>
                      <a:pt x="59568" y="5761"/>
                    </a:cubicBezTo>
                    <a:cubicBezTo>
                      <a:pt x="58720" y="5761"/>
                      <a:pt x="57958" y="6786"/>
                      <a:pt x="58489" y="7609"/>
                    </a:cubicBezTo>
                    <a:cubicBezTo>
                      <a:pt x="58990" y="8382"/>
                      <a:pt x="59470" y="9167"/>
                      <a:pt x="59938" y="9941"/>
                    </a:cubicBezTo>
                    <a:cubicBezTo>
                      <a:pt x="54481" y="3368"/>
                      <a:pt x="46977" y="0"/>
                      <a:pt x="39305" y="0"/>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1003;p34">
                <a:extLst>
                  <a:ext uri="{FF2B5EF4-FFF2-40B4-BE49-F238E27FC236}">
                    <a16:creationId xmlns:a16="http://schemas.microsoft.com/office/drawing/2014/main" id="{974CC339-4D4C-496A-8B6C-2AA374544AEF}"/>
                  </a:ext>
                </a:extLst>
              </p:cNvPr>
              <p:cNvSpPr/>
              <p:nvPr/>
            </p:nvSpPr>
            <p:spPr>
              <a:xfrm>
                <a:off x="2250708" y="1847300"/>
                <a:ext cx="16268350" cy="2009275"/>
              </a:xfrm>
              <a:custGeom>
                <a:avLst/>
                <a:gdLst/>
                <a:ahLst/>
                <a:cxnLst/>
                <a:rect l="l" t="t" r="r" b="b"/>
                <a:pathLst>
                  <a:path w="217932" h="80371" extrusionOk="0">
                    <a:moveTo>
                      <a:pt x="212766" y="4597"/>
                    </a:moveTo>
                    <a:lnTo>
                      <a:pt x="212766" y="4597"/>
                    </a:lnTo>
                    <a:cubicBezTo>
                      <a:pt x="209322" y="27657"/>
                      <a:pt x="210542" y="51884"/>
                      <a:pt x="210183" y="75184"/>
                    </a:cubicBezTo>
                    <a:cubicBezTo>
                      <a:pt x="204892" y="74597"/>
                      <a:pt x="199498" y="74402"/>
                      <a:pt x="194072" y="74402"/>
                    </a:cubicBezTo>
                    <a:cubicBezTo>
                      <a:pt x="183874" y="74402"/>
                      <a:pt x="173563" y="75091"/>
                      <a:pt x="163604" y="75162"/>
                    </a:cubicBezTo>
                    <a:cubicBezTo>
                      <a:pt x="146483" y="75304"/>
                      <a:pt x="129362" y="75413"/>
                      <a:pt x="112252" y="75609"/>
                    </a:cubicBezTo>
                    <a:cubicBezTo>
                      <a:pt x="77465" y="75990"/>
                      <a:pt x="42700" y="76557"/>
                      <a:pt x="7934" y="77309"/>
                    </a:cubicBezTo>
                    <a:cubicBezTo>
                      <a:pt x="7956" y="77243"/>
                      <a:pt x="7967" y="77178"/>
                      <a:pt x="7967" y="77102"/>
                    </a:cubicBezTo>
                    <a:cubicBezTo>
                      <a:pt x="7281" y="53856"/>
                      <a:pt x="6431" y="30153"/>
                      <a:pt x="4763" y="6929"/>
                    </a:cubicBezTo>
                    <a:lnTo>
                      <a:pt x="4763" y="6929"/>
                    </a:lnTo>
                    <a:cubicBezTo>
                      <a:pt x="11321" y="7723"/>
                      <a:pt x="18026" y="7953"/>
                      <a:pt x="24755" y="7953"/>
                    </a:cubicBezTo>
                    <a:cubicBezTo>
                      <a:pt x="33815" y="7953"/>
                      <a:pt x="42918" y="7536"/>
                      <a:pt x="51767" y="7518"/>
                    </a:cubicBezTo>
                    <a:cubicBezTo>
                      <a:pt x="69771" y="7463"/>
                      <a:pt x="87764" y="7245"/>
                      <a:pt x="105756" y="6995"/>
                    </a:cubicBezTo>
                    <a:cubicBezTo>
                      <a:pt x="141230" y="6515"/>
                      <a:pt x="177412" y="7572"/>
                      <a:pt x="212766" y="4597"/>
                    </a:cubicBezTo>
                    <a:close/>
                    <a:moveTo>
                      <a:pt x="194929" y="0"/>
                    </a:moveTo>
                    <a:cubicBezTo>
                      <a:pt x="165245" y="0"/>
                      <a:pt x="135363" y="1864"/>
                      <a:pt x="105756" y="2287"/>
                    </a:cubicBezTo>
                    <a:cubicBezTo>
                      <a:pt x="87764" y="2548"/>
                      <a:pt x="69771" y="2701"/>
                      <a:pt x="51767" y="2897"/>
                    </a:cubicBezTo>
                    <a:cubicBezTo>
                      <a:pt x="50665" y="2908"/>
                      <a:pt x="49560" y="2913"/>
                      <a:pt x="48452" y="2913"/>
                    </a:cubicBezTo>
                    <a:cubicBezTo>
                      <a:pt x="41424" y="2913"/>
                      <a:pt x="34264" y="2714"/>
                      <a:pt x="27117" y="2714"/>
                    </a:cubicBezTo>
                    <a:cubicBezTo>
                      <a:pt x="19386" y="2714"/>
                      <a:pt x="11670" y="2947"/>
                      <a:pt x="4153" y="3921"/>
                    </a:cubicBezTo>
                    <a:cubicBezTo>
                      <a:pt x="4028" y="3852"/>
                      <a:pt x="3891" y="3819"/>
                      <a:pt x="3754" y="3819"/>
                    </a:cubicBezTo>
                    <a:cubicBezTo>
                      <a:pt x="3545" y="3819"/>
                      <a:pt x="3337" y="3896"/>
                      <a:pt x="3172" y="4041"/>
                    </a:cubicBezTo>
                    <a:cubicBezTo>
                      <a:pt x="2769" y="4096"/>
                      <a:pt x="2355" y="4128"/>
                      <a:pt x="1951" y="4183"/>
                    </a:cubicBezTo>
                    <a:cubicBezTo>
                      <a:pt x="753" y="4368"/>
                      <a:pt x="753" y="6417"/>
                      <a:pt x="1951" y="6591"/>
                    </a:cubicBezTo>
                    <a:cubicBezTo>
                      <a:pt x="2180" y="6635"/>
                      <a:pt x="2420" y="6646"/>
                      <a:pt x="2660" y="6679"/>
                    </a:cubicBezTo>
                    <a:cubicBezTo>
                      <a:pt x="1" y="29630"/>
                      <a:pt x="753" y="54902"/>
                      <a:pt x="4066" y="77636"/>
                    </a:cubicBezTo>
                    <a:cubicBezTo>
                      <a:pt x="4213" y="78616"/>
                      <a:pt x="5003" y="79058"/>
                      <a:pt x="5834" y="79058"/>
                    </a:cubicBezTo>
                    <a:cubicBezTo>
                      <a:pt x="5927" y="79058"/>
                      <a:pt x="6021" y="79053"/>
                      <a:pt x="6114" y="79042"/>
                    </a:cubicBezTo>
                    <a:cubicBezTo>
                      <a:pt x="6252" y="79561"/>
                      <a:pt x="6719" y="79925"/>
                      <a:pt x="7256" y="79925"/>
                    </a:cubicBezTo>
                    <a:cubicBezTo>
                      <a:pt x="7271" y="79925"/>
                      <a:pt x="7287" y="79925"/>
                      <a:pt x="7302" y="79924"/>
                    </a:cubicBezTo>
                    <a:cubicBezTo>
                      <a:pt x="33436" y="80152"/>
                      <a:pt x="59563" y="80271"/>
                      <a:pt x="85684" y="80271"/>
                    </a:cubicBezTo>
                    <a:cubicBezTo>
                      <a:pt x="94541" y="80271"/>
                      <a:pt x="103397" y="80257"/>
                      <a:pt x="112252" y="80230"/>
                    </a:cubicBezTo>
                    <a:cubicBezTo>
                      <a:pt x="129373" y="80186"/>
                      <a:pt x="146494" y="80066"/>
                      <a:pt x="163615" y="79968"/>
                    </a:cubicBezTo>
                    <a:cubicBezTo>
                      <a:pt x="164117" y="79965"/>
                      <a:pt x="164619" y="79964"/>
                      <a:pt x="165123" y="79964"/>
                    </a:cubicBezTo>
                    <a:cubicBezTo>
                      <a:pt x="173618" y="79964"/>
                      <a:pt x="182366" y="80370"/>
                      <a:pt x="191058" y="80370"/>
                    </a:cubicBezTo>
                    <a:cubicBezTo>
                      <a:pt x="198550" y="80370"/>
                      <a:pt x="206001" y="80068"/>
                      <a:pt x="213212" y="78944"/>
                    </a:cubicBezTo>
                    <a:cubicBezTo>
                      <a:pt x="214139" y="78802"/>
                      <a:pt x="214553" y="77854"/>
                      <a:pt x="214455" y="76982"/>
                    </a:cubicBezTo>
                    <a:cubicBezTo>
                      <a:pt x="214520" y="76818"/>
                      <a:pt x="214553" y="76644"/>
                      <a:pt x="214575" y="76470"/>
                    </a:cubicBezTo>
                    <a:cubicBezTo>
                      <a:pt x="215294" y="52581"/>
                      <a:pt x="217931" y="27744"/>
                      <a:pt x="215403" y="3954"/>
                    </a:cubicBezTo>
                    <a:cubicBezTo>
                      <a:pt x="215381" y="3856"/>
                      <a:pt x="215348" y="3758"/>
                      <a:pt x="215316" y="3671"/>
                    </a:cubicBezTo>
                    <a:cubicBezTo>
                      <a:pt x="216231" y="2439"/>
                      <a:pt x="215741" y="347"/>
                      <a:pt x="213725" y="281"/>
                    </a:cubicBezTo>
                    <a:cubicBezTo>
                      <a:pt x="207471" y="84"/>
                      <a:pt x="201204" y="0"/>
                      <a:pt x="194929" y="0"/>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sp>
        <p:nvSpPr>
          <p:cNvPr id="8" name="TextBox 7">
            <a:extLst>
              <a:ext uri="{FF2B5EF4-FFF2-40B4-BE49-F238E27FC236}">
                <a16:creationId xmlns:a16="http://schemas.microsoft.com/office/drawing/2014/main" id="{63E12D33-34E2-41AA-8E1B-587C06CD0058}"/>
              </a:ext>
            </a:extLst>
          </p:cNvPr>
          <p:cNvSpPr txBox="1"/>
          <p:nvPr/>
        </p:nvSpPr>
        <p:spPr>
          <a:xfrm>
            <a:off x="847928" y="807363"/>
            <a:ext cx="7448139" cy="1045223"/>
          </a:xfrm>
          <a:prstGeom prst="rect">
            <a:avLst/>
          </a:prstGeom>
          <a:noFill/>
        </p:spPr>
        <p:txBody>
          <a:bodyPr wrap="square" rtlCol="0">
            <a:spAutoFit/>
          </a:bodyPr>
          <a:lstStyle/>
          <a:p>
            <a:pPr algn="just">
              <a:lnSpc>
                <a:spcPct val="150000"/>
              </a:lnSpc>
            </a:pPr>
            <a:r>
              <a:rPr lang="en-US" sz="2200" dirty="0" err="1">
                <a:solidFill>
                  <a:schemeClr val="tx1"/>
                </a:solidFill>
              </a:rPr>
              <a:t>Câu</a:t>
            </a:r>
            <a:r>
              <a:rPr lang="en-US" sz="2200" dirty="0">
                <a:solidFill>
                  <a:schemeClr val="tx1"/>
                </a:solidFill>
              </a:rPr>
              <a:t> 4. </a:t>
            </a:r>
            <a:r>
              <a:rPr lang="vi-VN" sz="2200" dirty="0"/>
              <a:t>Người dân</a:t>
            </a:r>
            <a:r>
              <a:rPr lang="en-US" sz="2200" dirty="0"/>
              <a:t> </a:t>
            </a:r>
            <a:r>
              <a:rPr lang="en-US" sz="2200" dirty="0" err="1"/>
              <a:t>ven</a:t>
            </a:r>
            <a:r>
              <a:rPr lang="en-US" sz="2200" dirty="0"/>
              <a:t> </a:t>
            </a:r>
            <a:r>
              <a:rPr lang="en-US" sz="2200" dirty="0" err="1"/>
              <a:t>biển</a:t>
            </a:r>
            <a:r>
              <a:rPr lang="vi-VN" sz="2200" dirty="0"/>
              <a:t> đã sử dụng phương pháp nào để thu được muối?</a:t>
            </a:r>
            <a:endParaRPr lang="en-US" sz="2200" dirty="0">
              <a:solidFill>
                <a:schemeClr val="tx1"/>
              </a:solidFill>
            </a:endParaRPr>
          </a:p>
        </p:txBody>
      </p:sp>
      <p:grpSp>
        <p:nvGrpSpPr>
          <p:cNvPr id="9" name="Google Shape;999;p34">
            <a:extLst>
              <a:ext uri="{FF2B5EF4-FFF2-40B4-BE49-F238E27FC236}">
                <a16:creationId xmlns:a16="http://schemas.microsoft.com/office/drawing/2014/main" id="{E9F67E46-4503-473C-B0F3-4646222900E1}"/>
              </a:ext>
            </a:extLst>
          </p:cNvPr>
          <p:cNvGrpSpPr/>
          <p:nvPr/>
        </p:nvGrpSpPr>
        <p:grpSpPr>
          <a:xfrm>
            <a:off x="1719619" y="2865428"/>
            <a:ext cx="5208052" cy="629506"/>
            <a:chOff x="1637254" y="1586637"/>
            <a:chExt cx="5689589" cy="629506"/>
          </a:xfrm>
        </p:grpSpPr>
        <p:sp>
          <p:nvSpPr>
            <p:cNvPr id="10" name="Google Shape;1000;p34">
              <a:extLst>
                <a:ext uri="{FF2B5EF4-FFF2-40B4-BE49-F238E27FC236}">
                  <a16:creationId xmlns:a16="http://schemas.microsoft.com/office/drawing/2014/main" id="{0A11B099-85A9-4324-8997-B77CBEC7327C}"/>
                </a:ext>
              </a:extLst>
            </p:cNvPr>
            <p:cNvSpPr/>
            <p:nvPr/>
          </p:nvSpPr>
          <p:spPr>
            <a:xfrm>
              <a:off x="1738524" y="1704325"/>
              <a:ext cx="543642" cy="511818"/>
            </a:xfrm>
            <a:prstGeom prst="ellipse">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US" sz="2200" dirty="0">
                  <a:solidFill>
                    <a:schemeClr val="tx1"/>
                  </a:solidFill>
                </a:rPr>
                <a:t>B</a:t>
              </a:r>
              <a:endParaRPr sz="2200" dirty="0">
                <a:solidFill>
                  <a:schemeClr val="tx1"/>
                </a:solidFill>
              </a:endParaRPr>
            </a:p>
          </p:txBody>
        </p:sp>
        <p:grpSp>
          <p:nvGrpSpPr>
            <p:cNvPr id="11" name="Google Shape;1001;p34">
              <a:extLst>
                <a:ext uri="{FF2B5EF4-FFF2-40B4-BE49-F238E27FC236}">
                  <a16:creationId xmlns:a16="http://schemas.microsoft.com/office/drawing/2014/main" id="{A62349A8-1445-47A3-B145-DA5CFB21FD58}"/>
                </a:ext>
              </a:extLst>
            </p:cNvPr>
            <p:cNvGrpSpPr/>
            <p:nvPr/>
          </p:nvGrpSpPr>
          <p:grpSpPr>
            <a:xfrm>
              <a:off x="1637254" y="1586637"/>
              <a:ext cx="5689589" cy="629506"/>
              <a:chOff x="-351887" y="1847300"/>
              <a:chExt cx="18870945" cy="2009275"/>
            </a:xfrm>
          </p:grpSpPr>
          <p:sp>
            <p:nvSpPr>
              <p:cNvPr id="12" name="Google Shape;1002;p34">
                <a:extLst>
                  <a:ext uri="{FF2B5EF4-FFF2-40B4-BE49-F238E27FC236}">
                    <a16:creationId xmlns:a16="http://schemas.microsoft.com/office/drawing/2014/main" id="{3D1263BE-4A9D-4B92-8782-AC56E4CF75C2}"/>
                  </a:ext>
                </a:extLst>
              </p:cNvPr>
              <p:cNvSpPr/>
              <p:nvPr/>
            </p:nvSpPr>
            <p:spPr>
              <a:xfrm>
                <a:off x="-351887" y="2176601"/>
                <a:ext cx="2266710" cy="1679974"/>
              </a:xfrm>
              <a:custGeom>
                <a:avLst/>
                <a:gdLst/>
                <a:ahLst/>
                <a:cxnLst/>
                <a:rect l="l" t="t" r="r" b="b"/>
                <a:pathLst>
                  <a:path w="75229" h="64112" extrusionOk="0">
                    <a:moveTo>
                      <a:pt x="41887" y="4626"/>
                    </a:moveTo>
                    <a:cubicBezTo>
                      <a:pt x="47489" y="4626"/>
                      <a:pt x="53298" y="6884"/>
                      <a:pt x="58685" y="12306"/>
                    </a:cubicBezTo>
                    <a:cubicBezTo>
                      <a:pt x="58916" y="12537"/>
                      <a:pt x="59201" y="12635"/>
                      <a:pt x="59486" y="12635"/>
                    </a:cubicBezTo>
                    <a:cubicBezTo>
                      <a:pt x="60128" y="12635"/>
                      <a:pt x="60778" y="12139"/>
                      <a:pt x="60854" y="11543"/>
                    </a:cubicBezTo>
                    <a:cubicBezTo>
                      <a:pt x="66281" y="21275"/>
                      <a:pt x="68428" y="31323"/>
                      <a:pt x="62881" y="42286"/>
                    </a:cubicBezTo>
                    <a:cubicBezTo>
                      <a:pt x="57711" y="52502"/>
                      <a:pt x="48612" y="59031"/>
                      <a:pt x="38428" y="59031"/>
                    </a:cubicBezTo>
                    <a:cubicBezTo>
                      <a:pt x="34250" y="59031"/>
                      <a:pt x="29890" y="57932"/>
                      <a:pt x="25544" y="55538"/>
                    </a:cubicBezTo>
                    <a:cubicBezTo>
                      <a:pt x="1" y="41474"/>
                      <a:pt x="19257" y="4626"/>
                      <a:pt x="41887" y="4626"/>
                    </a:cubicBezTo>
                    <a:close/>
                    <a:moveTo>
                      <a:pt x="39305" y="0"/>
                    </a:moveTo>
                    <a:cubicBezTo>
                      <a:pt x="33188" y="0"/>
                      <a:pt x="26964" y="2142"/>
                      <a:pt x="21588" y="6508"/>
                    </a:cubicBezTo>
                    <a:cubicBezTo>
                      <a:pt x="8695" y="16981"/>
                      <a:pt x="1731" y="44074"/>
                      <a:pt x="16346" y="56116"/>
                    </a:cubicBezTo>
                    <a:cubicBezTo>
                      <a:pt x="22887" y="61508"/>
                      <a:pt x="30274" y="64112"/>
                      <a:pt x="37494" y="64112"/>
                    </a:cubicBezTo>
                    <a:cubicBezTo>
                      <a:pt x="47185" y="64112"/>
                      <a:pt x="56575" y="59419"/>
                      <a:pt x="63208" y="50482"/>
                    </a:cubicBezTo>
                    <a:cubicBezTo>
                      <a:pt x="72711" y="37655"/>
                      <a:pt x="75228" y="15749"/>
                      <a:pt x="60156" y="5941"/>
                    </a:cubicBezTo>
                    <a:cubicBezTo>
                      <a:pt x="59966" y="5816"/>
                      <a:pt x="59765" y="5761"/>
                      <a:pt x="59568" y="5761"/>
                    </a:cubicBezTo>
                    <a:cubicBezTo>
                      <a:pt x="58720" y="5761"/>
                      <a:pt x="57958" y="6786"/>
                      <a:pt x="58489" y="7609"/>
                    </a:cubicBezTo>
                    <a:cubicBezTo>
                      <a:pt x="58990" y="8382"/>
                      <a:pt x="59470" y="9167"/>
                      <a:pt x="59938" y="9941"/>
                    </a:cubicBezTo>
                    <a:cubicBezTo>
                      <a:pt x="54481" y="3368"/>
                      <a:pt x="46977" y="0"/>
                      <a:pt x="39305" y="0"/>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003;p34">
                <a:extLst>
                  <a:ext uri="{FF2B5EF4-FFF2-40B4-BE49-F238E27FC236}">
                    <a16:creationId xmlns:a16="http://schemas.microsoft.com/office/drawing/2014/main" id="{F0F77A8F-C34F-4866-9A00-33D1F44220CE}"/>
                  </a:ext>
                </a:extLst>
              </p:cNvPr>
              <p:cNvSpPr/>
              <p:nvPr/>
            </p:nvSpPr>
            <p:spPr>
              <a:xfrm>
                <a:off x="2250708" y="1847300"/>
                <a:ext cx="16268350" cy="2009275"/>
              </a:xfrm>
              <a:custGeom>
                <a:avLst/>
                <a:gdLst/>
                <a:ahLst/>
                <a:cxnLst/>
                <a:rect l="l" t="t" r="r" b="b"/>
                <a:pathLst>
                  <a:path w="217932" h="80371" extrusionOk="0">
                    <a:moveTo>
                      <a:pt x="212766" y="4597"/>
                    </a:moveTo>
                    <a:lnTo>
                      <a:pt x="212766" y="4597"/>
                    </a:lnTo>
                    <a:cubicBezTo>
                      <a:pt x="209322" y="27657"/>
                      <a:pt x="210542" y="51884"/>
                      <a:pt x="210183" y="75184"/>
                    </a:cubicBezTo>
                    <a:cubicBezTo>
                      <a:pt x="204892" y="74597"/>
                      <a:pt x="199498" y="74402"/>
                      <a:pt x="194072" y="74402"/>
                    </a:cubicBezTo>
                    <a:cubicBezTo>
                      <a:pt x="183874" y="74402"/>
                      <a:pt x="173563" y="75091"/>
                      <a:pt x="163604" y="75162"/>
                    </a:cubicBezTo>
                    <a:cubicBezTo>
                      <a:pt x="146483" y="75304"/>
                      <a:pt x="129362" y="75413"/>
                      <a:pt x="112252" y="75609"/>
                    </a:cubicBezTo>
                    <a:cubicBezTo>
                      <a:pt x="77465" y="75990"/>
                      <a:pt x="42700" y="76557"/>
                      <a:pt x="7934" y="77309"/>
                    </a:cubicBezTo>
                    <a:cubicBezTo>
                      <a:pt x="7956" y="77243"/>
                      <a:pt x="7967" y="77178"/>
                      <a:pt x="7967" y="77102"/>
                    </a:cubicBezTo>
                    <a:cubicBezTo>
                      <a:pt x="7281" y="53856"/>
                      <a:pt x="6431" y="30153"/>
                      <a:pt x="4763" y="6929"/>
                    </a:cubicBezTo>
                    <a:lnTo>
                      <a:pt x="4763" y="6929"/>
                    </a:lnTo>
                    <a:cubicBezTo>
                      <a:pt x="11321" y="7723"/>
                      <a:pt x="18026" y="7953"/>
                      <a:pt x="24755" y="7953"/>
                    </a:cubicBezTo>
                    <a:cubicBezTo>
                      <a:pt x="33815" y="7953"/>
                      <a:pt x="42918" y="7536"/>
                      <a:pt x="51767" y="7518"/>
                    </a:cubicBezTo>
                    <a:cubicBezTo>
                      <a:pt x="69771" y="7463"/>
                      <a:pt x="87764" y="7245"/>
                      <a:pt x="105756" y="6995"/>
                    </a:cubicBezTo>
                    <a:cubicBezTo>
                      <a:pt x="141230" y="6515"/>
                      <a:pt x="177412" y="7572"/>
                      <a:pt x="212766" y="4597"/>
                    </a:cubicBezTo>
                    <a:close/>
                    <a:moveTo>
                      <a:pt x="194929" y="0"/>
                    </a:moveTo>
                    <a:cubicBezTo>
                      <a:pt x="165245" y="0"/>
                      <a:pt x="135363" y="1864"/>
                      <a:pt x="105756" y="2287"/>
                    </a:cubicBezTo>
                    <a:cubicBezTo>
                      <a:pt x="87764" y="2548"/>
                      <a:pt x="69771" y="2701"/>
                      <a:pt x="51767" y="2897"/>
                    </a:cubicBezTo>
                    <a:cubicBezTo>
                      <a:pt x="50665" y="2908"/>
                      <a:pt x="49560" y="2913"/>
                      <a:pt x="48452" y="2913"/>
                    </a:cubicBezTo>
                    <a:cubicBezTo>
                      <a:pt x="41424" y="2913"/>
                      <a:pt x="34264" y="2714"/>
                      <a:pt x="27117" y="2714"/>
                    </a:cubicBezTo>
                    <a:cubicBezTo>
                      <a:pt x="19386" y="2714"/>
                      <a:pt x="11670" y="2947"/>
                      <a:pt x="4153" y="3921"/>
                    </a:cubicBezTo>
                    <a:cubicBezTo>
                      <a:pt x="4028" y="3852"/>
                      <a:pt x="3891" y="3819"/>
                      <a:pt x="3754" y="3819"/>
                    </a:cubicBezTo>
                    <a:cubicBezTo>
                      <a:pt x="3545" y="3819"/>
                      <a:pt x="3337" y="3896"/>
                      <a:pt x="3172" y="4041"/>
                    </a:cubicBezTo>
                    <a:cubicBezTo>
                      <a:pt x="2769" y="4096"/>
                      <a:pt x="2355" y="4128"/>
                      <a:pt x="1951" y="4183"/>
                    </a:cubicBezTo>
                    <a:cubicBezTo>
                      <a:pt x="753" y="4368"/>
                      <a:pt x="753" y="6417"/>
                      <a:pt x="1951" y="6591"/>
                    </a:cubicBezTo>
                    <a:cubicBezTo>
                      <a:pt x="2180" y="6635"/>
                      <a:pt x="2420" y="6646"/>
                      <a:pt x="2660" y="6679"/>
                    </a:cubicBezTo>
                    <a:cubicBezTo>
                      <a:pt x="1" y="29630"/>
                      <a:pt x="753" y="54902"/>
                      <a:pt x="4066" y="77636"/>
                    </a:cubicBezTo>
                    <a:cubicBezTo>
                      <a:pt x="4213" y="78616"/>
                      <a:pt x="5003" y="79058"/>
                      <a:pt x="5834" y="79058"/>
                    </a:cubicBezTo>
                    <a:cubicBezTo>
                      <a:pt x="5927" y="79058"/>
                      <a:pt x="6021" y="79053"/>
                      <a:pt x="6114" y="79042"/>
                    </a:cubicBezTo>
                    <a:cubicBezTo>
                      <a:pt x="6252" y="79561"/>
                      <a:pt x="6719" y="79925"/>
                      <a:pt x="7256" y="79925"/>
                    </a:cubicBezTo>
                    <a:cubicBezTo>
                      <a:pt x="7271" y="79925"/>
                      <a:pt x="7287" y="79925"/>
                      <a:pt x="7302" y="79924"/>
                    </a:cubicBezTo>
                    <a:cubicBezTo>
                      <a:pt x="33436" y="80152"/>
                      <a:pt x="59563" y="80271"/>
                      <a:pt x="85684" y="80271"/>
                    </a:cubicBezTo>
                    <a:cubicBezTo>
                      <a:pt x="94541" y="80271"/>
                      <a:pt x="103397" y="80257"/>
                      <a:pt x="112252" y="80230"/>
                    </a:cubicBezTo>
                    <a:cubicBezTo>
                      <a:pt x="129373" y="80186"/>
                      <a:pt x="146494" y="80066"/>
                      <a:pt x="163615" y="79968"/>
                    </a:cubicBezTo>
                    <a:cubicBezTo>
                      <a:pt x="164117" y="79965"/>
                      <a:pt x="164619" y="79964"/>
                      <a:pt x="165123" y="79964"/>
                    </a:cubicBezTo>
                    <a:cubicBezTo>
                      <a:pt x="173618" y="79964"/>
                      <a:pt x="182366" y="80370"/>
                      <a:pt x="191058" y="80370"/>
                    </a:cubicBezTo>
                    <a:cubicBezTo>
                      <a:pt x="198550" y="80370"/>
                      <a:pt x="206001" y="80068"/>
                      <a:pt x="213212" y="78944"/>
                    </a:cubicBezTo>
                    <a:cubicBezTo>
                      <a:pt x="214139" y="78802"/>
                      <a:pt x="214553" y="77854"/>
                      <a:pt x="214455" y="76982"/>
                    </a:cubicBezTo>
                    <a:cubicBezTo>
                      <a:pt x="214520" y="76818"/>
                      <a:pt x="214553" y="76644"/>
                      <a:pt x="214575" y="76470"/>
                    </a:cubicBezTo>
                    <a:cubicBezTo>
                      <a:pt x="215294" y="52581"/>
                      <a:pt x="217931" y="27744"/>
                      <a:pt x="215403" y="3954"/>
                    </a:cubicBezTo>
                    <a:cubicBezTo>
                      <a:pt x="215381" y="3856"/>
                      <a:pt x="215348" y="3758"/>
                      <a:pt x="215316" y="3671"/>
                    </a:cubicBezTo>
                    <a:cubicBezTo>
                      <a:pt x="216231" y="2439"/>
                      <a:pt x="215741" y="347"/>
                      <a:pt x="213725" y="281"/>
                    </a:cubicBezTo>
                    <a:cubicBezTo>
                      <a:pt x="207471" y="84"/>
                      <a:pt x="201204" y="0"/>
                      <a:pt x="194929" y="0"/>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grpSp>
        <p:nvGrpSpPr>
          <p:cNvPr id="14" name="Google Shape;999;p34">
            <a:extLst>
              <a:ext uri="{FF2B5EF4-FFF2-40B4-BE49-F238E27FC236}">
                <a16:creationId xmlns:a16="http://schemas.microsoft.com/office/drawing/2014/main" id="{E50B6DCF-18E8-4223-81A3-C2F77EFE9D57}"/>
              </a:ext>
            </a:extLst>
          </p:cNvPr>
          <p:cNvGrpSpPr/>
          <p:nvPr/>
        </p:nvGrpSpPr>
        <p:grpSpPr>
          <a:xfrm>
            <a:off x="1719619" y="3588139"/>
            <a:ext cx="5208052" cy="629506"/>
            <a:chOff x="1637254" y="1586637"/>
            <a:chExt cx="5689589" cy="629506"/>
          </a:xfrm>
        </p:grpSpPr>
        <p:sp>
          <p:nvSpPr>
            <p:cNvPr id="15" name="Google Shape;1000;p34">
              <a:extLst>
                <a:ext uri="{FF2B5EF4-FFF2-40B4-BE49-F238E27FC236}">
                  <a16:creationId xmlns:a16="http://schemas.microsoft.com/office/drawing/2014/main" id="{CE0FCC4F-5A7A-4438-82AC-43D509D806A0}"/>
                </a:ext>
              </a:extLst>
            </p:cNvPr>
            <p:cNvSpPr/>
            <p:nvPr/>
          </p:nvSpPr>
          <p:spPr>
            <a:xfrm>
              <a:off x="1738524" y="1704325"/>
              <a:ext cx="543642" cy="511818"/>
            </a:xfrm>
            <a:prstGeom prst="ellipse">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US" sz="2200" dirty="0">
                  <a:solidFill>
                    <a:schemeClr val="tx1"/>
                  </a:solidFill>
                </a:rPr>
                <a:t>C</a:t>
              </a:r>
              <a:endParaRPr sz="2200" dirty="0">
                <a:solidFill>
                  <a:schemeClr val="tx1"/>
                </a:solidFill>
              </a:endParaRPr>
            </a:p>
          </p:txBody>
        </p:sp>
        <p:grpSp>
          <p:nvGrpSpPr>
            <p:cNvPr id="16" name="Google Shape;1001;p34">
              <a:extLst>
                <a:ext uri="{FF2B5EF4-FFF2-40B4-BE49-F238E27FC236}">
                  <a16:creationId xmlns:a16="http://schemas.microsoft.com/office/drawing/2014/main" id="{C8BCC923-327D-41EE-82BA-0A029A9267B3}"/>
                </a:ext>
              </a:extLst>
            </p:cNvPr>
            <p:cNvGrpSpPr/>
            <p:nvPr/>
          </p:nvGrpSpPr>
          <p:grpSpPr>
            <a:xfrm>
              <a:off x="1637254" y="1586637"/>
              <a:ext cx="5689589" cy="629506"/>
              <a:chOff x="-351887" y="1847300"/>
              <a:chExt cx="18870944" cy="2009275"/>
            </a:xfrm>
          </p:grpSpPr>
          <p:sp>
            <p:nvSpPr>
              <p:cNvPr id="17" name="Google Shape;1002;p34">
                <a:extLst>
                  <a:ext uri="{FF2B5EF4-FFF2-40B4-BE49-F238E27FC236}">
                    <a16:creationId xmlns:a16="http://schemas.microsoft.com/office/drawing/2014/main" id="{815AC0C3-F59F-4D30-AA6E-873B9D0AE1E2}"/>
                  </a:ext>
                </a:extLst>
              </p:cNvPr>
              <p:cNvSpPr/>
              <p:nvPr/>
            </p:nvSpPr>
            <p:spPr>
              <a:xfrm>
                <a:off x="-351887" y="2176601"/>
                <a:ext cx="2266710" cy="1679974"/>
              </a:xfrm>
              <a:custGeom>
                <a:avLst/>
                <a:gdLst/>
                <a:ahLst/>
                <a:cxnLst/>
                <a:rect l="l" t="t" r="r" b="b"/>
                <a:pathLst>
                  <a:path w="75229" h="64112" extrusionOk="0">
                    <a:moveTo>
                      <a:pt x="41887" y="4626"/>
                    </a:moveTo>
                    <a:cubicBezTo>
                      <a:pt x="47489" y="4626"/>
                      <a:pt x="53298" y="6884"/>
                      <a:pt x="58685" y="12306"/>
                    </a:cubicBezTo>
                    <a:cubicBezTo>
                      <a:pt x="58916" y="12537"/>
                      <a:pt x="59201" y="12635"/>
                      <a:pt x="59486" y="12635"/>
                    </a:cubicBezTo>
                    <a:cubicBezTo>
                      <a:pt x="60128" y="12635"/>
                      <a:pt x="60778" y="12139"/>
                      <a:pt x="60854" y="11543"/>
                    </a:cubicBezTo>
                    <a:cubicBezTo>
                      <a:pt x="66281" y="21275"/>
                      <a:pt x="68428" y="31323"/>
                      <a:pt x="62881" y="42286"/>
                    </a:cubicBezTo>
                    <a:cubicBezTo>
                      <a:pt x="57711" y="52502"/>
                      <a:pt x="48612" y="59031"/>
                      <a:pt x="38428" y="59031"/>
                    </a:cubicBezTo>
                    <a:cubicBezTo>
                      <a:pt x="34250" y="59031"/>
                      <a:pt x="29890" y="57932"/>
                      <a:pt x="25544" y="55538"/>
                    </a:cubicBezTo>
                    <a:cubicBezTo>
                      <a:pt x="1" y="41474"/>
                      <a:pt x="19257" y="4626"/>
                      <a:pt x="41887" y="4626"/>
                    </a:cubicBezTo>
                    <a:close/>
                    <a:moveTo>
                      <a:pt x="39305" y="0"/>
                    </a:moveTo>
                    <a:cubicBezTo>
                      <a:pt x="33188" y="0"/>
                      <a:pt x="26964" y="2142"/>
                      <a:pt x="21588" y="6508"/>
                    </a:cubicBezTo>
                    <a:cubicBezTo>
                      <a:pt x="8695" y="16981"/>
                      <a:pt x="1731" y="44074"/>
                      <a:pt x="16346" y="56116"/>
                    </a:cubicBezTo>
                    <a:cubicBezTo>
                      <a:pt x="22887" y="61508"/>
                      <a:pt x="30274" y="64112"/>
                      <a:pt x="37494" y="64112"/>
                    </a:cubicBezTo>
                    <a:cubicBezTo>
                      <a:pt x="47185" y="64112"/>
                      <a:pt x="56575" y="59419"/>
                      <a:pt x="63208" y="50482"/>
                    </a:cubicBezTo>
                    <a:cubicBezTo>
                      <a:pt x="72711" y="37655"/>
                      <a:pt x="75228" y="15749"/>
                      <a:pt x="60156" y="5941"/>
                    </a:cubicBezTo>
                    <a:cubicBezTo>
                      <a:pt x="59966" y="5816"/>
                      <a:pt x="59765" y="5761"/>
                      <a:pt x="59568" y="5761"/>
                    </a:cubicBezTo>
                    <a:cubicBezTo>
                      <a:pt x="58720" y="5761"/>
                      <a:pt x="57958" y="6786"/>
                      <a:pt x="58489" y="7609"/>
                    </a:cubicBezTo>
                    <a:cubicBezTo>
                      <a:pt x="58990" y="8382"/>
                      <a:pt x="59470" y="9167"/>
                      <a:pt x="59938" y="9941"/>
                    </a:cubicBezTo>
                    <a:cubicBezTo>
                      <a:pt x="54481" y="3368"/>
                      <a:pt x="46977" y="0"/>
                      <a:pt x="39305" y="0"/>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003;p34">
                <a:extLst>
                  <a:ext uri="{FF2B5EF4-FFF2-40B4-BE49-F238E27FC236}">
                    <a16:creationId xmlns:a16="http://schemas.microsoft.com/office/drawing/2014/main" id="{FDCEDECB-3ACE-48D2-8292-7335695BBB0B}"/>
                  </a:ext>
                </a:extLst>
              </p:cNvPr>
              <p:cNvSpPr/>
              <p:nvPr/>
            </p:nvSpPr>
            <p:spPr>
              <a:xfrm>
                <a:off x="2250708" y="1847300"/>
                <a:ext cx="16268349" cy="2009275"/>
              </a:xfrm>
              <a:custGeom>
                <a:avLst/>
                <a:gdLst/>
                <a:ahLst/>
                <a:cxnLst/>
                <a:rect l="l" t="t" r="r" b="b"/>
                <a:pathLst>
                  <a:path w="217932" h="80371" extrusionOk="0">
                    <a:moveTo>
                      <a:pt x="212766" y="4597"/>
                    </a:moveTo>
                    <a:lnTo>
                      <a:pt x="212766" y="4597"/>
                    </a:lnTo>
                    <a:cubicBezTo>
                      <a:pt x="209322" y="27657"/>
                      <a:pt x="210542" y="51884"/>
                      <a:pt x="210183" y="75184"/>
                    </a:cubicBezTo>
                    <a:cubicBezTo>
                      <a:pt x="204892" y="74597"/>
                      <a:pt x="199498" y="74402"/>
                      <a:pt x="194072" y="74402"/>
                    </a:cubicBezTo>
                    <a:cubicBezTo>
                      <a:pt x="183874" y="74402"/>
                      <a:pt x="173563" y="75091"/>
                      <a:pt x="163604" y="75162"/>
                    </a:cubicBezTo>
                    <a:cubicBezTo>
                      <a:pt x="146483" y="75304"/>
                      <a:pt x="129362" y="75413"/>
                      <a:pt x="112252" y="75609"/>
                    </a:cubicBezTo>
                    <a:cubicBezTo>
                      <a:pt x="77465" y="75990"/>
                      <a:pt x="42700" y="76557"/>
                      <a:pt x="7934" y="77309"/>
                    </a:cubicBezTo>
                    <a:cubicBezTo>
                      <a:pt x="7956" y="77243"/>
                      <a:pt x="7967" y="77178"/>
                      <a:pt x="7967" y="77102"/>
                    </a:cubicBezTo>
                    <a:cubicBezTo>
                      <a:pt x="7281" y="53856"/>
                      <a:pt x="6431" y="30153"/>
                      <a:pt x="4763" y="6929"/>
                    </a:cubicBezTo>
                    <a:lnTo>
                      <a:pt x="4763" y="6929"/>
                    </a:lnTo>
                    <a:cubicBezTo>
                      <a:pt x="11321" y="7723"/>
                      <a:pt x="18026" y="7953"/>
                      <a:pt x="24755" y="7953"/>
                    </a:cubicBezTo>
                    <a:cubicBezTo>
                      <a:pt x="33815" y="7953"/>
                      <a:pt x="42918" y="7536"/>
                      <a:pt x="51767" y="7518"/>
                    </a:cubicBezTo>
                    <a:cubicBezTo>
                      <a:pt x="69771" y="7463"/>
                      <a:pt x="87764" y="7245"/>
                      <a:pt x="105756" y="6995"/>
                    </a:cubicBezTo>
                    <a:cubicBezTo>
                      <a:pt x="141230" y="6515"/>
                      <a:pt x="177412" y="7572"/>
                      <a:pt x="212766" y="4597"/>
                    </a:cubicBezTo>
                    <a:close/>
                    <a:moveTo>
                      <a:pt x="194929" y="0"/>
                    </a:moveTo>
                    <a:cubicBezTo>
                      <a:pt x="165245" y="0"/>
                      <a:pt x="135363" y="1864"/>
                      <a:pt x="105756" y="2287"/>
                    </a:cubicBezTo>
                    <a:cubicBezTo>
                      <a:pt x="87764" y="2548"/>
                      <a:pt x="69771" y="2701"/>
                      <a:pt x="51767" y="2897"/>
                    </a:cubicBezTo>
                    <a:cubicBezTo>
                      <a:pt x="50665" y="2908"/>
                      <a:pt x="49560" y="2913"/>
                      <a:pt x="48452" y="2913"/>
                    </a:cubicBezTo>
                    <a:cubicBezTo>
                      <a:pt x="41424" y="2913"/>
                      <a:pt x="34264" y="2714"/>
                      <a:pt x="27117" y="2714"/>
                    </a:cubicBezTo>
                    <a:cubicBezTo>
                      <a:pt x="19386" y="2714"/>
                      <a:pt x="11670" y="2947"/>
                      <a:pt x="4153" y="3921"/>
                    </a:cubicBezTo>
                    <a:cubicBezTo>
                      <a:pt x="4028" y="3852"/>
                      <a:pt x="3891" y="3819"/>
                      <a:pt x="3754" y="3819"/>
                    </a:cubicBezTo>
                    <a:cubicBezTo>
                      <a:pt x="3545" y="3819"/>
                      <a:pt x="3337" y="3896"/>
                      <a:pt x="3172" y="4041"/>
                    </a:cubicBezTo>
                    <a:cubicBezTo>
                      <a:pt x="2769" y="4096"/>
                      <a:pt x="2355" y="4128"/>
                      <a:pt x="1951" y="4183"/>
                    </a:cubicBezTo>
                    <a:cubicBezTo>
                      <a:pt x="753" y="4368"/>
                      <a:pt x="753" y="6417"/>
                      <a:pt x="1951" y="6591"/>
                    </a:cubicBezTo>
                    <a:cubicBezTo>
                      <a:pt x="2180" y="6635"/>
                      <a:pt x="2420" y="6646"/>
                      <a:pt x="2660" y="6679"/>
                    </a:cubicBezTo>
                    <a:cubicBezTo>
                      <a:pt x="1" y="29630"/>
                      <a:pt x="753" y="54902"/>
                      <a:pt x="4066" y="77636"/>
                    </a:cubicBezTo>
                    <a:cubicBezTo>
                      <a:pt x="4213" y="78616"/>
                      <a:pt x="5003" y="79058"/>
                      <a:pt x="5834" y="79058"/>
                    </a:cubicBezTo>
                    <a:cubicBezTo>
                      <a:pt x="5927" y="79058"/>
                      <a:pt x="6021" y="79053"/>
                      <a:pt x="6114" y="79042"/>
                    </a:cubicBezTo>
                    <a:cubicBezTo>
                      <a:pt x="6252" y="79561"/>
                      <a:pt x="6719" y="79925"/>
                      <a:pt x="7256" y="79925"/>
                    </a:cubicBezTo>
                    <a:cubicBezTo>
                      <a:pt x="7271" y="79925"/>
                      <a:pt x="7287" y="79925"/>
                      <a:pt x="7302" y="79924"/>
                    </a:cubicBezTo>
                    <a:cubicBezTo>
                      <a:pt x="33436" y="80152"/>
                      <a:pt x="59563" y="80271"/>
                      <a:pt x="85684" y="80271"/>
                    </a:cubicBezTo>
                    <a:cubicBezTo>
                      <a:pt x="94541" y="80271"/>
                      <a:pt x="103397" y="80257"/>
                      <a:pt x="112252" y="80230"/>
                    </a:cubicBezTo>
                    <a:cubicBezTo>
                      <a:pt x="129373" y="80186"/>
                      <a:pt x="146494" y="80066"/>
                      <a:pt x="163615" y="79968"/>
                    </a:cubicBezTo>
                    <a:cubicBezTo>
                      <a:pt x="164117" y="79965"/>
                      <a:pt x="164619" y="79964"/>
                      <a:pt x="165123" y="79964"/>
                    </a:cubicBezTo>
                    <a:cubicBezTo>
                      <a:pt x="173618" y="79964"/>
                      <a:pt x="182366" y="80370"/>
                      <a:pt x="191058" y="80370"/>
                    </a:cubicBezTo>
                    <a:cubicBezTo>
                      <a:pt x="198550" y="80370"/>
                      <a:pt x="206001" y="80068"/>
                      <a:pt x="213212" y="78944"/>
                    </a:cubicBezTo>
                    <a:cubicBezTo>
                      <a:pt x="214139" y="78802"/>
                      <a:pt x="214553" y="77854"/>
                      <a:pt x="214455" y="76982"/>
                    </a:cubicBezTo>
                    <a:cubicBezTo>
                      <a:pt x="214520" y="76818"/>
                      <a:pt x="214553" y="76644"/>
                      <a:pt x="214575" y="76470"/>
                    </a:cubicBezTo>
                    <a:cubicBezTo>
                      <a:pt x="215294" y="52581"/>
                      <a:pt x="217931" y="27744"/>
                      <a:pt x="215403" y="3954"/>
                    </a:cubicBezTo>
                    <a:cubicBezTo>
                      <a:pt x="215381" y="3856"/>
                      <a:pt x="215348" y="3758"/>
                      <a:pt x="215316" y="3671"/>
                    </a:cubicBezTo>
                    <a:cubicBezTo>
                      <a:pt x="216231" y="2439"/>
                      <a:pt x="215741" y="347"/>
                      <a:pt x="213725" y="281"/>
                    </a:cubicBezTo>
                    <a:cubicBezTo>
                      <a:pt x="207471" y="84"/>
                      <a:pt x="201204" y="0"/>
                      <a:pt x="194929" y="0"/>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grpSp>
        <p:nvGrpSpPr>
          <p:cNvPr id="19" name="Google Shape;999;p34">
            <a:extLst>
              <a:ext uri="{FF2B5EF4-FFF2-40B4-BE49-F238E27FC236}">
                <a16:creationId xmlns:a16="http://schemas.microsoft.com/office/drawing/2014/main" id="{947ED55D-9CA3-4E9D-B48D-42B2C57AC062}"/>
              </a:ext>
            </a:extLst>
          </p:cNvPr>
          <p:cNvGrpSpPr/>
          <p:nvPr/>
        </p:nvGrpSpPr>
        <p:grpSpPr>
          <a:xfrm>
            <a:off x="1719619" y="4331071"/>
            <a:ext cx="5208052" cy="629506"/>
            <a:chOff x="1637254" y="1586637"/>
            <a:chExt cx="5689589" cy="629506"/>
          </a:xfrm>
        </p:grpSpPr>
        <p:sp>
          <p:nvSpPr>
            <p:cNvPr id="20" name="Google Shape;1000;p34">
              <a:extLst>
                <a:ext uri="{FF2B5EF4-FFF2-40B4-BE49-F238E27FC236}">
                  <a16:creationId xmlns:a16="http://schemas.microsoft.com/office/drawing/2014/main" id="{DC2CBF39-3EEF-4967-9A03-6DBE12DE13CF}"/>
                </a:ext>
              </a:extLst>
            </p:cNvPr>
            <p:cNvSpPr/>
            <p:nvPr/>
          </p:nvSpPr>
          <p:spPr>
            <a:xfrm>
              <a:off x="1738524" y="1704325"/>
              <a:ext cx="543642" cy="511818"/>
            </a:xfrm>
            <a:prstGeom prst="ellipse">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US" sz="2200" dirty="0">
                  <a:solidFill>
                    <a:schemeClr val="tx1"/>
                  </a:solidFill>
                </a:rPr>
                <a:t>D</a:t>
              </a:r>
              <a:endParaRPr sz="2200" dirty="0">
                <a:solidFill>
                  <a:schemeClr val="tx1"/>
                </a:solidFill>
              </a:endParaRPr>
            </a:p>
          </p:txBody>
        </p:sp>
        <p:grpSp>
          <p:nvGrpSpPr>
            <p:cNvPr id="21" name="Google Shape;1001;p34">
              <a:extLst>
                <a:ext uri="{FF2B5EF4-FFF2-40B4-BE49-F238E27FC236}">
                  <a16:creationId xmlns:a16="http://schemas.microsoft.com/office/drawing/2014/main" id="{6EBC761F-943F-4FBA-8FA4-0E38423F672E}"/>
                </a:ext>
              </a:extLst>
            </p:cNvPr>
            <p:cNvGrpSpPr/>
            <p:nvPr/>
          </p:nvGrpSpPr>
          <p:grpSpPr>
            <a:xfrm>
              <a:off x="1637254" y="1586637"/>
              <a:ext cx="5689589" cy="629506"/>
              <a:chOff x="-351887" y="1847300"/>
              <a:chExt cx="18870945" cy="2009275"/>
            </a:xfrm>
          </p:grpSpPr>
          <p:sp>
            <p:nvSpPr>
              <p:cNvPr id="22" name="Google Shape;1002;p34">
                <a:extLst>
                  <a:ext uri="{FF2B5EF4-FFF2-40B4-BE49-F238E27FC236}">
                    <a16:creationId xmlns:a16="http://schemas.microsoft.com/office/drawing/2014/main" id="{5D67D052-72C3-4921-A777-82F84B05127D}"/>
                  </a:ext>
                </a:extLst>
              </p:cNvPr>
              <p:cNvSpPr/>
              <p:nvPr/>
            </p:nvSpPr>
            <p:spPr>
              <a:xfrm>
                <a:off x="-351887" y="2176601"/>
                <a:ext cx="2266710" cy="1679974"/>
              </a:xfrm>
              <a:custGeom>
                <a:avLst/>
                <a:gdLst/>
                <a:ahLst/>
                <a:cxnLst/>
                <a:rect l="l" t="t" r="r" b="b"/>
                <a:pathLst>
                  <a:path w="75229" h="64112" extrusionOk="0">
                    <a:moveTo>
                      <a:pt x="41887" y="4626"/>
                    </a:moveTo>
                    <a:cubicBezTo>
                      <a:pt x="47489" y="4626"/>
                      <a:pt x="53298" y="6884"/>
                      <a:pt x="58685" y="12306"/>
                    </a:cubicBezTo>
                    <a:cubicBezTo>
                      <a:pt x="58916" y="12537"/>
                      <a:pt x="59201" y="12635"/>
                      <a:pt x="59486" y="12635"/>
                    </a:cubicBezTo>
                    <a:cubicBezTo>
                      <a:pt x="60128" y="12635"/>
                      <a:pt x="60778" y="12139"/>
                      <a:pt x="60854" y="11543"/>
                    </a:cubicBezTo>
                    <a:cubicBezTo>
                      <a:pt x="66281" y="21275"/>
                      <a:pt x="68428" y="31323"/>
                      <a:pt x="62881" y="42286"/>
                    </a:cubicBezTo>
                    <a:cubicBezTo>
                      <a:pt x="57711" y="52502"/>
                      <a:pt x="48612" y="59031"/>
                      <a:pt x="38428" y="59031"/>
                    </a:cubicBezTo>
                    <a:cubicBezTo>
                      <a:pt x="34250" y="59031"/>
                      <a:pt x="29890" y="57932"/>
                      <a:pt x="25544" y="55538"/>
                    </a:cubicBezTo>
                    <a:cubicBezTo>
                      <a:pt x="1" y="41474"/>
                      <a:pt x="19257" y="4626"/>
                      <a:pt x="41887" y="4626"/>
                    </a:cubicBezTo>
                    <a:close/>
                    <a:moveTo>
                      <a:pt x="39305" y="0"/>
                    </a:moveTo>
                    <a:cubicBezTo>
                      <a:pt x="33188" y="0"/>
                      <a:pt x="26964" y="2142"/>
                      <a:pt x="21588" y="6508"/>
                    </a:cubicBezTo>
                    <a:cubicBezTo>
                      <a:pt x="8695" y="16981"/>
                      <a:pt x="1731" y="44074"/>
                      <a:pt x="16346" y="56116"/>
                    </a:cubicBezTo>
                    <a:cubicBezTo>
                      <a:pt x="22887" y="61508"/>
                      <a:pt x="30274" y="64112"/>
                      <a:pt x="37494" y="64112"/>
                    </a:cubicBezTo>
                    <a:cubicBezTo>
                      <a:pt x="47185" y="64112"/>
                      <a:pt x="56575" y="59419"/>
                      <a:pt x="63208" y="50482"/>
                    </a:cubicBezTo>
                    <a:cubicBezTo>
                      <a:pt x="72711" y="37655"/>
                      <a:pt x="75228" y="15749"/>
                      <a:pt x="60156" y="5941"/>
                    </a:cubicBezTo>
                    <a:cubicBezTo>
                      <a:pt x="59966" y="5816"/>
                      <a:pt x="59765" y="5761"/>
                      <a:pt x="59568" y="5761"/>
                    </a:cubicBezTo>
                    <a:cubicBezTo>
                      <a:pt x="58720" y="5761"/>
                      <a:pt x="57958" y="6786"/>
                      <a:pt x="58489" y="7609"/>
                    </a:cubicBezTo>
                    <a:cubicBezTo>
                      <a:pt x="58990" y="8382"/>
                      <a:pt x="59470" y="9167"/>
                      <a:pt x="59938" y="9941"/>
                    </a:cubicBezTo>
                    <a:cubicBezTo>
                      <a:pt x="54481" y="3368"/>
                      <a:pt x="46977" y="0"/>
                      <a:pt x="39305" y="0"/>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1003;p34">
                <a:extLst>
                  <a:ext uri="{FF2B5EF4-FFF2-40B4-BE49-F238E27FC236}">
                    <a16:creationId xmlns:a16="http://schemas.microsoft.com/office/drawing/2014/main" id="{760EBE29-A2C6-4A70-9CE6-EFF3D67770CD}"/>
                  </a:ext>
                </a:extLst>
              </p:cNvPr>
              <p:cNvSpPr/>
              <p:nvPr/>
            </p:nvSpPr>
            <p:spPr>
              <a:xfrm>
                <a:off x="2250708" y="1847300"/>
                <a:ext cx="16268350" cy="2009275"/>
              </a:xfrm>
              <a:custGeom>
                <a:avLst/>
                <a:gdLst/>
                <a:ahLst/>
                <a:cxnLst/>
                <a:rect l="l" t="t" r="r" b="b"/>
                <a:pathLst>
                  <a:path w="217932" h="80371" extrusionOk="0">
                    <a:moveTo>
                      <a:pt x="212766" y="4597"/>
                    </a:moveTo>
                    <a:lnTo>
                      <a:pt x="212766" y="4597"/>
                    </a:lnTo>
                    <a:cubicBezTo>
                      <a:pt x="209322" y="27657"/>
                      <a:pt x="210542" y="51884"/>
                      <a:pt x="210183" y="75184"/>
                    </a:cubicBezTo>
                    <a:cubicBezTo>
                      <a:pt x="204892" y="74597"/>
                      <a:pt x="199498" y="74402"/>
                      <a:pt x="194072" y="74402"/>
                    </a:cubicBezTo>
                    <a:cubicBezTo>
                      <a:pt x="183874" y="74402"/>
                      <a:pt x="173563" y="75091"/>
                      <a:pt x="163604" y="75162"/>
                    </a:cubicBezTo>
                    <a:cubicBezTo>
                      <a:pt x="146483" y="75304"/>
                      <a:pt x="129362" y="75413"/>
                      <a:pt x="112252" y="75609"/>
                    </a:cubicBezTo>
                    <a:cubicBezTo>
                      <a:pt x="77465" y="75990"/>
                      <a:pt x="42700" y="76557"/>
                      <a:pt x="7934" y="77309"/>
                    </a:cubicBezTo>
                    <a:cubicBezTo>
                      <a:pt x="7956" y="77243"/>
                      <a:pt x="7967" y="77178"/>
                      <a:pt x="7967" y="77102"/>
                    </a:cubicBezTo>
                    <a:cubicBezTo>
                      <a:pt x="7281" y="53856"/>
                      <a:pt x="6431" y="30153"/>
                      <a:pt x="4763" y="6929"/>
                    </a:cubicBezTo>
                    <a:lnTo>
                      <a:pt x="4763" y="6929"/>
                    </a:lnTo>
                    <a:cubicBezTo>
                      <a:pt x="11321" y="7723"/>
                      <a:pt x="18026" y="7953"/>
                      <a:pt x="24755" y="7953"/>
                    </a:cubicBezTo>
                    <a:cubicBezTo>
                      <a:pt x="33815" y="7953"/>
                      <a:pt x="42918" y="7536"/>
                      <a:pt x="51767" y="7518"/>
                    </a:cubicBezTo>
                    <a:cubicBezTo>
                      <a:pt x="69771" y="7463"/>
                      <a:pt x="87764" y="7245"/>
                      <a:pt x="105756" y="6995"/>
                    </a:cubicBezTo>
                    <a:cubicBezTo>
                      <a:pt x="141230" y="6515"/>
                      <a:pt x="177412" y="7572"/>
                      <a:pt x="212766" y="4597"/>
                    </a:cubicBezTo>
                    <a:close/>
                    <a:moveTo>
                      <a:pt x="194929" y="0"/>
                    </a:moveTo>
                    <a:cubicBezTo>
                      <a:pt x="165245" y="0"/>
                      <a:pt x="135363" y="1864"/>
                      <a:pt x="105756" y="2287"/>
                    </a:cubicBezTo>
                    <a:cubicBezTo>
                      <a:pt x="87764" y="2548"/>
                      <a:pt x="69771" y="2701"/>
                      <a:pt x="51767" y="2897"/>
                    </a:cubicBezTo>
                    <a:cubicBezTo>
                      <a:pt x="50665" y="2908"/>
                      <a:pt x="49560" y="2913"/>
                      <a:pt x="48452" y="2913"/>
                    </a:cubicBezTo>
                    <a:cubicBezTo>
                      <a:pt x="41424" y="2913"/>
                      <a:pt x="34264" y="2714"/>
                      <a:pt x="27117" y="2714"/>
                    </a:cubicBezTo>
                    <a:cubicBezTo>
                      <a:pt x="19386" y="2714"/>
                      <a:pt x="11670" y="2947"/>
                      <a:pt x="4153" y="3921"/>
                    </a:cubicBezTo>
                    <a:cubicBezTo>
                      <a:pt x="4028" y="3852"/>
                      <a:pt x="3891" y="3819"/>
                      <a:pt x="3754" y="3819"/>
                    </a:cubicBezTo>
                    <a:cubicBezTo>
                      <a:pt x="3545" y="3819"/>
                      <a:pt x="3337" y="3896"/>
                      <a:pt x="3172" y="4041"/>
                    </a:cubicBezTo>
                    <a:cubicBezTo>
                      <a:pt x="2769" y="4096"/>
                      <a:pt x="2355" y="4128"/>
                      <a:pt x="1951" y="4183"/>
                    </a:cubicBezTo>
                    <a:cubicBezTo>
                      <a:pt x="753" y="4368"/>
                      <a:pt x="753" y="6417"/>
                      <a:pt x="1951" y="6591"/>
                    </a:cubicBezTo>
                    <a:cubicBezTo>
                      <a:pt x="2180" y="6635"/>
                      <a:pt x="2420" y="6646"/>
                      <a:pt x="2660" y="6679"/>
                    </a:cubicBezTo>
                    <a:cubicBezTo>
                      <a:pt x="1" y="29630"/>
                      <a:pt x="753" y="54902"/>
                      <a:pt x="4066" y="77636"/>
                    </a:cubicBezTo>
                    <a:cubicBezTo>
                      <a:pt x="4213" y="78616"/>
                      <a:pt x="5003" y="79058"/>
                      <a:pt x="5834" y="79058"/>
                    </a:cubicBezTo>
                    <a:cubicBezTo>
                      <a:pt x="5927" y="79058"/>
                      <a:pt x="6021" y="79053"/>
                      <a:pt x="6114" y="79042"/>
                    </a:cubicBezTo>
                    <a:cubicBezTo>
                      <a:pt x="6252" y="79561"/>
                      <a:pt x="6719" y="79925"/>
                      <a:pt x="7256" y="79925"/>
                    </a:cubicBezTo>
                    <a:cubicBezTo>
                      <a:pt x="7271" y="79925"/>
                      <a:pt x="7287" y="79925"/>
                      <a:pt x="7302" y="79924"/>
                    </a:cubicBezTo>
                    <a:cubicBezTo>
                      <a:pt x="33436" y="80152"/>
                      <a:pt x="59563" y="80271"/>
                      <a:pt x="85684" y="80271"/>
                    </a:cubicBezTo>
                    <a:cubicBezTo>
                      <a:pt x="94541" y="80271"/>
                      <a:pt x="103397" y="80257"/>
                      <a:pt x="112252" y="80230"/>
                    </a:cubicBezTo>
                    <a:cubicBezTo>
                      <a:pt x="129373" y="80186"/>
                      <a:pt x="146494" y="80066"/>
                      <a:pt x="163615" y="79968"/>
                    </a:cubicBezTo>
                    <a:cubicBezTo>
                      <a:pt x="164117" y="79965"/>
                      <a:pt x="164619" y="79964"/>
                      <a:pt x="165123" y="79964"/>
                    </a:cubicBezTo>
                    <a:cubicBezTo>
                      <a:pt x="173618" y="79964"/>
                      <a:pt x="182366" y="80370"/>
                      <a:pt x="191058" y="80370"/>
                    </a:cubicBezTo>
                    <a:cubicBezTo>
                      <a:pt x="198550" y="80370"/>
                      <a:pt x="206001" y="80068"/>
                      <a:pt x="213212" y="78944"/>
                    </a:cubicBezTo>
                    <a:cubicBezTo>
                      <a:pt x="214139" y="78802"/>
                      <a:pt x="214553" y="77854"/>
                      <a:pt x="214455" y="76982"/>
                    </a:cubicBezTo>
                    <a:cubicBezTo>
                      <a:pt x="214520" y="76818"/>
                      <a:pt x="214553" y="76644"/>
                      <a:pt x="214575" y="76470"/>
                    </a:cubicBezTo>
                    <a:cubicBezTo>
                      <a:pt x="215294" y="52581"/>
                      <a:pt x="217931" y="27744"/>
                      <a:pt x="215403" y="3954"/>
                    </a:cubicBezTo>
                    <a:cubicBezTo>
                      <a:pt x="215381" y="3856"/>
                      <a:pt x="215348" y="3758"/>
                      <a:pt x="215316" y="3671"/>
                    </a:cubicBezTo>
                    <a:cubicBezTo>
                      <a:pt x="216231" y="2439"/>
                      <a:pt x="215741" y="347"/>
                      <a:pt x="213725" y="281"/>
                    </a:cubicBezTo>
                    <a:cubicBezTo>
                      <a:pt x="207471" y="84"/>
                      <a:pt x="201204" y="0"/>
                      <a:pt x="194929" y="0"/>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24" name="TextBox 23">
            <a:extLst>
              <a:ext uri="{FF2B5EF4-FFF2-40B4-BE49-F238E27FC236}">
                <a16:creationId xmlns:a16="http://schemas.microsoft.com/office/drawing/2014/main" id="{01B7B2C0-D01F-4BBA-AFB3-79DDAA095B1F}"/>
              </a:ext>
            </a:extLst>
          </p:cNvPr>
          <p:cNvSpPr txBox="1"/>
          <p:nvPr/>
        </p:nvSpPr>
        <p:spPr>
          <a:xfrm>
            <a:off x="2766367" y="2183319"/>
            <a:ext cx="3859619" cy="430887"/>
          </a:xfrm>
          <a:prstGeom prst="rect">
            <a:avLst/>
          </a:prstGeom>
          <a:noFill/>
        </p:spPr>
        <p:txBody>
          <a:bodyPr wrap="square" rtlCol="0">
            <a:spAutoFit/>
          </a:bodyPr>
          <a:lstStyle/>
          <a:p>
            <a:pPr algn="ctr"/>
            <a:r>
              <a:rPr lang="en-US" sz="2200" dirty="0" err="1">
                <a:effectLst/>
                <a:latin typeface="+mn-lt"/>
                <a:ea typeface="Calibri" panose="020F0502020204030204" pitchFamily="34" charset="0"/>
                <a:cs typeface="Times New Roman" panose="02020603050405020304" pitchFamily="18" charset="0"/>
              </a:rPr>
              <a:t>Làm</a:t>
            </a:r>
            <a:r>
              <a:rPr lang="en-US" sz="2200" dirty="0">
                <a:effectLst/>
                <a:latin typeface="+mn-lt"/>
                <a:ea typeface="Calibri" panose="020F0502020204030204" pitchFamily="34" charset="0"/>
                <a:cs typeface="Times New Roman" panose="02020603050405020304" pitchFamily="18" charset="0"/>
              </a:rPr>
              <a:t> </a:t>
            </a:r>
            <a:r>
              <a:rPr lang="en-US" sz="2200" dirty="0" err="1">
                <a:effectLst/>
                <a:latin typeface="+mn-lt"/>
                <a:ea typeface="Calibri" panose="020F0502020204030204" pitchFamily="34" charset="0"/>
                <a:cs typeface="Times New Roman" panose="02020603050405020304" pitchFamily="18" charset="0"/>
              </a:rPr>
              <a:t>lắng</a:t>
            </a:r>
            <a:r>
              <a:rPr lang="en-US" sz="2200" dirty="0">
                <a:effectLst/>
                <a:latin typeface="+mn-lt"/>
                <a:ea typeface="Calibri" panose="020F0502020204030204" pitchFamily="34" charset="0"/>
                <a:cs typeface="Times New Roman" panose="02020603050405020304" pitchFamily="18" charset="0"/>
              </a:rPr>
              <a:t> </a:t>
            </a:r>
            <a:r>
              <a:rPr lang="en-US" sz="2200" dirty="0" err="1">
                <a:effectLst/>
                <a:latin typeface="+mn-lt"/>
                <a:ea typeface="Calibri" panose="020F0502020204030204" pitchFamily="34" charset="0"/>
                <a:cs typeface="Times New Roman" panose="02020603050405020304" pitchFamily="18" charset="0"/>
              </a:rPr>
              <a:t>đọng</a:t>
            </a:r>
            <a:r>
              <a:rPr lang="en-US" sz="2200" dirty="0">
                <a:effectLst/>
                <a:latin typeface="+mn-lt"/>
                <a:ea typeface="Calibri" panose="020F0502020204030204" pitchFamily="34" charset="0"/>
                <a:cs typeface="Times New Roman" panose="02020603050405020304" pitchFamily="18" charset="0"/>
              </a:rPr>
              <a:t> </a:t>
            </a:r>
            <a:r>
              <a:rPr lang="en-US" sz="2200" dirty="0" err="1">
                <a:effectLst/>
                <a:latin typeface="+mn-lt"/>
                <a:ea typeface="Calibri" panose="020F0502020204030204" pitchFamily="34" charset="0"/>
                <a:cs typeface="Times New Roman" panose="02020603050405020304" pitchFamily="18" charset="0"/>
              </a:rPr>
              <a:t>muối</a:t>
            </a:r>
            <a:endParaRPr lang="en-US" sz="2200" dirty="0">
              <a:latin typeface="+mn-lt"/>
            </a:endParaRPr>
          </a:p>
        </p:txBody>
      </p:sp>
      <p:sp>
        <p:nvSpPr>
          <p:cNvPr id="25" name="TextBox 24">
            <a:extLst>
              <a:ext uri="{FF2B5EF4-FFF2-40B4-BE49-F238E27FC236}">
                <a16:creationId xmlns:a16="http://schemas.microsoft.com/office/drawing/2014/main" id="{A058B547-1D92-44CF-BEB1-1EF090819CCD}"/>
              </a:ext>
            </a:extLst>
          </p:cNvPr>
          <p:cNvSpPr txBox="1"/>
          <p:nvPr/>
        </p:nvSpPr>
        <p:spPr>
          <a:xfrm>
            <a:off x="2752970" y="2982914"/>
            <a:ext cx="3859619" cy="430887"/>
          </a:xfrm>
          <a:prstGeom prst="rect">
            <a:avLst/>
          </a:prstGeom>
          <a:noFill/>
        </p:spPr>
        <p:txBody>
          <a:bodyPr wrap="square" rtlCol="0">
            <a:spAutoFit/>
          </a:bodyPr>
          <a:lstStyle/>
          <a:p>
            <a:pPr algn="ctr"/>
            <a:r>
              <a:rPr lang="en-US" sz="2200" dirty="0" err="1">
                <a:latin typeface="+mn-lt"/>
              </a:rPr>
              <a:t>Lọc</a:t>
            </a:r>
            <a:r>
              <a:rPr lang="en-US" sz="2200" dirty="0">
                <a:latin typeface="+mn-lt"/>
              </a:rPr>
              <a:t> </a:t>
            </a:r>
            <a:r>
              <a:rPr lang="en-US" sz="2200" dirty="0" err="1">
                <a:latin typeface="+mn-lt"/>
              </a:rPr>
              <a:t>lấy</a:t>
            </a:r>
            <a:r>
              <a:rPr lang="en-US" sz="2200" dirty="0">
                <a:latin typeface="+mn-lt"/>
              </a:rPr>
              <a:t> </a:t>
            </a:r>
            <a:r>
              <a:rPr lang="en-US" sz="2200" dirty="0" err="1">
                <a:latin typeface="+mn-lt"/>
              </a:rPr>
              <a:t>muối</a:t>
            </a:r>
            <a:r>
              <a:rPr lang="en-US" sz="2200" dirty="0">
                <a:latin typeface="+mn-lt"/>
              </a:rPr>
              <a:t> </a:t>
            </a:r>
            <a:r>
              <a:rPr lang="en-US" sz="2200" dirty="0" err="1">
                <a:latin typeface="+mn-lt"/>
              </a:rPr>
              <a:t>từ</a:t>
            </a:r>
            <a:r>
              <a:rPr lang="en-US" sz="2200" dirty="0">
                <a:latin typeface="+mn-lt"/>
              </a:rPr>
              <a:t> </a:t>
            </a:r>
            <a:r>
              <a:rPr lang="en-US" sz="2200" dirty="0" err="1">
                <a:latin typeface="+mn-lt"/>
              </a:rPr>
              <a:t>nước</a:t>
            </a:r>
            <a:r>
              <a:rPr lang="en-US" sz="2200" dirty="0">
                <a:latin typeface="+mn-lt"/>
              </a:rPr>
              <a:t> </a:t>
            </a:r>
            <a:r>
              <a:rPr lang="en-US" sz="2200" dirty="0" err="1">
                <a:latin typeface="+mn-lt"/>
              </a:rPr>
              <a:t>biển</a:t>
            </a:r>
            <a:endParaRPr lang="en-US" sz="2200" dirty="0">
              <a:latin typeface="+mn-lt"/>
            </a:endParaRPr>
          </a:p>
        </p:txBody>
      </p:sp>
      <p:sp>
        <p:nvSpPr>
          <p:cNvPr id="26" name="TextBox 25">
            <a:extLst>
              <a:ext uri="{FF2B5EF4-FFF2-40B4-BE49-F238E27FC236}">
                <a16:creationId xmlns:a16="http://schemas.microsoft.com/office/drawing/2014/main" id="{13E0A6FA-BDB6-47ED-BBB2-18E36F6004F5}"/>
              </a:ext>
            </a:extLst>
          </p:cNvPr>
          <p:cNvSpPr txBox="1"/>
          <p:nvPr/>
        </p:nvSpPr>
        <p:spPr>
          <a:xfrm>
            <a:off x="2642189" y="3681763"/>
            <a:ext cx="3859619" cy="430887"/>
          </a:xfrm>
          <a:prstGeom prst="rect">
            <a:avLst/>
          </a:prstGeom>
          <a:noFill/>
        </p:spPr>
        <p:txBody>
          <a:bodyPr wrap="square" rtlCol="0">
            <a:spAutoFit/>
          </a:bodyPr>
          <a:lstStyle/>
          <a:p>
            <a:pPr algn="ctr"/>
            <a:r>
              <a:rPr lang="en-US" sz="2200" dirty="0" err="1">
                <a:latin typeface="+mn-lt"/>
                <a:cs typeface="Times New Roman" panose="02020603050405020304" pitchFamily="18" charset="0"/>
              </a:rPr>
              <a:t>Làm</a:t>
            </a:r>
            <a:r>
              <a:rPr lang="en-US" sz="2200" dirty="0">
                <a:latin typeface="+mn-lt"/>
                <a:cs typeface="Times New Roman" panose="02020603050405020304" pitchFamily="18" charset="0"/>
              </a:rPr>
              <a:t> bay </a:t>
            </a:r>
            <a:r>
              <a:rPr lang="en-US" sz="2200" dirty="0" err="1">
                <a:latin typeface="+mn-lt"/>
                <a:cs typeface="Times New Roman" panose="02020603050405020304" pitchFamily="18" charset="0"/>
              </a:rPr>
              <a:t>hơi</a:t>
            </a:r>
            <a:r>
              <a:rPr lang="en-US" sz="2200" dirty="0">
                <a:latin typeface="+mn-lt"/>
                <a:cs typeface="Times New Roman" panose="02020603050405020304" pitchFamily="18" charset="0"/>
              </a:rPr>
              <a:t> </a:t>
            </a:r>
            <a:r>
              <a:rPr lang="en-US" sz="2200" dirty="0" err="1">
                <a:latin typeface="+mn-lt"/>
                <a:cs typeface="Times New Roman" panose="02020603050405020304" pitchFamily="18" charset="0"/>
              </a:rPr>
              <a:t>nước</a:t>
            </a:r>
            <a:r>
              <a:rPr lang="en-US" sz="2200" dirty="0">
                <a:latin typeface="+mn-lt"/>
                <a:cs typeface="Times New Roman" panose="02020603050405020304" pitchFamily="18" charset="0"/>
              </a:rPr>
              <a:t> </a:t>
            </a:r>
            <a:r>
              <a:rPr lang="en-US" sz="2200" dirty="0" err="1">
                <a:latin typeface="+mn-lt"/>
                <a:cs typeface="Times New Roman" panose="02020603050405020304" pitchFamily="18" charset="0"/>
              </a:rPr>
              <a:t>biển</a:t>
            </a:r>
            <a:endParaRPr lang="en-US" sz="2200" dirty="0">
              <a:latin typeface="+mn-lt"/>
            </a:endParaRPr>
          </a:p>
        </p:txBody>
      </p:sp>
      <p:sp>
        <p:nvSpPr>
          <p:cNvPr id="27" name="TextBox 26">
            <a:extLst>
              <a:ext uri="{FF2B5EF4-FFF2-40B4-BE49-F238E27FC236}">
                <a16:creationId xmlns:a16="http://schemas.microsoft.com/office/drawing/2014/main" id="{90E0D236-5BC8-4F4D-AB4C-96830927EECD}"/>
              </a:ext>
            </a:extLst>
          </p:cNvPr>
          <p:cNvSpPr txBox="1"/>
          <p:nvPr/>
        </p:nvSpPr>
        <p:spPr>
          <a:xfrm>
            <a:off x="2223705" y="4440196"/>
            <a:ext cx="4944945" cy="430887"/>
          </a:xfrm>
          <a:prstGeom prst="rect">
            <a:avLst/>
          </a:prstGeom>
          <a:noFill/>
        </p:spPr>
        <p:txBody>
          <a:bodyPr wrap="square" rtlCol="0">
            <a:spAutoFit/>
          </a:bodyPr>
          <a:lstStyle/>
          <a:p>
            <a:pPr algn="ctr"/>
            <a:r>
              <a:rPr lang="en-US" sz="2200" dirty="0" err="1">
                <a:effectLst/>
                <a:latin typeface="+mn-lt"/>
                <a:ea typeface="Calibri" panose="020F0502020204030204" pitchFamily="34" charset="0"/>
                <a:cs typeface="Times New Roman" panose="02020603050405020304" pitchFamily="18" charset="0"/>
              </a:rPr>
              <a:t>Cô</a:t>
            </a:r>
            <a:r>
              <a:rPr lang="en-US" sz="2200" dirty="0">
                <a:effectLst/>
                <a:latin typeface="+mn-lt"/>
                <a:ea typeface="Calibri" panose="020F0502020204030204" pitchFamily="34" charset="0"/>
                <a:cs typeface="Times New Roman" panose="02020603050405020304" pitchFamily="18" charset="0"/>
              </a:rPr>
              <a:t> </a:t>
            </a:r>
            <a:r>
              <a:rPr lang="en-US" sz="2200" dirty="0" err="1">
                <a:effectLst/>
                <a:latin typeface="+mn-lt"/>
                <a:ea typeface="Calibri" panose="020F0502020204030204" pitchFamily="34" charset="0"/>
                <a:cs typeface="Times New Roman" panose="02020603050405020304" pitchFamily="18" charset="0"/>
              </a:rPr>
              <a:t>cạn</a:t>
            </a:r>
            <a:r>
              <a:rPr lang="en-US" sz="2200" dirty="0">
                <a:effectLst/>
                <a:latin typeface="+mn-lt"/>
                <a:ea typeface="Calibri" panose="020F0502020204030204" pitchFamily="34" charset="0"/>
                <a:cs typeface="Times New Roman" panose="02020603050405020304" pitchFamily="18" charset="0"/>
              </a:rPr>
              <a:t> </a:t>
            </a:r>
            <a:r>
              <a:rPr lang="en-US" sz="2200" dirty="0" err="1">
                <a:effectLst/>
                <a:latin typeface="+mn-lt"/>
                <a:ea typeface="Calibri" panose="020F0502020204030204" pitchFamily="34" charset="0"/>
                <a:cs typeface="Times New Roman" panose="02020603050405020304" pitchFamily="18" charset="0"/>
              </a:rPr>
              <a:t>nước</a:t>
            </a:r>
            <a:r>
              <a:rPr lang="en-US" sz="2200" dirty="0">
                <a:effectLst/>
                <a:latin typeface="+mn-lt"/>
                <a:ea typeface="Calibri" panose="020F0502020204030204" pitchFamily="34" charset="0"/>
                <a:cs typeface="Times New Roman" panose="02020603050405020304" pitchFamily="18" charset="0"/>
              </a:rPr>
              <a:t> </a:t>
            </a:r>
            <a:r>
              <a:rPr lang="en-US" sz="2200" dirty="0" err="1">
                <a:effectLst/>
                <a:latin typeface="+mn-lt"/>
                <a:ea typeface="Calibri" panose="020F0502020204030204" pitchFamily="34" charset="0"/>
                <a:cs typeface="Times New Roman" panose="02020603050405020304" pitchFamily="18" charset="0"/>
              </a:rPr>
              <a:t>biển</a:t>
            </a:r>
            <a:endParaRPr lang="en-US" sz="2200" dirty="0">
              <a:latin typeface="+mn-lt"/>
            </a:endParaRPr>
          </a:p>
        </p:txBody>
      </p:sp>
      <p:sp>
        <p:nvSpPr>
          <p:cNvPr id="28" name="Google Shape;1000;p34">
            <a:extLst>
              <a:ext uri="{FF2B5EF4-FFF2-40B4-BE49-F238E27FC236}">
                <a16:creationId xmlns:a16="http://schemas.microsoft.com/office/drawing/2014/main" id="{0DB16643-D51F-499E-8A48-CFEA839537D5}"/>
              </a:ext>
            </a:extLst>
          </p:cNvPr>
          <p:cNvSpPr/>
          <p:nvPr/>
        </p:nvSpPr>
        <p:spPr>
          <a:xfrm>
            <a:off x="1788679" y="3691309"/>
            <a:ext cx="543642" cy="511818"/>
          </a:xfrm>
          <a:prstGeom prst="ellipse">
            <a:avLst/>
          </a:prstGeom>
          <a:solidFill>
            <a:schemeClr val="tx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US" sz="2200" dirty="0">
                <a:solidFill>
                  <a:schemeClr val="bg1"/>
                </a:solidFill>
              </a:rPr>
              <a:t>C</a:t>
            </a:r>
            <a:endParaRPr sz="2200" dirty="0">
              <a:solidFill>
                <a:schemeClr val="bg1"/>
              </a:solidFill>
            </a:endParaRPr>
          </a:p>
        </p:txBody>
      </p:sp>
    </p:spTree>
    <p:extLst>
      <p:ext uri="{BB962C8B-B14F-4D97-AF65-F5344CB8AC3E}">
        <p14:creationId xmlns:p14="http://schemas.microsoft.com/office/powerpoint/2010/main" val="947266600"/>
      </p:ext>
    </p:extLst>
  </p:cSld>
  <p:clrMapOvr>
    <a:masterClrMapping/>
  </p:clrMapOvr>
  <mc:AlternateContent xmlns:mc="http://schemas.openxmlformats.org/markup-compatibility/2006" xmlns:p14="http://schemas.microsoft.com/office/powerpoint/2010/main">
    <mc:Choice Requires="p14">
      <p:transition p14:dur="300">
        <p:push dir="u"/>
      </p:transition>
    </mc:Choice>
    <mc:Fallback xmlns="">
      <p:transition>
        <p:push dir="u"/>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3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ipe(left)">
                                      <p:cBhvr>
                                        <p:cTn id="12" dur="300"/>
                                        <p:tgtEl>
                                          <p:spTgt spid="3"/>
                                        </p:tgtEl>
                                      </p:cBhvr>
                                    </p:animEffect>
                                  </p:childTnLst>
                                </p:cTn>
                              </p:par>
                              <p:par>
                                <p:cTn id="13" presetID="22" presetClass="entr" presetSubtype="8" fill="hold" grpId="0" nodeType="withEffect">
                                  <p:stCondLst>
                                    <p:cond delay="0"/>
                                  </p:stCondLst>
                                  <p:childTnLst>
                                    <p:set>
                                      <p:cBhvr>
                                        <p:cTn id="14" dur="1" fill="hold">
                                          <p:stCondLst>
                                            <p:cond delay="0"/>
                                          </p:stCondLst>
                                        </p:cTn>
                                        <p:tgtEl>
                                          <p:spTgt spid="24"/>
                                        </p:tgtEl>
                                        <p:attrNameLst>
                                          <p:attrName>style.visibility</p:attrName>
                                        </p:attrNameLst>
                                      </p:cBhvr>
                                      <p:to>
                                        <p:strVal val="visible"/>
                                      </p:to>
                                    </p:set>
                                    <p:animEffect transition="in" filter="wipe(left)">
                                      <p:cBhvr>
                                        <p:cTn id="15" dur="300"/>
                                        <p:tgtEl>
                                          <p:spTgt spid="24"/>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8" fill="hold" nodeType="click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wipe(left)">
                                      <p:cBhvr>
                                        <p:cTn id="20" dur="300"/>
                                        <p:tgtEl>
                                          <p:spTgt spid="9"/>
                                        </p:tgtEl>
                                      </p:cBhvr>
                                    </p:animEffect>
                                  </p:childTnLst>
                                </p:cTn>
                              </p:par>
                              <p:par>
                                <p:cTn id="21" presetID="22" presetClass="entr" presetSubtype="8" fill="hold" grpId="0" nodeType="withEffect">
                                  <p:stCondLst>
                                    <p:cond delay="0"/>
                                  </p:stCondLst>
                                  <p:childTnLst>
                                    <p:set>
                                      <p:cBhvr>
                                        <p:cTn id="22" dur="1" fill="hold">
                                          <p:stCondLst>
                                            <p:cond delay="0"/>
                                          </p:stCondLst>
                                        </p:cTn>
                                        <p:tgtEl>
                                          <p:spTgt spid="25"/>
                                        </p:tgtEl>
                                        <p:attrNameLst>
                                          <p:attrName>style.visibility</p:attrName>
                                        </p:attrNameLst>
                                      </p:cBhvr>
                                      <p:to>
                                        <p:strVal val="visible"/>
                                      </p:to>
                                    </p:set>
                                    <p:animEffect transition="in" filter="wipe(left)">
                                      <p:cBhvr>
                                        <p:cTn id="23" dur="300"/>
                                        <p:tgtEl>
                                          <p:spTgt spid="25"/>
                                        </p:tgtEl>
                                      </p:cBhvr>
                                    </p:animEffect>
                                  </p:childTnLst>
                                </p:cTn>
                              </p:par>
                            </p:childTnLst>
                          </p:cTn>
                        </p:par>
                      </p:childTnLst>
                    </p:cTn>
                  </p:par>
                  <p:par>
                    <p:cTn id="24" fill="hold">
                      <p:stCondLst>
                        <p:cond delay="indefinite"/>
                      </p:stCondLst>
                      <p:childTnLst>
                        <p:par>
                          <p:cTn id="25" fill="hold">
                            <p:stCondLst>
                              <p:cond delay="0"/>
                            </p:stCondLst>
                            <p:childTnLst>
                              <p:par>
                                <p:cTn id="26" presetID="22" presetClass="entr" presetSubtype="8" fill="hold" nodeType="clickEffect">
                                  <p:stCondLst>
                                    <p:cond delay="0"/>
                                  </p:stCondLst>
                                  <p:childTnLst>
                                    <p:set>
                                      <p:cBhvr>
                                        <p:cTn id="27" dur="1" fill="hold">
                                          <p:stCondLst>
                                            <p:cond delay="0"/>
                                          </p:stCondLst>
                                        </p:cTn>
                                        <p:tgtEl>
                                          <p:spTgt spid="14"/>
                                        </p:tgtEl>
                                        <p:attrNameLst>
                                          <p:attrName>style.visibility</p:attrName>
                                        </p:attrNameLst>
                                      </p:cBhvr>
                                      <p:to>
                                        <p:strVal val="visible"/>
                                      </p:to>
                                    </p:set>
                                    <p:animEffect transition="in" filter="wipe(left)">
                                      <p:cBhvr>
                                        <p:cTn id="28" dur="300"/>
                                        <p:tgtEl>
                                          <p:spTgt spid="14"/>
                                        </p:tgtEl>
                                      </p:cBhvr>
                                    </p:animEffect>
                                  </p:childTnLst>
                                </p:cTn>
                              </p:par>
                              <p:par>
                                <p:cTn id="29" presetID="22" presetClass="entr" presetSubtype="8" fill="hold" grpId="0" nodeType="withEffect">
                                  <p:stCondLst>
                                    <p:cond delay="0"/>
                                  </p:stCondLst>
                                  <p:childTnLst>
                                    <p:set>
                                      <p:cBhvr>
                                        <p:cTn id="30" dur="1" fill="hold">
                                          <p:stCondLst>
                                            <p:cond delay="0"/>
                                          </p:stCondLst>
                                        </p:cTn>
                                        <p:tgtEl>
                                          <p:spTgt spid="26"/>
                                        </p:tgtEl>
                                        <p:attrNameLst>
                                          <p:attrName>style.visibility</p:attrName>
                                        </p:attrNameLst>
                                      </p:cBhvr>
                                      <p:to>
                                        <p:strVal val="visible"/>
                                      </p:to>
                                    </p:set>
                                    <p:animEffect transition="in" filter="wipe(left)">
                                      <p:cBhvr>
                                        <p:cTn id="31" dur="300"/>
                                        <p:tgtEl>
                                          <p:spTgt spid="26"/>
                                        </p:tgtEl>
                                      </p:cBhvr>
                                    </p:animEffect>
                                  </p:childTnLst>
                                </p:cTn>
                              </p:par>
                            </p:childTnLst>
                          </p:cTn>
                        </p:par>
                      </p:childTnLst>
                    </p:cTn>
                  </p:par>
                  <p:par>
                    <p:cTn id="32" fill="hold">
                      <p:stCondLst>
                        <p:cond delay="indefinite"/>
                      </p:stCondLst>
                      <p:childTnLst>
                        <p:par>
                          <p:cTn id="33" fill="hold">
                            <p:stCondLst>
                              <p:cond delay="0"/>
                            </p:stCondLst>
                            <p:childTnLst>
                              <p:par>
                                <p:cTn id="34" presetID="22" presetClass="entr" presetSubtype="8" fill="hold" nodeType="clickEffect">
                                  <p:stCondLst>
                                    <p:cond delay="0"/>
                                  </p:stCondLst>
                                  <p:childTnLst>
                                    <p:set>
                                      <p:cBhvr>
                                        <p:cTn id="35" dur="1" fill="hold">
                                          <p:stCondLst>
                                            <p:cond delay="0"/>
                                          </p:stCondLst>
                                        </p:cTn>
                                        <p:tgtEl>
                                          <p:spTgt spid="19"/>
                                        </p:tgtEl>
                                        <p:attrNameLst>
                                          <p:attrName>style.visibility</p:attrName>
                                        </p:attrNameLst>
                                      </p:cBhvr>
                                      <p:to>
                                        <p:strVal val="visible"/>
                                      </p:to>
                                    </p:set>
                                    <p:animEffect transition="in" filter="wipe(left)">
                                      <p:cBhvr>
                                        <p:cTn id="36" dur="300"/>
                                        <p:tgtEl>
                                          <p:spTgt spid="19"/>
                                        </p:tgtEl>
                                      </p:cBhvr>
                                    </p:animEffect>
                                  </p:childTnLst>
                                </p:cTn>
                              </p:par>
                              <p:par>
                                <p:cTn id="37" presetID="22" presetClass="entr" presetSubtype="8" fill="hold" grpId="0" nodeType="withEffect">
                                  <p:stCondLst>
                                    <p:cond delay="0"/>
                                  </p:stCondLst>
                                  <p:childTnLst>
                                    <p:set>
                                      <p:cBhvr>
                                        <p:cTn id="38" dur="1" fill="hold">
                                          <p:stCondLst>
                                            <p:cond delay="0"/>
                                          </p:stCondLst>
                                        </p:cTn>
                                        <p:tgtEl>
                                          <p:spTgt spid="27"/>
                                        </p:tgtEl>
                                        <p:attrNameLst>
                                          <p:attrName>style.visibility</p:attrName>
                                        </p:attrNameLst>
                                      </p:cBhvr>
                                      <p:to>
                                        <p:strVal val="visible"/>
                                      </p:to>
                                    </p:set>
                                    <p:animEffect transition="in" filter="wipe(left)">
                                      <p:cBhvr>
                                        <p:cTn id="39" dur="300"/>
                                        <p:tgtEl>
                                          <p:spTgt spid="27"/>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8"/>
                                        </p:tgtEl>
                                        <p:attrNameLst>
                                          <p:attrName>style.visibility</p:attrName>
                                        </p:attrNameLst>
                                      </p:cBhvr>
                                      <p:to>
                                        <p:strVal val="visible"/>
                                      </p:to>
                                    </p:set>
                                    <p:animEffect transition="in" filter="fade">
                                      <p:cBhvr>
                                        <p:cTn id="44" dur="300"/>
                                        <p:tgtEl>
                                          <p:spTgt spid="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24" grpId="0"/>
      <p:bldP spid="25" grpId="0"/>
      <p:bldP spid="26" grpId="0"/>
      <p:bldP spid="27" grpId="0"/>
      <p:bldP spid="28"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Google Shape;600;p25">
            <a:extLst>
              <a:ext uri="{FF2B5EF4-FFF2-40B4-BE49-F238E27FC236}">
                <a16:creationId xmlns:a16="http://schemas.microsoft.com/office/drawing/2014/main" id="{A46C3122-2B1E-4234-9F5B-10D66E6686C7}"/>
              </a:ext>
            </a:extLst>
          </p:cNvPr>
          <p:cNvSpPr txBox="1">
            <a:spLocks/>
          </p:cNvSpPr>
          <p:nvPr/>
        </p:nvSpPr>
        <p:spPr>
          <a:xfrm>
            <a:off x="1195960" y="257218"/>
            <a:ext cx="6752076" cy="732900"/>
          </a:xfrm>
          <a:prstGeom prst="rect">
            <a:avLst/>
          </a:prstGeom>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3400" b="1" dirty="0">
                <a:solidFill>
                  <a:schemeClr val="accent6">
                    <a:lumMod val="50000"/>
                  </a:schemeClr>
                </a:solidFill>
                <a:latin typeface="+mj-lt"/>
              </a:rPr>
              <a:t>LUYỆN TẬP</a:t>
            </a:r>
          </a:p>
        </p:txBody>
      </p:sp>
      <p:sp>
        <p:nvSpPr>
          <p:cNvPr id="8" name="TextBox 7">
            <a:extLst>
              <a:ext uri="{FF2B5EF4-FFF2-40B4-BE49-F238E27FC236}">
                <a16:creationId xmlns:a16="http://schemas.microsoft.com/office/drawing/2014/main" id="{63E12D33-34E2-41AA-8E1B-587C06CD0058}"/>
              </a:ext>
            </a:extLst>
          </p:cNvPr>
          <p:cNvSpPr txBox="1"/>
          <p:nvPr/>
        </p:nvSpPr>
        <p:spPr>
          <a:xfrm>
            <a:off x="947931" y="990118"/>
            <a:ext cx="7248129" cy="537391"/>
          </a:xfrm>
          <a:prstGeom prst="rect">
            <a:avLst/>
          </a:prstGeom>
          <a:noFill/>
        </p:spPr>
        <p:txBody>
          <a:bodyPr wrap="square" rtlCol="0">
            <a:spAutoFit/>
          </a:bodyPr>
          <a:lstStyle/>
          <a:p>
            <a:pPr algn="just">
              <a:lnSpc>
                <a:spcPct val="150000"/>
              </a:lnSpc>
            </a:pPr>
            <a:r>
              <a:rPr lang="en-US" sz="2200" dirty="0" err="1"/>
              <a:t>Câu</a:t>
            </a:r>
            <a:r>
              <a:rPr lang="en-US" sz="2200" dirty="0"/>
              <a:t> 5: </a:t>
            </a:r>
            <a:r>
              <a:rPr lang="en-US" sz="2200" dirty="0" err="1"/>
              <a:t>Tác</a:t>
            </a:r>
            <a:r>
              <a:rPr lang="en-US" sz="2200" dirty="0"/>
              <a:t> </a:t>
            </a:r>
            <a:r>
              <a:rPr lang="en-US" sz="2200" dirty="0" err="1"/>
              <a:t>dụng</a:t>
            </a:r>
            <a:r>
              <a:rPr lang="en-US" sz="2200" dirty="0"/>
              <a:t> </a:t>
            </a:r>
            <a:r>
              <a:rPr lang="en-US" sz="2200" dirty="0" err="1"/>
              <a:t>chủ</a:t>
            </a:r>
            <a:r>
              <a:rPr lang="en-US" sz="2200" dirty="0"/>
              <a:t> </a:t>
            </a:r>
            <a:r>
              <a:rPr lang="en-US" sz="2200" dirty="0" err="1"/>
              <a:t>yếu</a:t>
            </a:r>
            <a:r>
              <a:rPr lang="en-US" sz="2200" dirty="0"/>
              <a:t> </a:t>
            </a:r>
            <a:r>
              <a:rPr lang="en-US" sz="2200" dirty="0" err="1"/>
              <a:t>của</a:t>
            </a:r>
            <a:r>
              <a:rPr lang="en-US" sz="2200" dirty="0"/>
              <a:t> </a:t>
            </a:r>
            <a:r>
              <a:rPr lang="en-US" sz="2200" dirty="0" err="1"/>
              <a:t>việc</a:t>
            </a:r>
            <a:r>
              <a:rPr lang="en-US" sz="2200" dirty="0"/>
              <a:t> </a:t>
            </a:r>
            <a:r>
              <a:rPr lang="en-US" sz="2200" dirty="0" err="1"/>
              <a:t>đeo</a:t>
            </a:r>
            <a:r>
              <a:rPr lang="en-US" sz="2200" dirty="0"/>
              <a:t> </a:t>
            </a:r>
            <a:r>
              <a:rPr lang="en-US" sz="2200" dirty="0" err="1"/>
              <a:t>khẩu</a:t>
            </a:r>
            <a:r>
              <a:rPr lang="en-US" sz="2200" dirty="0"/>
              <a:t> </a:t>
            </a:r>
            <a:r>
              <a:rPr lang="en-US" sz="2200" dirty="0" err="1"/>
              <a:t>trang</a:t>
            </a:r>
            <a:r>
              <a:rPr lang="en-US" sz="2200" dirty="0"/>
              <a:t> </a:t>
            </a:r>
            <a:r>
              <a:rPr lang="en-US" sz="2200" dirty="0" err="1"/>
              <a:t>là</a:t>
            </a:r>
            <a:r>
              <a:rPr lang="en-US" sz="2200" dirty="0"/>
              <a:t> </a:t>
            </a:r>
            <a:r>
              <a:rPr lang="en-US" sz="2200" dirty="0" err="1"/>
              <a:t>gì</a:t>
            </a:r>
            <a:r>
              <a:rPr lang="en-US" sz="2200" dirty="0"/>
              <a:t>?</a:t>
            </a:r>
            <a:endParaRPr lang="en-US" sz="2200" dirty="0">
              <a:solidFill>
                <a:schemeClr val="tx1"/>
              </a:solidFill>
              <a:latin typeface="+mn-lt"/>
            </a:endParaRPr>
          </a:p>
        </p:txBody>
      </p:sp>
      <p:sp>
        <p:nvSpPr>
          <p:cNvPr id="4" name="Arrow: Chevron 3">
            <a:extLst>
              <a:ext uri="{FF2B5EF4-FFF2-40B4-BE49-F238E27FC236}">
                <a16:creationId xmlns:a16="http://schemas.microsoft.com/office/drawing/2014/main" id="{70384509-8402-4ACF-A715-DAD104D9A0BD}"/>
              </a:ext>
            </a:extLst>
          </p:cNvPr>
          <p:cNvSpPr/>
          <p:nvPr/>
        </p:nvSpPr>
        <p:spPr>
          <a:xfrm>
            <a:off x="998477" y="1887695"/>
            <a:ext cx="7147041" cy="551785"/>
          </a:xfrm>
          <a:prstGeom prst="chevron">
            <a:avLst/>
          </a:prstGeom>
          <a:solidFill>
            <a:schemeClr val="accent2">
              <a:lumMod val="75000"/>
            </a:schemeClr>
          </a:solidFill>
          <a:ln w="28575">
            <a:solidFill>
              <a:schemeClr val="accent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vi-VN" sz="2200" dirty="0">
                <a:solidFill>
                  <a:schemeClr val="tx1"/>
                </a:solidFill>
              </a:rPr>
              <a:t>Tách hơi nước ra khỏi không khí hít vào</a:t>
            </a:r>
            <a:endParaRPr lang="en-US" sz="2200" dirty="0">
              <a:solidFill>
                <a:schemeClr val="tx1"/>
              </a:solidFill>
            </a:endParaRPr>
          </a:p>
        </p:txBody>
      </p:sp>
      <p:sp>
        <p:nvSpPr>
          <p:cNvPr id="18" name="Arrow: Chevron 17">
            <a:extLst>
              <a:ext uri="{FF2B5EF4-FFF2-40B4-BE49-F238E27FC236}">
                <a16:creationId xmlns:a16="http://schemas.microsoft.com/office/drawing/2014/main" id="{1F92951C-4497-48D4-87D9-DBE93056686C}"/>
              </a:ext>
            </a:extLst>
          </p:cNvPr>
          <p:cNvSpPr/>
          <p:nvPr/>
        </p:nvSpPr>
        <p:spPr>
          <a:xfrm>
            <a:off x="998474" y="2629793"/>
            <a:ext cx="7147041" cy="551785"/>
          </a:xfrm>
          <a:prstGeom prst="chevron">
            <a:avLst/>
          </a:prstGeom>
          <a:solidFill>
            <a:schemeClr val="accent2">
              <a:lumMod val="75000"/>
            </a:schemeClr>
          </a:solidFill>
          <a:ln w="28575">
            <a:solidFill>
              <a:schemeClr val="accent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200" dirty="0" err="1">
                <a:solidFill>
                  <a:schemeClr val="tx1"/>
                </a:solidFill>
              </a:rPr>
              <a:t>Tách</a:t>
            </a:r>
            <a:r>
              <a:rPr lang="en-US" sz="2200" dirty="0">
                <a:solidFill>
                  <a:schemeClr val="tx1"/>
                </a:solidFill>
              </a:rPr>
              <a:t> oxygen ra </a:t>
            </a:r>
            <a:r>
              <a:rPr lang="en-US" sz="2200" dirty="0" err="1">
                <a:solidFill>
                  <a:schemeClr val="tx1"/>
                </a:solidFill>
              </a:rPr>
              <a:t>khỏi</a:t>
            </a:r>
            <a:r>
              <a:rPr lang="en-US" sz="2200" dirty="0">
                <a:solidFill>
                  <a:schemeClr val="tx1"/>
                </a:solidFill>
              </a:rPr>
              <a:t> </a:t>
            </a:r>
            <a:r>
              <a:rPr lang="en-US" sz="2200" dirty="0" err="1">
                <a:solidFill>
                  <a:schemeClr val="tx1"/>
                </a:solidFill>
              </a:rPr>
              <a:t>không</a:t>
            </a:r>
            <a:r>
              <a:rPr lang="en-US" sz="2200" dirty="0">
                <a:solidFill>
                  <a:schemeClr val="tx1"/>
                </a:solidFill>
              </a:rPr>
              <a:t> </a:t>
            </a:r>
            <a:r>
              <a:rPr lang="en-US" sz="2200" dirty="0" err="1">
                <a:solidFill>
                  <a:schemeClr val="tx1"/>
                </a:solidFill>
              </a:rPr>
              <a:t>khí</a:t>
            </a:r>
            <a:r>
              <a:rPr lang="en-US" sz="2200" dirty="0">
                <a:solidFill>
                  <a:schemeClr val="tx1"/>
                </a:solidFill>
              </a:rPr>
              <a:t> </a:t>
            </a:r>
            <a:r>
              <a:rPr lang="en-US" sz="2200" dirty="0" err="1">
                <a:solidFill>
                  <a:schemeClr val="tx1"/>
                </a:solidFill>
              </a:rPr>
              <a:t>hít</a:t>
            </a:r>
            <a:r>
              <a:rPr lang="en-US" sz="2200" dirty="0">
                <a:solidFill>
                  <a:schemeClr val="tx1"/>
                </a:solidFill>
              </a:rPr>
              <a:t> </a:t>
            </a:r>
            <a:r>
              <a:rPr lang="en-US" sz="2200" dirty="0" err="1">
                <a:solidFill>
                  <a:schemeClr val="tx1"/>
                </a:solidFill>
              </a:rPr>
              <a:t>vào</a:t>
            </a:r>
            <a:endParaRPr lang="en-US" sz="2200" dirty="0">
              <a:solidFill>
                <a:schemeClr val="tx1"/>
              </a:solidFill>
            </a:endParaRPr>
          </a:p>
        </p:txBody>
      </p:sp>
      <p:sp>
        <p:nvSpPr>
          <p:cNvPr id="19" name="Arrow: Chevron 18">
            <a:extLst>
              <a:ext uri="{FF2B5EF4-FFF2-40B4-BE49-F238E27FC236}">
                <a16:creationId xmlns:a16="http://schemas.microsoft.com/office/drawing/2014/main" id="{1ED79DD9-B1A9-4CDF-994A-B41BC0B426D8}"/>
              </a:ext>
            </a:extLst>
          </p:cNvPr>
          <p:cNvSpPr/>
          <p:nvPr/>
        </p:nvSpPr>
        <p:spPr>
          <a:xfrm>
            <a:off x="998474" y="3371891"/>
            <a:ext cx="7147041" cy="551783"/>
          </a:xfrm>
          <a:prstGeom prst="chevron">
            <a:avLst/>
          </a:prstGeom>
          <a:solidFill>
            <a:schemeClr val="accent2">
              <a:lumMod val="75000"/>
            </a:schemeClr>
          </a:solidFill>
          <a:ln w="28575">
            <a:solidFill>
              <a:schemeClr val="accent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200" dirty="0" err="1">
                <a:solidFill>
                  <a:schemeClr val="tx1"/>
                </a:solidFill>
              </a:rPr>
              <a:t>Tách</a:t>
            </a:r>
            <a:r>
              <a:rPr lang="en-US" sz="2200" dirty="0">
                <a:solidFill>
                  <a:schemeClr val="tx1"/>
                </a:solidFill>
              </a:rPr>
              <a:t> </a:t>
            </a:r>
            <a:r>
              <a:rPr lang="en-US" sz="2200" dirty="0" err="1">
                <a:solidFill>
                  <a:schemeClr val="tx1"/>
                </a:solidFill>
              </a:rPr>
              <a:t>khí</a:t>
            </a:r>
            <a:r>
              <a:rPr lang="en-US" sz="2200" dirty="0">
                <a:solidFill>
                  <a:schemeClr val="tx1"/>
                </a:solidFill>
              </a:rPr>
              <a:t> carbon dioxide ra </a:t>
            </a:r>
            <a:r>
              <a:rPr lang="en-US" sz="2200" dirty="0" err="1">
                <a:solidFill>
                  <a:schemeClr val="tx1"/>
                </a:solidFill>
              </a:rPr>
              <a:t>khỏi</a:t>
            </a:r>
            <a:r>
              <a:rPr lang="en-US" sz="2200" dirty="0">
                <a:solidFill>
                  <a:schemeClr val="tx1"/>
                </a:solidFill>
              </a:rPr>
              <a:t> </a:t>
            </a:r>
            <a:r>
              <a:rPr lang="en-US" sz="2200" dirty="0" err="1">
                <a:solidFill>
                  <a:schemeClr val="tx1"/>
                </a:solidFill>
              </a:rPr>
              <a:t>không</a:t>
            </a:r>
            <a:r>
              <a:rPr lang="en-US" sz="2200" dirty="0">
                <a:solidFill>
                  <a:schemeClr val="tx1"/>
                </a:solidFill>
              </a:rPr>
              <a:t> </a:t>
            </a:r>
            <a:r>
              <a:rPr lang="en-US" sz="2200" dirty="0" err="1">
                <a:solidFill>
                  <a:schemeClr val="tx1"/>
                </a:solidFill>
              </a:rPr>
              <a:t>khí</a:t>
            </a:r>
            <a:r>
              <a:rPr lang="en-US" sz="2200" dirty="0">
                <a:solidFill>
                  <a:schemeClr val="tx1"/>
                </a:solidFill>
              </a:rPr>
              <a:t> </a:t>
            </a:r>
            <a:r>
              <a:rPr lang="en-US" sz="2200" dirty="0" err="1">
                <a:solidFill>
                  <a:schemeClr val="tx1"/>
                </a:solidFill>
              </a:rPr>
              <a:t>hít</a:t>
            </a:r>
            <a:r>
              <a:rPr lang="en-US" sz="2200" dirty="0">
                <a:solidFill>
                  <a:schemeClr val="tx1"/>
                </a:solidFill>
              </a:rPr>
              <a:t> </a:t>
            </a:r>
            <a:r>
              <a:rPr lang="en-US" sz="2200" dirty="0" err="1">
                <a:solidFill>
                  <a:schemeClr val="tx1"/>
                </a:solidFill>
              </a:rPr>
              <a:t>vào</a:t>
            </a:r>
            <a:endParaRPr lang="en-US" sz="2200" dirty="0">
              <a:solidFill>
                <a:schemeClr val="tx1"/>
              </a:solidFill>
            </a:endParaRPr>
          </a:p>
        </p:txBody>
      </p:sp>
      <p:sp>
        <p:nvSpPr>
          <p:cNvPr id="20" name="Arrow: Chevron 19">
            <a:extLst>
              <a:ext uri="{FF2B5EF4-FFF2-40B4-BE49-F238E27FC236}">
                <a16:creationId xmlns:a16="http://schemas.microsoft.com/office/drawing/2014/main" id="{0400870B-5BE8-4986-AC9B-5912F5910E5E}"/>
              </a:ext>
            </a:extLst>
          </p:cNvPr>
          <p:cNvSpPr/>
          <p:nvPr/>
        </p:nvSpPr>
        <p:spPr>
          <a:xfrm>
            <a:off x="947931" y="4113987"/>
            <a:ext cx="7147041" cy="551782"/>
          </a:xfrm>
          <a:prstGeom prst="chevron">
            <a:avLst/>
          </a:prstGeom>
          <a:solidFill>
            <a:schemeClr val="accent2">
              <a:lumMod val="75000"/>
            </a:schemeClr>
          </a:solidFill>
          <a:ln w="28575">
            <a:solidFill>
              <a:schemeClr val="accent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200" dirty="0" err="1">
                <a:solidFill>
                  <a:schemeClr val="tx1"/>
                </a:solidFill>
              </a:rPr>
              <a:t>Tách</a:t>
            </a:r>
            <a:r>
              <a:rPr lang="en-US" sz="2200" dirty="0">
                <a:solidFill>
                  <a:schemeClr val="tx1"/>
                </a:solidFill>
              </a:rPr>
              <a:t> </a:t>
            </a:r>
            <a:r>
              <a:rPr lang="en-US" sz="2200" dirty="0" err="1">
                <a:solidFill>
                  <a:schemeClr val="tx1"/>
                </a:solidFill>
              </a:rPr>
              <a:t>khói</a:t>
            </a:r>
            <a:r>
              <a:rPr lang="en-US" sz="2200" dirty="0">
                <a:solidFill>
                  <a:schemeClr val="tx1"/>
                </a:solidFill>
              </a:rPr>
              <a:t> </a:t>
            </a:r>
            <a:r>
              <a:rPr lang="en-US" sz="2200" dirty="0" err="1">
                <a:solidFill>
                  <a:schemeClr val="tx1"/>
                </a:solidFill>
              </a:rPr>
              <a:t>bụi</a:t>
            </a:r>
            <a:r>
              <a:rPr lang="en-US" sz="2200" dirty="0">
                <a:solidFill>
                  <a:schemeClr val="tx1"/>
                </a:solidFill>
              </a:rPr>
              <a:t> ra </a:t>
            </a:r>
            <a:r>
              <a:rPr lang="en-US" sz="2200" dirty="0" err="1">
                <a:solidFill>
                  <a:schemeClr val="tx1"/>
                </a:solidFill>
              </a:rPr>
              <a:t>khỏi</a:t>
            </a:r>
            <a:r>
              <a:rPr lang="en-US" sz="2200" dirty="0">
                <a:solidFill>
                  <a:schemeClr val="tx1"/>
                </a:solidFill>
              </a:rPr>
              <a:t> </a:t>
            </a:r>
            <a:r>
              <a:rPr lang="en-US" sz="2200" dirty="0" err="1">
                <a:solidFill>
                  <a:schemeClr val="tx1"/>
                </a:solidFill>
              </a:rPr>
              <a:t>không</a:t>
            </a:r>
            <a:r>
              <a:rPr lang="en-US" sz="2200" dirty="0">
                <a:solidFill>
                  <a:schemeClr val="tx1"/>
                </a:solidFill>
              </a:rPr>
              <a:t> </a:t>
            </a:r>
            <a:r>
              <a:rPr lang="en-US" sz="2200" dirty="0" err="1">
                <a:solidFill>
                  <a:schemeClr val="tx1"/>
                </a:solidFill>
              </a:rPr>
              <a:t>khí</a:t>
            </a:r>
            <a:r>
              <a:rPr lang="en-US" sz="2200" dirty="0">
                <a:solidFill>
                  <a:schemeClr val="tx1"/>
                </a:solidFill>
              </a:rPr>
              <a:t> </a:t>
            </a:r>
            <a:r>
              <a:rPr lang="en-US" sz="2200" dirty="0" err="1">
                <a:solidFill>
                  <a:schemeClr val="tx1"/>
                </a:solidFill>
              </a:rPr>
              <a:t>hít</a:t>
            </a:r>
            <a:r>
              <a:rPr lang="en-US" sz="2200" dirty="0">
                <a:solidFill>
                  <a:schemeClr val="tx1"/>
                </a:solidFill>
              </a:rPr>
              <a:t> </a:t>
            </a:r>
            <a:r>
              <a:rPr lang="en-US" sz="2200" dirty="0" err="1">
                <a:solidFill>
                  <a:schemeClr val="tx1"/>
                </a:solidFill>
              </a:rPr>
              <a:t>vào</a:t>
            </a:r>
            <a:endParaRPr lang="en-US" sz="2200" dirty="0">
              <a:solidFill>
                <a:schemeClr val="tx1"/>
              </a:solidFill>
            </a:endParaRPr>
          </a:p>
        </p:txBody>
      </p:sp>
      <p:sp>
        <p:nvSpPr>
          <p:cNvPr id="13" name="Arrow: Chevron 12">
            <a:extLst>
              <a:ext uri="{FF2B5EF4-FFF2-40B4-BE49-F238E27FC236}">
                <a16:creationId xmlns:a16="http://schemas.microsoft.com/office/drawing/2014/main" id="{88F21FA0-AD51-4611-9BA5-38539DFACDE8}"/>
              </a:ext>
            </a:extLst>
          </p:cNvPr>
          <p:cNvSpPr/>
          <p:nvPr/>
        </p:nvSpPr>
        <p:spPr>
          <a:xfrm>
            <a:off x="947930" y="4113987"/>
            <a:ext cx="7147041" cy="551782"/>
          </a:xfrm>
          <a:prstGeom prst="chevron">
            <a:avLst/>
          </a:prstGeom>
          <a:solidFill>
            <a:schemeClr val="bg1"/>
          </a:solidFill>
          <a:ln w="28575">
            <a:solidFill>
              <a:schemeClr val="accent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200" dirty="0" err="1">
                <a:solidFill>
                  <a:schemeClr val="tx1"/>
                </a:solidFill>
              </a:rPr>
              <a:t>Tách</a:t>
            </a:r>
            <a:r>
              <a:rPr lang="en-US" sz="2200" dirty="0">
                <a:solidFill>
                  <a:schemeClr val="tx1"/>
                </a:solidFill>
              </a:rPr>
              <a:t> </a:t>
            </a:r>
            <a:r>
              <a:rPr lang="en-US" sz="2200" dirty="0" err="1">
                <a:solidFill>
                  <a:schemeClr val="tx1"/>
                </a:solidFill>
              </a:rPr>
              <a:t>khói</a:t>
            </a:r>
            <a:r>
              <a:rPr lang="en-US" sz="2200" dirty="0">
                <a:solidFill>
                  <a:schemeClr val="tx1"/>
                </a:solidFill>
              </a:rPr>
              <a:t> </a:t>
            </a:r>
            <a:r>
              <a:rPr lang="en-US" sz="2200" dirty="0" err="1">
                <a:solidFill>
                  <a:schemeClr val="tx1"/>
                </a:solidFill>
              </a:rPr>
              <a:t>bụi</a:t>
            </a:r>
            <a:r>
              <a:rPr lang="en-US" sz="2200" dirty="0">
                <a:solidFill>
                  <a:schemeClr val="tx1"/>
                </a:solidFill>
              </a:rPr>
              <a:t> ra </a:t>
            </a:r>
            <a:r>
              <a:rPr lang="en-US" sz="2200" dirty="0" err="1">
                <a:solidFill>
                  <a:schemeClr val="tx1"/>
                </a:solidFill>
              </a:rPr>
              <a:t>khỏi</a:t>
            </a:r>
            <a:r>
              <a:rPr lang="en-US" sz="2200" dirty="0">
                <a:solidFill>
                  <a:schemeClr val="tx1"/>
                </a:solidFill>
              </a:rPr>
              <a:t> </a:t>
            </a:r>
            <a:r>
              <a:rPr lang="en-US" sz="2200" dirty="0" err="1">
                <a:solidFill>
                  <a:schemeClr val="tx1"/>
                </a:solidFill>
              </a:rPr>
              <a:t>không</a:t>
            </a:r>
            <a:r>
              <a:rPr lang="en-US" sz="2200" dirty="0">
                <a:solidFill>
                  <a:schemeClr val="tx1"/>
                </a:solidFill>
              </a:rPr>
              <a:t> </a:t>
            </a:r>
            <a:r>
              <a:rPr lang="en-US" sz="2200" dirty="0" err="1">
                <a:solidFill>
                  <a:schemeClr val="tx1"/>
                </a:solidFill>
              </a:rPr>
              <a:t>khí</a:t>
            </a:r>
            <a:r>
              <a:rPr lang="en-US" sz="2200" dirty="0">
                <a:solidFill>
                  <a:schemeClr val="tx1"/>
                </a:solidFill>
              </a:rPr>
              <a:t> </a:t>
            </a:r>
            <a:r>
              <a:rPr lang="en-US" sz="2200" dirty="0" err="1">
                <a:solidFill>
                  <a:schemeClr val="tx1"/>
                </a:solidFill>
              </a:rPr>
              <a:t>hít</a:t>
            </a:r>
            <a:r>
              <a:rPr lang="en-US" sz="2200" dirty="0">
                <a:solidFill>
                  <a:schemeClr val="tx1"/>
                </a:solidFill>
              </a:rPr>
              <a:t> </a:t>
            </a:r>
            <a:r>
              <a:rPr lang="en-US" sz="2200" dirty="0" err="1">
                <a:solidFill>
                  <a:schemeClr val="tx1"/>
                </a:solidFill>
              </a:rPr>
              <a:t>vào</a:t>
            </a:r>
            <a:endParaRPr lang="en-US" sz="2200" dirty="0">
              <a:solidFill>
                <a:schemeClr val="tx1"/>
              </a:solidFill>
            </a:endParaRPr>
          </a:p>
        </p:txBody>
      </p:sp>
    </p:spTree>
    <p:extLst>
      <p:ext uri="{BB962C8B-B14F-4D97-AF65-F5344CB8AC3E}">
        <p14:creationId xmlns:p14="http://schemas.microsoft.com/office/powerpoint/2010/main" val="1465585271"/>
      </p:ext>
    </p:extLst>
  </p:cSld>
  <p:clrMapOvr>
    <a:masterClrMapping/>
  </p:clrMapOvr>
  <mc:AlternateContent xmlns:mc="http://schemas.openxmlformats.org/markup-compatibility/2006" xmlns:p14="http://schemas.microsoft.com/office/powerpoint/2010/main">
    <mc:Choice Requires="p14">
      <p:transition p14:dur="300">
        <p:circle/>
      </p:transition>
    </mc:Choice>
    <mc:Fallback xmlns="">
      <p:transition>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3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wipe(left)">
                                      <p:cBhvr>
                                        <p:cTn id="12" dur="3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8"/>
                                        </p:tgtEl>
                                        <p:attrNameLst>
                                          <p:attrName>style.visibility</p:attrName>
                                        </p:attrNameLst>
                                      </p:cBhvr>
                                      <p:to>
                                        <p:strVal val="visible"/>
                                      </p:to>
                                    </p:set>
                                    <p:animEffect transition="in" filter="wipe(left)">
                                      <p:cBhvr>
                                        <p:cTn id="17" dur="300"/>
                                        <p:tgtEl>
                                          <p:spTgt spid="18"/>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19"/>
                                        </p:tgtEl>
                                        <p:attrNameLst>
                                          <p:attrName>style.visibility</p:attrName>
                                        </p:attrNameLst>
                                      </p:cBhvr>
                                      <p:to>
                                        <p:strVal val="visible"/>
                                      </p:to>
                                    </p:set>
                                    <p:animEffect transition="in" filter="wipe(left)">
                                      <p:cBhvr>
                                        <p:cTn id="22" dur="300"/>
                                        <p:tgtEl>
                                          <p:spTgt spid="19"/>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20"/>
                                        </p:tgtEl>
                                        <p:attrNameLst>
                                          <p:attrName>style.visibility</p:attrName>
                                        </p:attrNameLst>
                                      </p:cBhvr>
                                      <p:to>
                                        <p:strVal val="visible"/>
                                      </p:to>
                                    </p:set>
                                    <p:animEffect transition="in" filter="wipe(left)">
                                      <p:cBhvr>
                                        <p:cTn id="27" dur="300"/>
                                        <p:tgtEl>
                                          <p:spTgt spid="20"/>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3"/>
                                        </p:tgtEl>
                                        <p:attrNameLst>
                                          <p:attrName>style.visibility</p:attrName>
                                        </p:attrNameLst>
                                      </p:cBhvr>
                                      <p:to>
                                        <p:strVal val="visible"/>
                                      </p:to>
                                    </p:set>
                                    <p:animEffect transition="in" filter="fade">
                                      <p:cBhvr>
                                        <p:cTn id="32" dur="3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4" grpId="0" animBg="1"/>
      <p:bldP spid="18" grpId="0" animBg="1"/>
      <p:bldP spid="19" grpId="0" animBg="1"/>
      <p:bldP spid="20" grpId="0" animBg="1"/>
      <p:bldP spid="13"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6">
            <a:extLst>
              <a:ext uri="{FF2B5EF4-FFF2-40B4-BE49-F238E27FC236}">
                <a16:creationId xmlns:a16="http://schemas.microsoft.com/office/drawing/2014/main" id="{A94A0100-A14C-410D-ABE3-DDA536424CD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rot="16200000">
            <a:off x="2916165" y="-640213"/>
            <a:ext cx="4015393" cy="6866661"/>
          </a:xfrm>
          <a:prstGeom prst="rect">
            <a:avLst/>
          </a:prstGeom>
        </p:spPr>
      </p:pic>
      <p:sp>
        <p:nvSpPr>
          <p:cNvPr id="2" name="Google Shape;600;p25">
            <a:extLst>
              <a:ext uri="{FF2B5EF4-FFF2-40B4-BE49-F238E27FC236}">
                <a16:creationId xmlns:a16="http://schemas.microsoft.com/office/drawing/2014/main" id="{360011D3-E1A6-453D-BDB7-C51CE504CC21}"/>
              </a:ext>
            </a:extLst>
          </p:cNvPr>
          <p:cNvSpPr txBox="1">
            <a:spLocks/>
          </p:cNvSpPr>
          <p:nvPr/>
        </p:nvSpPr>
        <p:spPr>
          <a:xfrm>
            <a:off x="1195962" y="200897"/>
            <a:ext cx="6752076" cy="732900"/>
          </a:xfrm>
          <a:prstGeom prst="rect">
            <a:avLst/>
          </a:prstGeom>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3600" b="1" dirty="0">
                <a:solidFill>
                  <a:schemeClr val="accent6">
                    <a:lumMod val="50000"/>
                  </a:schemeClr>
                </a:solidFill>
                <a:latin typeface="+mj-lt"/>
              </a:rPr>
              <a:t>VẬN DỤNG</a:t>
            </a:r>
          </a:p>
        </p:txBody>
      </p:sp>
      <p:sp>
        <p:nvSpPr>
          <p:cNvPr id="7" name="TextBox 6">
            <a:extLst>
              <a:ext uri="{FF2B5EF4-FFF2-40B4-BE49-F238E27FC236}">
                <a16:creationId xmlns:a16="http://schemas.microsoft.com/office/drawing/2014/main" id="{5DFE7DE4-500D-4A8B-894C-6E0FA4FECB29}"/>
              </a:ext>
            </a:extLst>
          </p:cNvPr>
          <p:cNvSpPr txBox="1"/>
          <p:nvPr/>
        </p:nvSpPr>
        <p:spPr>
          <a:xfrm>
            <a:off x="1620154" y="1734975"/>
            <a:ext cx="5903691" cy="2722605"/>
          </a:xfrm>
          <a:prstGeom prst="rect">
            <a:avLst/>
          </a:prstGeom>
          <a:noFill/>
        </p:spPr>
        <p:txBody>
          <a:bodyPr wrap="square" rtlCol="0">
            <a:spAutoFit/>
          </a:bodyPr>
          <a:lstStyle/>
          <a:p>
            <a:pPr marL="342900" indent="-342900" algn="just">
              <a:lnSpc>
                <a:spcPct val="150000"/>
              </a:lnSpc>
              <a:spcBef>
                <a:spcPts val="600"/>
              </a:spcBef>
              <a:spcAft>
                <a:spcPts val="600"/>
              </a:spcAft>
              <a:buFont typeface="Wingdings" panose="05000000000000000000" pitchFamily="2" charset="2"/>
              <a:buChar char="Ø"/>
            </a:pPr>
            <a:r>
              <a:rPr lang="en-US" sz="2200" spc="10" dirty="0" err="1">
                <a:effectLst/>
                <a:latin typeface="+mn-lt"/>
                <a:ea typeface="Calibri" panose="020F0502020204030204" pitchFamily="34" charset="0"/>
                <a:cs typeface="Times New Roman" panose="02020603050405020304" pitchFamily="18" charset="0"/>
              </a:rPr>
              <a:t>Nhóm</a:t>
            </a:r>
            <a:r>
              <a:rPr lang="en-US" sz="2200" spc="10" dirty="0">
                <a:effectLst/>
                <a:latin typeface="+mn-lt"/>
                <a:ea typeface="Calibri" panose="020F0502020204030204" pitchFamily="34" charset="0"/>
                <a:cs typeface="Times New Roman" panose="02020603050405020304" pitchFamily="18" charset="0"/>
              </a:rPr>
              <a:t> 1: </a:t>
            </a:r>
            <a:r>
              <a:rPr lang="en-US" sz="2200" spc="10" dirty="0" err="1">
                <a:effectLst/>
                <a:latin typeface="+mn-lt"/>
                <a:ea typeface="Calibri" panose="020F0502020204030204" pitchFamily="34" charset="0"/>
                <a:cs typeface="Times New Roman" panose="02020603050405020304" pitchFamily="18" charset="0"/>
              </a:rPr>
              <a:t>Làm</a:t>
            </a:r>
            <a:r>
              <a:rPr lang="en-US" sz="2200" spc="10" dirty="0">
                <a:effectLst/>
                <a:latin typeface="+mn-lt"/>
                <a:ea typeface="Calibri" panose="020F0502020204030204" pitchFamily="34" charset="0"/>
                <a:cs typeface="Times New Roman" panose="02020603050405020304" pitchFamily="18" charset="0"/>
              </a:rPr>
              <a:t> </a:t>
            </a:r>
            <a:r>
              <a:rPr lang="en-US" sz="2200" spc="10" dirty="0" err="1">
                <a:effectLst/>
                <a:latin typeface="+mn-lt"/>
                <a:ea typeface="Calibri" panose="020F0502020204030204" pitchFamily="34" charset="0"/>
                <a:cs typeface="Times New Roman" panose="02020603050405020304" pitchFamily="18" charset="0"/>
              </a:rPr>
              <a:t>thế</a:t>
            </a:r>
            <a:r>
              <a:rPr lang="en-US" sz="2200" spc="10" dirty="0">
                <a:effectLst/>
                <a:latin typeface="+mn-lt"/>
                <a:ea typeface="Calibri" panose="020F0502020204030204" pitchFamily="34" charset="0"/>
                <a:cs typeface="Times New Roman" panose="02020603050405020304" pitchFamily="18" charset="0"/>
              </a:rPr>
              <a:t> </a:t>
            </a:r>
            <a:r>
              <a:rPr lang="en-US" sz="2200" spc="10" dirty="0" err="1">
                <a:effectLst/>
                <a:latin typeface="+mn-lt"/>
                <a:ea typeface="Calibri" panose="020F0502020204030204" pitchFamily="34" charset="0"/>
                <a:cs typeface="Times New Roman" panose="02020603050405020304" pitchFamily="18" charset="0"/>
              </a:rPr>
              <a:t>nào</a:t>
            </a:r>
            <a:r>
              <a:rPr lang="en-US" sz="2200" spc="10" dirty="0">
                <a:effectLst/>
                <a:latin typeface="+mn-lt"/>
                <a:ea typeface="Calibri" panose="020F0502020204030204" pitchFamily="34" charset="0"/>
                <a:cs typeface="Times New Roman" panose="02020603050405020304" pitchFamily="18" charset="0"/>
              </a:rPr>
              <a:t> </a:t>
            </a:r>
            <a:r>
              <a:rPr lang="en-US" sz="2200" spc="10" dirty="0" err="1">
                <a:effectLst/>
                <a:latin typeface="+mn-lt"/>
                <a:ea typeface="Calibri" panose="020F0502020204030204" pitchFamily="34" charset="0"/>
                <a:cs typeface="Times New Roman" panose="02020603050405020304" pitchFamily="18" charset="0"/>
              </a:rPr>
              <a:t>để</a:t>
            </a:r>
            <a:r>
              <a:rPr lang="en-US" sz="2200" spc="10" dirty="0">
                <a:effectLst/>
                <a:latin typeface="+mn-lt"/>
                <a:ea typeface="Calibri" panose="020F0502020204030204" pitchFamily="34" charset="0"/>
                <a:cs typeface="Times New Roman" panose="02020603050405020304" pitchFamily="18" charset="0"/>
              </a:rPr>
              <a:t> </a:t>
            </a:r>
            <a:r>
              <a:rPr lang="en-US" sz="2200" spc="10" dirty="0" err="1">
                <a:effectLst/>
                <a:latin typeface="+mn-lt"/>
                <a:ea typeface="Calibri" panose="020F0502020204030204" pitchFamily="34" charset="0"/>
                <a:cs typeface="Times New Roman" panose="02020603050405020304" pitchFamily="18" charset="0"/>
              </a:rPr>
              <a:t>tách</a:t>
            </a:r>
            <a:r>
              <a:rPr lang="en-US" sz="2200" spc="10" dirty="0">
                <a:effectLst/>
                <a:latin typeface="+mn-lt"/>
                <a:ea typeface="Calibri" panose="020F0502020204030204" pitchFamily="34" charset="0"/>
                <a:cs typeface="Times New Roman" panose="02020603050405020304" pitchFamily="18" charset="0"/>
              </a:rPr>
              <a:t> </a:t>
            </a:r>
            <a:r>
              <a:rPr lang="en-US" sz="2200" spc="10" dirty="0" err="1">
                <a:effectLst/>
                <a:latin typeface="+mn-lt"/>
                <a:ea typeface="Calibri" panose="020F0502020204030204" pitchFamily="34" charset="0"/>
                <a:cs typeface="Times New Roman" panose="02020603050405020304" pitchFamily="18" charset="0"/>
              </a:rPr>
              <a:t>hỗn</a:t>
            </a:r>
            <a:r>
              <a:rPr lang="en-US" sz="2200" spc="10" dirty="0">
                <a:effectLst/>
                <a:latin typeface="+mn-lt"/>
                <a:ea typeface="Calibri" panose="020F0502020204030204" pitchFamily="34" charset="0"/>
                <a:cs typeface="Times New Roman" panose="02020603050405020304" pitchFamily="18" charset="0"/>
              </a:rPr>
              <a:t> </a:t>
            </a:r>
            <a:r>
              <a:rPr lang="en-US" sz="2200" spc="10" dirty="0" err="1">
                <a:effectLst/>
                <a:latin typeface="+mn-lt"/>
                <a:ea typeface="Calibri" panose="020F0502020204030204" pitchFamily="34" charset="0"/>
                <a:cs typeface="Times New Roman" panose="02020603050405020304" pitchFamily="18" charset="0"/>
              </a:rPr>
              <a:t>hợp</a:t>
            </a:r>
            <a:r>
              <a:rPr lang="en-US" sz="2200" spc="10" dirty="0">
                <a:effectLst/>
                <a:latin typeface="+mn-lt"/>
                <a:ea typeface="Calibri" panose="020F0502020204030204" pitchFamily="34" charset="0"/>
                <a:cs typeface="Times New Roman" panose="02020603050405020304" pitchFamily="18" charset="0"/>
              </a:rPr>
              <a:t> </a:t>
            </a:r>
            <a:r>
              <a:rPr lang="en-US" sz="2200" spc="10" dirty="0" err="1">
                <a:effectLst/>
                <a:latin typeface="+mn-lt"/>
                <a:ea typeface="Calibri" panose="020F0502020204030204" pitchFamily="34" charset="0"/>
                <a:cs typeface="Times New Roman" panose="02020603050405020304" pitchFamily="18" charset="0"/>
              </a:rPr>
              <a:t>đường</a:t>
            </a:r>
            <a:r>
              <a:rPr lang="en-US" sz="2200" spc="10" dirty="0">
                <a:effectLst/>
                <a:latin typeface="+mn-lt"/>
                <a:ea typeface="Calibri" panose="020F0502020204030204" pitchFamily="34" charset="0"/>
                <a:cs typeface="Times New Roman" panose="02020603050405020304" pitchFamily="18" charset="0"/>
              </a:rPr>
              <a:t> </a:t>
            </a:r>
            <a:r>
              <a:rPr lang="en-US" sz="2200" spc="10" dirty="0" err="1">
                <a:effectLst/>
                <a:latin typeface="+mn-lt"/>
                <a:ea typeface="Calibri" panose="020F0502020204030204" pitchFamily="34" charset="0"/>
                <a:cs typeface="Times New Roman" panose="02020603050405020304" pitchFamily="18" charset="0"/>
              </a:rPr>
              <a:t>và</a:t>
            </a:r>
            <a:r>
              <a:rPr lang="en-US" sz="2200" spc="10" dirty="0">
                <a:effectLst/>
                <a:latin typeface="+mn-lt"/>
                <a:ea typeface="Calibri" panose="020F0502020204030204" pitchFamily="34" charset="0"/>
                <a:cs typeface="Times New Roman" panose="02020603050405020304" pitchFamily="18" charset="0"/>
              </a:rPr>
              <a:t> </a:t>
            </a:r>
            <a:r>
              <a:rPr lang="en-US" sz="2200" spc="10" dirty="0" err="1">
                <a:effectLst/>
                <a:latin typeface="+mn-lt"/>
                <a:ea typeface="Calibri" panose="020F0502020204030204" pitchFamily="34" charset="0"/>
                <a:cs typeface="Times New Roman" panose="02020603050405020304" pitchFamily="18" charset="0"/>
              </a:rPr>
              <a:t>bột</a:t>
            </a:r>
            <a:r>
              <a:rPr lang="en-US" sz="2200" spc="10" dirty="0">
                <a:effectLst/>
                <a:latin typeface="+mn-lt"/>
                <a:ea typeface="Calibri" panose="020F0502020204030204" pitchFamily="34" charset="0"/>
                <a:cs typeface="Times New Roman" panose="02020603050405020304" pitchFamily="18" charset="0"/>
              </a:rPr>
              <a:t> </a:t>
            </a:r>
            <a:r>
              <a:rPr lang="en-US" sz="2200" spc="10" dirty="0" err="1">
                <a:effectLst/>
                <a:latin typeface="+mn-lt"/>
                <a:ea typeface="Calibri" panose="020F0502020204030204" pitchFamily="34" charset="0"/>
                <a:cs typeface="Times New Roman" panose="02020603050405020304" pitchFamily="18" charset="0"/>
              </a:rPr>
              <a:t>mì</a:t>
            </a:r>
            <a:r>
              <a:rPr lang="en-US" sz="2200" spc="10" dirty="0">
                <a:effectLst/>
                <a:latin typeface="+mn-lt"/>
                <a:ea typeface="Calibri" panose="020F0502020204030204" pitchFamily="34" charset="0"/>
                <a:cs typeface="Times New Roman" panose="02020603050405020304" pitchFamily="18" charset="0"/>
              </a:rPr>
              <a:t>?</a:t>
            </a:r>
          </a:p>
          <a:p>
            <a:pPr marL="342900" indent="-342900" algn="just">
              <a:lnSpc>
                <a:spcPct val="150000"/>
              </a:lnSpc>
              <a:spcBef>
                <a:spcPts val="600"/>
              </a:spcBef>
              <a:spcAft>
                <a:spcPts val="600"/>
              </a:spcAft>
              <a:buFont typeface="Wingdings" panose="05000000000000000000" pitchFamily="2" charset="2"/>
              <a:buChar char="Ø"/>
            </a:pPr>
            <a:r>
              <a:rPr lang="en-US" sz="2200" dirty="0" err="1"/>
              <a:t>Nhóm</a:t>
            </a:r>
            <a:r>
              <a:rPr lang="en-US" sz="2200" dirty="0"/>
              <a:t> 2: </a:t>
            </a:r>
            <a:r>
              <a:rPr lang="en-US" sz="2200" dirty="0" err="1"/>
              <a:t>Hãy</a:t>
            </a:r>
            <a:r>
              <a:rPr lang="en-US" sz="2200" dirty="0"/>
              <a:t> </a:t>
            </a:r>
            <a:r>
              <a:rPr lang="en-US" sz="2200" dirty="0" err="1"/>
              <a:t>trình</a:t>
            </a:r>
            <a:r>
              <a:rPr lang="en-US" sz="2200" dirty="0"/>
              <a:t> </a:t>
            </a:r>
            <a:r>
              <a:rPr lang="en-US" sz="2200" dirty="0" err="1"/>
              <a:t>bày</a:t>
            </a:r>
            <a:r>
              <a:rPr lang="en-US" sz="2200" dirty="0"/>
              <a:t> </a:t>
            </a:r>
            <a:r>
              <a:rPr lang="en-US" sz="2200" dirty="0" err="1"/>
              <a:t>cách</a:t>
            </a:r>
            <a:r>
              <a:rPr lang="en-US" sz="2200" dirty="0"/>
              <a:t> </a:t>
            </a:r>
            <a:r>
              <a:rPr lang="en-US" sz="2200" dirty="0" err="1"/>
              <a:t>tách</a:t>
            </a:r>
            <a:r>
              <a:rPr lang="en-US" sz="2200" dirty="0"/>
              <a:t> </a:t>
            </a:r>
            <a:r>
              <a:rPr lang="en-US" sz="2200" dirty="0" err="1"/>
              <a:t>riêng</a:t>
            </a:r>
            <a:r>
              <a:rPr lang="en-US" sz="2200" dirty="0"/>
              <a:t> </a:t>
            </a:r>
            <a:r>
              <a:rPr lang="en-US" sz="2200" dirty="0" err="1"/>
              <a:t>các</a:t>
            </a:r>
            <a:r>
              <a:rPr lang="en-US" sz="2200" dirty="0"/>
              <a:t> </a:t>
            </a:r>
            <a:r>
              <a:rPr lang="en-US" sz="2200" dirty="0" err="1"/>
              <a:t>chất</a:t>
            </a:r>
            <a:r>
              <a:rPr lang="en-US" sz="2200" dirty="0"/>
              <a:t> ra </a:t>
            </a:r>
            <a:r>
              <a:rPr lang="en-US" sz="2200" dirty="0" err="1"/>
              <a:t>khỏi</a:t>
            </a:r>
            <a:r>
              <a:rPr lang="en-US" sz="2200" dirty="0"/>
              <a:t> </a:t>
            </a:r>
            <a:r>
              <a:rPr lang="en-US" sz="2200" dirty="0" err="1"/>
              <a:t>hỗn</a:t>
            </a:r>
            <a:r>
              <a:rPr lang="en-US" sz="2200" dirty="0"/>
              <a:t> </a:t>
            </a:r>
            <a:r>
              <a:rPr lang="en-US" sz="2200" dirty="0" err="1"/>
              <a:t>hợp</a:t>
            </a:r>
            <a:r>
              <a:rPr lang="en-US" sz="2200" dirty="0"/>
              <a:t> </a:t>
            </a:r>
            <a:r>
              <a:rPr lang="en-US" sz="2200" dirty="0" err="1"/>
              <a:t>gồm</a:t>
            </a:r>
            <a:r>
              <a:rPr lang="en-US" sz="2200" dirty="0"/>
              <a:t> </a:t>
            </a:r>
            <a:r>
              <a:rPr lang="en-US" sz="2200" dirty="0" err="1"/>
              <a:t>bột</a:t>
            </a:r>
            <a:r>
              <a:rPr lang="en-US" sz="2200" dirty="0"/>
              <a:t> </a:t>
            </a:r>
            <a:r>
              <a:rPr lang="en-US" sz="2200" dirty="0" err="1"/>
              <a:t>sắt</a:t>
            </a:r>
            <a:r>
              <a:rPr lang="en-US" sz="2200" dirty="0"/>
              <a:t>, </a:t>
            </a:r>
            <a:r>
              <a:rPr lang="en-US" sz="2200" dirty="0" err="1"/>
              <a:t>đồng</a:t>
            </a:r>
            <a:r>
              <a:rPr lang="en-US" sz="2200" dirty="0"/>
              <a:t> </a:t>
            </a:r>
            <a:r>
              <a:rPr lang="en-US" sz="2200" dirty="0" err="1"/>
              <a:t>và</a:t>
            </a:r>
            <a:r>
              <a:rPr lang="en-US" sz="2200" dirty="0"/>
              <a:t> </a:t>
            </a:r>
            <a:r>
              <a:rPr lang="en-US" sz="2200" dirty="0" err="1"/>
              <a:t>muối</a:t>
            </a:r>
            <a:r>
              <a:rPr lang="en-US" sz="2200" dirty="0"/>
              <a:t> </a:t>
            </a:r>
            <a:r>
              <a:rPr lang="en-US" sz="2200" dirty="0" err="1"/>
              <a:t>ăn</a:t>
            </a:r>
            <a:r>
              <a:rPr lang="en-US" sz="2200" dirty="0"/>
              <a:t>?</a:t>
            </a:r>
            <a:endParaRPr lang="en-US" sz="2200" spc="10" dirty="0">
              <a:latin typeface="+mn-lt"/>
              <a:ea typeface="Calibri" panose="020F0502020204030204" pitchFamily="34" charset="0"/>
              <a:cs typeface="Times New Roman" panose="02020603050405020304" pitchFamily="18" charset="0"/>
            </a:endParaRPr>
          </a:p>
        </p:txBody>
      </p:sp>
      <p:sp>
        <p:nvSpPr>
          <p:cNvPr id="8" name="Arrow: Pentagon 7">
            <a:extLst>
              <a:ext uri="{FF2B5EF4-FFF2-40B4-BE49-F238E27FC236}">
                <a16:creationId xmlns:a16="http://schemas.microsoft.com/office/drawing/2014/main" id="{036A35F2-230A-4F18-9033-D80DD3E97971}"/>
              </a:ext>
            </a:extLst>
          </p:cNvPr>
          <p:cNvSpPr/>
          <p:nvPr/>
        </p:nvSpPr>
        <p:spPr>
          <a:xfrm>
            <a:off x="2902687" y="1063256"/>
            <a:ext cx="3625703" cy="542260"/>
          </a:xfrm>
          <a:prstGeom prst="homePlate">
            <a:avLst/>
          </a:prstGeom>
          <a:solidFill>
            <a:srgbClr val="92D050"/>
          </a:solidFill>
          <a:ln w="28575">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200" b="1" dirty="0">
                <a:solidFill>
                  <a:schemeClr val="tx1"/>
                </a:solidFill>
              </a:rPr>
              <a:t>HOẠT ĐỘNG NHÓM</a:t>
            </a:r>
          </a:p>
        </p:txBody>
      </p:sp>
      <p:pic>
        <p:nvPicPr>
          <p:cNvPr id="12" name="Picture 3">
            <a:extLst>
              <a:ext uri="{FF2B5EF4-FFF2-40B4-BE49-F238E27FC236}">
                <a16:creationId xmlns:a16="http://schemas.microsoft.com/office/drawing/2014/main" id="{01C0C5AB-A72D-47A4-A5D2-6A28F71FD49B}"/>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rot="21436884">
            <a:off x="58851" y="3479804"/>
            <a:ext cx="1792081" cy="1599840"/>
          </a:xfrm>
          <a:prstGeom prst="rect">
            <a:avLst/>
          </a:prstGeom>
        </p:spPr>
      </p:pic>
      <p:pic>
        <p:nvPicPr>
          <p:cNvPr id="13" name="Picture 12">
            <a:extLst>
              <a:ext uri="{FF2B5EF4-FFF2-40B4-BE49-F238E27FC236}">
                <a16:creationId xmlns:a16="http://schemas.microsoft.com/office/drawing/2014/main" id="{5E72494E-42EE-45A1-8154-F535B7A18F62}"/>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p:blipFill>
        <p:spPr>
          <a:xfrm>
            <a:off x="7504028" y="3668643"/>
            <a:ext cx="1222162" cy="1222162"/>
          </a:xfrm>
          <a:prstGeom prst="rect">
            <a:avLst/>
          </a:prstGeom>
        </p:spPr>
      </p:pic>
    </p:spTree>
    <p:extLst>
      <p:ext uri="{BB962C8B-B14F-4D97-AF65-F5344CB8AC3E}">
        <p14:creationId xmlns:p14="http://schemas.microsoft.com/office/powerpoint/2010/main" val="3515363900"/>
      </p:ext>
    </p:extLst>
  </p:cSld>
  <p:clrMapOvr>
    <a:masterClrMapping/>
  </p:clrMapOvr>
  <mc:AlternateContent xmlns:mc="http://schemas.openxmlformats.org/markup-compatibility/2006" xmlns:p14="http://schemas.microsoft.com/office/powerpoint/2010/main">
    <mc:Choice Requires="p14">
      <p:transition p14:dur="300">
        <p:wipe/>
      </p:transition>
    </mc:Choice>
    <mc:Fallback xmlns="">
      <p:transition>
        <p:wip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299"/>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fade">
                                      <p:cBhvr>
                                        <p:cTn id="11" dur="300"/>
                                        <p:tgtEl>
                                          <p:spTgt spid="9"/>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fade">
                                      <p:cBhvr>
                                        <p:cTn id="14" dur="300"/>
                                        <p:tgtEl>
                                          <p:spTgt spid="8"/>
                                        </p:tgtEl>
                                      </p:cBhvr>
                                    </p:animEffect>
                                  </p:childTnLst>
                                </p:cTn>
                              </p:par>
                              <p:par>
                                <p:cTn id="15" presetID="10" presetClass="entr" presetSubtype="0" fill="hold" nodeType="with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fade">
                                      <p:cBhvr>
                                        <p:cTn id="17" dur="300"/>
                                        <p:tgtEl>
                                          <p:spTgt spid="12"/>
                                        </p:tgtEl>
                                      </p:cBhvr>
                                    </p:animEffect>
                                  </p:childTnLst>
                                </p:cTn>
                              </p:par>
                              <p:par>
                                <p:cTn id="18" presetID="10" presetClass="entr" presetSubtype="0" fill="hold" nodeType="withEffect">
                                  <p:stCondLst>
                                    <p:cond delay="0"/>
                                  </p:stCondLst>
                                  <p:childTnLst>
                                    <p:set>
                                      <p:cBhvr>
                                        <p:cTn id="19" dur="1" fill="hold">
                                          <p:stCondLst>
                                            <p:cond delay="0"/>
                                          </p:stCondLst>
                                        </p:cTn>
                                        <p:tgtEl>
                                          <p:spTgt spid="13"/>
                                        </p:tgtEl>
                                        <p:attrNameLst>
                                          <p:attrName>style.visibility</p:attrName>
                                        </p:attrNameLst>
                                      </p:cBhvr>
                                      <p:to>
                                        <p:strVal val="visible"/>
                                      </p:to>
                                    </p:set>
                                    <p:animEffect transition="in" filter="fade">
                                      <p:cBhvr>
                                        <p:cTn id="20" dur="300"/>
                                        <p:tgtEl>
                                          <p:spTgt spid="13"/>
                                        </p:tgtEl>
                                      </p:cBhvr>
                                    </p:animEffect>
                                  </p:childTnLst>
                                </p:cTn>
                              </p:par>
                            </p:childTnLst>
                          </p:cTn>
                        </p:par>
                      </p:childTnLst>
                    </p:cTn>
                  </p:par>
                  <p:par>
                    <p:cTn id="21" fill="hold">
                      <p:stCondLst>
                        <p:cond delay="indefinite"/>
                      </p:stCondLst>
                      <p:childTnLst>
                        <p:par>
                          <p:cTn id="22" fill="hold">
                            <p:stCondLst>
                              <p:cond delay="0"/>
                            </p:stCondLst>
                            <p:childTnLst>
                              <p:par>
                                <p:cTn id="23" presetID="14" presetClass="entr" presetSubtype="10" fill="hold" nodeType="clickEffect">
                                  <p:stCondLst>
                                    <p:cond delay="0"/>
                                  </p:stCondLst>
                                  <p:childTnLst>
                                    <p:set>
                                      <p:cBhvr>
                                        <p:cTn id="24" dur="1" fill="hold">
                                          <p:stCondLst>
                                            <p:cond delay="0"/>
                                          </p:stCondLst>
                                        </p:cTn>
                                        <p:tgtEl>
                                          <p:spTgt spid="7">
                                            <p:txEl>
                                              <p:pRg st="0" end="0"/>
                                            </p:txEl>
                                          </p:spTgt>
                                        </p:tgtEl>
                                        <p:attrNameLst>
                                          <p:attrName>style.visibility</p:attrName>
                                        </p:attrNameLst>
                                      </p:cBhvr>
                                      <p:to>
                                        <p:strVal val="visible"/>
                                      </p:to>
                                    </p:set>
                                    <p:animEffect transition="in" filter="randombar(horizontal)">
                                      <p:cBhvr>
                                        <p:cTn id="25" dur="300"/>
                                        <p:tgtEl>
                                          <p:spTgt spid="7">
                                            <p:txEl>
                                              <p:pRg st="0" end="0"/>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4" presetClass="entr" presetSubtype="10" fill="hold" nodeType="clickEffect">
                                  <p:stCondLst>
                                    <p:cond delay="0"/>
                                  </p:stCondLst>
                                  <p:childTnLst>
                                    <p:set>
                                      <p:cBhvr>
                                        <p:cTn id="29" dur="1" fill="hold">
                                          <p:stCondLst>
                                            <p:cond delay="0"/>
                                          </p:stCondLst>
                                        </p:cTn>
                                        <p:tgtEl>
                                          <p:spTgt spid="7">
                                            <p:txEl>
                                              <p:pRg st="1" end="1"/>
                                            </p:txEl>
                                          </p:spTgt>
                                        </p:tgtEl>
                                        <p:attrNameLst>
                                          <p:attrName>style.visibility</p:attrName>
                                        </p:attrNameLst>
                                      </p:cBhvr>
                                      <p:to>
                                        <p:strVal val="visible"/>
                                      </p:to>
                                    </p:set>
                                    <p:animEffect transition="in" filter="randombar(horizontal)">
                                      <p:cBhvr>
                                        <p:cTn id="30" dur="300"/>
                                        <p:tgtEl>
                                          <p:spTgt spid="7">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Google Shape;600;p25">
            <a:extLst>
              <a:ext uri="{FF2B5EF4-FFF2-40B4-BE49-F238E27FC236}">
                <a16:creationId xmlns:a16="http://schemas.microsoft.com/office/drawing/2014/main" id="{360011D3-E1A6-453D-BDB7-C51CE504CC21}"/>
              </a:ext>
            </a:extLst>
          </p:cNvPr>
          <p:cNvSpPr txBox="1">
            <a:spLocks/>
          </p:cNvSpPr>
          <p:nvPr/>
        </p:nvSpPr>
        <p:spPr>
          <a:xfrm>
            <a:off x="1195962" y="181219"/>
            <a:ext cx="6752076" cy="732900"/>
          </a:xfrm>
          <a:prstGeom prst="rect">
            <a:avLst/>
          </a:prstGeom>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3600" b="1" dirty="0">
                <a:solidFill>
                  <a:schemeClr val="accent6">
                    <a:lumMod val="50000"/>
                  </a:schemeClr>
                </a:solidFill>
                <a:latin typeface="+mj-lt"/>
              </a:rPr>
              <a:t>VẬN DỤNG</a:t>
            </a:r>
          </a:p>
        </p:txBody>
      </p:sp>
      <p:sp>
        <p:nvSpPr>
          <p:cNvPr id="3" name="TextBox 2">
            <a:extLst>
              <a:ext uri="{FF2B5EF4-FFF2-40B4-BE49-F238E27FC236}">
                <a16:creationId xmlns:a16="http://schemas.microsoft.com/office/drawing/2014/main" id="{CA9F9B4C-2DCB-4007-8D33-4916A00206B4}"/>
              </a:ext>
            </a:extLst>
          </p:cNvPr>
          <p:cNvSpPr txBox="1"/>
          <p:nvPr/>
        </p:nvSpPr>
        <p:spPr>
          <a:xfrm>
            <a:off x="465666" y="914119"/>
            <a:ext cx="8159045" cy="537391"/>
          </a:xfrm>
          <a:prstGeom prst="rect">
            <a:avLst/>
          </a:prstGeom>
          <a:noFill/>
        </p:spPr>
        <p:txBody>
          <a:bodyPr wrap="square" rtlCol="0">
            <a:spAutoFit/>
          </a:bodyPr>
          <a:lstStyle/>
          <a:p>
            <a:pPr marL="342900" indent="-342900" algn="just">
              <a:lnSpc>
                <a:spcPct val="150000"/>
              </a:lnSpc>
              <a:buFont typeface="Wingdings" panose="05000000000000000000" pitchFamily="2" charset="2"/>
              <a:buChar char="Ø"/>
            </a:pPr>
            <a:r>
              <a:rPr lang="en-US" sz="2200" dirty="0" err="1"/>
              <a:t>Phương</a:t>
            </a:r>
            <a:r>
              <a:rPr lang="en-US" sz="2200" dirty="0"/>
              <a:t> </a:t>
            </a:r>
            <a:r>
              <a:rPr lang="en-US" sz="2200" dirty="0" err="1"/>
              <a:t>pháp</a:t>
            </a:r>
            <a:r>
              <a:rPr lang="en-US" sz="2200" dirty="0"/>
              <a:t> </a:t>
            </a:r>
            <a:r>
              <a:rPr lang="en-US" sz="2200" dirty="0" err="1"/>
              <a:t>tách</a:t>
            </a:r>
            <a:r>
              <a:rPr lang="en-US" sz="2200" dirty="0"/>
              <a:t> </a:t>
            </a:r>
            <a:r>
              <a:rPr lang="en-US" sz="2200" dirty="0" err="1"/>
              <a:t>hỗn</a:t>
            </a:r>
            <a:r>
              <a:rPr lang="en-US" sz="2200" dirty="0"/>
              <a:t> </a:t>
            </a:r>
            <a:r>
              <a:rPr lang="en-US" sz="2200" dirty="0" err="1"/>
              <a:t>hợp</a:t>
            </a:r>
            <a:r>
              <a:rPr lang="en-US" sz="2200" dirty="0"/>
              <a:t> </a:t>
            </a:r>
            <a:r>
              <a:rPr lang="en-US" sz="2200" dirty="0" err="1"/>
              <a:t>đường</a:t>
            </a:r>
            <a:r>
              <a:rPr lang="en-US" sz="2200" dirty="0"/>
              <a:t> </a:t>
            </a:r>
            <a:r>
              <a:rPr lang="en-US" sz="2200" dirty="0" err="1"/>
              <a:t>và</a:t>
            </a:r>
            <a:r>
              <a:rPr lang="en-US" sz="2200" dirty="0"/>
              <a:t> </a:t>
            </a:r>
            <a:r>
              <a:rPr lang="en-US" sz="2200" dirty="0" err="1"/>
              <a:t>bột</a:t>
            </a:r>
            <a:r>
              <a:rPr lang="en-US" sz="2200" dirty="0"/>
              <a:t> </a:t>
            </a:r>
            <a:r>
              <a:rPr lang="en-US" sz="2200" dirty="0" err="1"/>
              <a:t>mì</a:t>
            </a:r>
            <a:r>
              <a:rPr lang="en-US" sz="2200" dirty="0"/>
              <a:t>:</a:t>
            </a:r>
          </a:p>
        </p:txBody>
      </p:sp>
      <p:sp>
        <p:nvSpPr>
          <p:cNvPr id="4" name="Rectangle: Rounded Corners 3">
            <a:extLst>
              <a:ext uri="{FF2B5EF4-FFF2-40B4-BE49-F238E27FC236}">
                <a16:creationId xmlns:a16="http://schemas.microsoft.com/office/drawing/2014/main" id="{CDC19E1A-137E-457F-9576-DDE25459C471}"/>
              </a:ext>
            </a:extLst>
          </p:cNvPr>
          <p:cNvSpPr/>
          <p:nvPr/>
        </p:nvSpPr>
        <p:spPr>
          <a:xfrm>
            <a:off x="386644" y="2571750"/>
            <a:ext cx="2483557" cy="1241778"/>
          </a:xfrm>
          <a:prstGeom prst="roundRect">
            <a:avLst/>
          </a:prstGeom>
          <a:solidFill>
            <a:schemeClr val="accent2">
              <a:lumMod val="50000"/>
            </a:schemeClr>
          </a:solidFill>
          <a:ln>
            <a:solidFill>
              <a:schemeClr val="tx2">
                <a:lumMod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200" dirty="0" err="1">
                <a:solidFill>
                  <a:schemeClr val="bg1"/>
                </a:solidFill>
              </a:rPr>
              <a:t>Hoà</a:t>
            </a:r>
            <a:r>
              <a:rPr lang="en-US" sz="2200" dirty="0">
                <a:solidFill>
                  <a:schemeClr val="bg1"/>
                </a:solidFill>
              </a:rPr>
              <a:t> tan </a:t>
            </a:r>
            <a:r>
              <a:rPr lang="en-US" sz="2200" dirty="0" err="1">
                <a:solidFill>
                  <a:schemeClr val="bg1"/>
                </a:solidFill>
              </a:rPr>
              <a:t>hỗn</a:t>
            </a:r>
            <a:r>
              <a:rPr lang="en-US" sz="2200" dirty="0">
                <a:solidFill>
                  <a:schemeClr val="bg1"/>
                </a:solidFill>
              </a:rPr>
              <a:t> </a:t>
            </a:r>
            <a:r>
              <a:rPr lang="en-US" sz="2200" dirty="0" err="1">
                <a:solidFill>
                  <a:schemeClr val="bg1"/>
                </a:solidFill>
              </a:rPr>
              <a:t>hợp</a:t>
            </a:r>
            <a:r>
              <a:rPr lang="en-US" sz="2200" dirty="0">
                <a:solidFill>
                  <a:schemeClr val="bg1"/>
                </a:solidFill>
              </a:rPr>
              <a:t> </a:t>
            </a:r>
            <a:r>
              <a:rPr lang="en-US" sz="2200" dirty="0" err="1">
                <a:solidFill>
                  <a:schemeClr val="bg1"/>
                </a:solidFill>
              </a:rPr>
              <a:t>vào</a:t>
            </a:r>
            <a:r>
              <a:rPr lang="en-US" sz="2200" dirty="0">
                <a:solidFill>
                  <a:schemeClr val="bg1"/>
                </a:solidFill>
              </a:rPr>
              <a:t> </a:t>
            </a:r>
            <a:r>
              <a:rPr lang="en-US" sz="2200" dirty="0" err="1">
                <a:solidFill>
                  <a:schemeClr val="bg1"/>
                </a:solidFill>
              </a:rPr>
              <a:t>nước</a:t>
            </a:r>
            <a:r>
              <a:rPr lang="en-US" sz="2200" dirty="0">
                <a:solidFill>
                  <a:schemeClr val="bg1"/>
                </a:solidFill>
              </a:rPr>
              <a:t>, </a:t>
            </a:r>
            <a:r>
              <a:rPr lang="en-US" sz="2200" dirty="0" err="1">
                <a:solidFill>
                  <a:schemeClr val="bg1"/>
                </a:solidFill>
              </a:rPr>
              <a:t>lọc</a:t>
            </a:r>
            <a:r>
              <a:rPr lang="en-US" sz="2200" dirty="0">
                <a:solidFill>
                  <a:schemeClr val="bg1"/>
                </a:solidFill>
              </a:rPr>
              <a:t> qua </a:t>
            </a:r>
            <a:r>
              <a:rPr lang="en-US" sz="2200" dirty="0" err="1">
                <a:solidFill>
                  <a:schemeClr val="bg1"/>
                </a:solidFill>
              </a:rPr>
              <a:t>giấy</a:t>
            </a:r>
            <a:r>
              <a:rPr lang="en-US" sz="2200" dirty="0">
                <a:solidFill>
                  <a:schemeClr val="bg1"/>
                </a:solidFill>
              </a:rPr>
              <a:t> </a:t>
            </a:r>
            <a:r>
              <a:rPr lang="en-US" sz="2200" dirty="0" err="1">
                <a:solidFill>
                  <a:schemeClr val="bg1"/>
                </a:solidFill>
              </a:rPr>
              <a:t>lọc</a:t>
            </a:r>
            <a:endParaRPr lang="en-US" sz="2200" dirty="0">
              <a:solidFill>
                <a:schemeClr val="bg1"/>
              </a:solidFill>
            </a:endParaRPr>
          </a:p>
        </p:txBody>
      </p:sp>
      <p:sp>
        <p:nvSpPr>
          <p:cNvPr id="8" name="Rectangle: Rounded Corners 7">
            <a:extLst>
              <a:ext uri="{FF2B5EF4-FFF2-40B4-BE49-F238E27FC236}">
                <a16:creationId xmlns:a16="http://schemas.microsoft.com/office/drawing/2014/main" id="{50478152-C9F6-4F2D-8623-97B802EFE68D}"/>
              </a:ext>
            </a:extLst>
          </p:cNvPr>
          <p:cNvSpPr/>
          <p:nvPr/>
        </p:nvSpPr>
        <p:spPr>
          <a:xfrm>
            <a:off x="3352800" y="1698977"/>
            <a:ext cx="2291646" cy="1241778"/>
          </a:xfrm>
          <a:prstGeom prst="roundRect">
            <a:avLst/>
          </a:prstGeom>
          <a:solidFill>
            <a:schemeClr val="accent2">
              <a:lumMod val="50000"/>
            </a:schemeClr>
          </a:solidFill>
          <a:ln>
            <a:solidFill>
              <a:schemeClr val="tx2">
                <a:lumMod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200" dirty="0" err="1">
                <a:solidFill>
                  <a:schemeClr val="bg1"/>
                </a:solidFill>
              </a:rPr>
              <a:t>Đường</a:t>
            </a:r>
            <a:r>
              <a:rPr lang="en-US" sz="2200" dirty="0">
                <a:solidFill>
                  <a:schemeClr val="bg1"/>
                </a:solidFill>
              </a:rPr>
              <a:t> tan </a:t>
            </a:r>
            <a:r>
              <a:rPr lang="en-US" sz="2200" dirty="0" err="1">
                <a:solidFill>
                  <a:schemeClr val="bg1"/>
                </a:solidFill>
              </a:rPr>
              <a:t>trong</a:t>
            </a:r>
            <a:r>
              <a:rPr lang="en-US" sz="2200" dirty="0">
                <a:solidFill>
                  <a:schemeClr val="bg1"/>
                </a:solidFill>
              </a:rPr>
              <a:t> </a:t>
            </a:r>
            <a:r>
              <a:rPr lang="en-US" sz="2200" dirty="0" err="1">
                <a:solidFill>
                  <a:schemeClr val="bg1"/>
                </a:solidFill>
              </a:rPr>
              <a:t>nước</a:t>
            </a:r>
            <a:r>
              <a:rPr lang="en-US" sz="2200" dirty="0">
                <a:solidFill>
                  <a:schemeClr val="bg1"/>
                </a:solidFill>
              </a:rPr>
              <a:t>, </a:t>
            </a:r>
            <a:r>
              <a:rPr lang="en-US" sz="2200" dirty="0" err="1">
                <a:solidFill>
                  <a:schemeClr val="bg1"/>
                </a:solidFill>
              </a:rPr>
              <a:t>chảy</a:t>
            </a:r>
            <a:r>
              <a:rPr lang="en-US" sz="2200" dirty="0">
                <a:solidFill>
                  <a:schemeClr val="bg1"/>
                </a:solidFill>
              </a:rPr>
              <a:t> </a:t>
            </a:r>
            <a:r>
              <a:rPr lang="en-US" sz="2200" dirty="0" err="1">
                <a:solidFill>
                  <a:schemeClr val="bg1"/>
                </a:solidFill>
              </a:rPr>
              <a:t>xuống</a:t>
            </a:r>
            <a:r>
              <a:rPr lang="en-US" sz="2200" dirty="0">
                <a:solidFill>
                  <a:schemeClr val="bg1"/>
                </a:solidFill>
              </a:rPr>
              <a:t> </a:t>
            </a:r>
            <a:r>
              <a:rPr lang="en-US" sz="2200" dirty="0" err="1">
                <a:solidFill>
                  <a:schemeClr val="bg1"/>
                </a:solidFill>
              </a:rPr>
              <a:t>cốc</a:t>
            </a:r>
            <a:endParaRPr lang="en-US" sz="2200" dirty="0">
              <a:solidFill>
                <a:schemeClr val="bg1"/>
              </a:solidFill>
            </a:endParaRPr>
          </a:p>
        </p:txBody>
      </p:sp>
      <p:sp>
        <p:nvSpPr>
          <p:cNvPr id="11" name="Rectangle: Rounded Corners 10">
            <a:extLst>
              <a:ext uri="{FF2B5EF4-FFF2-40B4-BE49-F238E27FC236}">
                <a16:creationId xmlns:a16="http://schemas.microsoft.com/office/drawing/2014/main" id="{EEE85919-5EEA-49BA-A671-22B160E4E36C}"/>
              </a:ext>
            </a:extLst>
          </p:cNvPr>
          <p:cNvSpPr/>
          <p:nvPr/>
        </p:nvSpPr>
        <p:spPr>
          <a:xfrm>
            <a:off x="3352800" y="3489435"/>
            <a:ext cx="2291646" cy="1241778"/>
          </a:xfrm>
          <a:prstGeom prst="roundRect">
            <a:avLst/>
          </a:prstGeom>
          <a:solidFill>
            <a:schemeClr val="accent2">
              <a:lumMod val="50000"/>
            </a:schemeClr>
          </a:solidFill>
          <a:ln>
            <a:solidFill>
              <a:schemeClr val="tx2">
                <a:lumMod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200" dirty="0" err="1">
                <a:solidFill>
                  <a:schemeClr val="bg1"/>
                </a:solidFill>
              </a:rPr>
              <a:t>Bột</a:t>
            </a:r>
            <a:r>
              <a:rPr lang="en-US" sz="2200" dirty="0">
                <a:solidFill>
                  <a:schemeClr val="bg1"/>
                </a:solidFill>
              </a:rPr>
              <a:t> </a:t>
            </a:r>
            <a:r>
              <a:rPr lang="en-US" sz="2200" dirty="0" err="1">
                <a:solidFill>
                  <a:schemeClr val="bg1"/>
                </a:solidFill>
              </a:rPr>
              <a:t>mì</a:t>
            </a:r>
            <a:r>
              <a:rPr lang="en-US" sz="2200" dirty="0">
                <a:solidFill>
                  <a:schemeClr val="bg1"/>
                </a:solidFill>
              </a:rPr>
              <a:t> </a:t>
            </a:r>
            <a:r>
              <a:rPr lang="en-US" sz="2200" dirty="0" err="1">
                <a:solidFill>
                  <a:schemeClr val="bg1"/>
                </a:solidFill>
              </a:rPr>
              <a:t>bị</a:t>
            </a:r>
            <a:r>
              <a:rPr lang="en-US" sz="2200" dirty="0">
                <a:solidFill>
                  <a:schemeClr val="bg1"/>
                </a:solidFill>
              </a:rPr>
              <a:t> </a:t>
            </a:r>
            <a:r>
              <a:rPr lang="en-US" sz="2200" dirty="0" err="1">
                <a:solidFill>
                  <a:schemeClr val="bg1"/>
                </a:solidFill>
              </a:rPr>
              <a:t>giữ</a:t>
            </a:r>
            <a:r>
              <a:rPr lang="en-US" sz="2200" dirty="0">
                <a:solidFill>
                  <a:schemeClr val="bg1"/>
                </a:solidFill>
              </a:rPr>
              <a:t> </a:t>
            </a:r>
            <a:r>
              <a:rPr lang="en-US" sz="2200" dirty="0" err="1">
                <a:solidFill>
                  <a:schemeClr val="bg1"/>
                </a:solidFill>
              </a:rPr>
              <a:t>lại</a:t>
            </a:r>
            <a:r>
              <a:rPr lang="en-US" sz="2200" dirty="0">
                <a:solidFill>
                  <a:schemeClr val="bg1"/>
                </a:solidFill>
              </a:rPr>
              <a:t> </a:t>
            </a:r>
            <a:r>
              <a:rPr lang="en-US" sz="2200" dirty="0" err="1">
                <a:solidFill>
                  <a:schemeClr val="bg1"/>
                </a:solidFill>
              </a:rPr>
              <a:t>trên</a:t>
            </a:r>
            <a:r>
              <a:rPr lang="en-US" sz="2200" dirty="0">
                <a:solidFill>
                  <a:schemeClr val="bg1"/>
                </a:solidFill>
              </a:rPr>
              <a:t> </a:t>
            </a:r>
            <a:r>
              <a:rPr lang="en-US" sz="2200" dirty="0" err="1">
                <a:solidFill>
                  <a:schemeClr val="bg1"/>
                </a:solidFill>
              </a:rPr>
              <a:t>giấy</a:t>
            </a:r>
            <a:r>
              <a:rPr lang="en-US" sz="2200" dirty="0">
                <a:solidFill>
                  <a:schemeClr val="bg1"/>
                </a:solidFill>
              </a:rPr>
              <a:t> </a:t>
            </a:r>
            <a:r>
              <a:rPr lang="en-US" sz="2200" dirty="0" err="1">
                <a:solidFill>
                  <a:schemeClr val="bg1"/>
                </a:solidFill>
              </a:rPr>
              <a:t>lọc</a:t>
            </a:r>
            <a:endParaRPr lang="en-US" sz="2200" dirty="0">
              <a:solidFill>
                <a:schemeClr val="bg1"/>
              </a:solidFill>
            </a:endParaRPr>
          </a:p>
        </p:txBody>
      </p:sp>
      <p:sp>
        <p:nvSpPr>
          <p:cNvPr id="12" name="Rectangle: Rounded Corners 11">
            <a:extLst>
              <a:ext uri="{FF2B5EF4-FFF2-40B4-BE49-F238E27FC236}">
                <a16:creationId xmlns:a16="http://schemas.microsoft.com/office/drawing/2014/main" id="{B024994D-B60B-4DFE-8597-A548DC806FD7}"/>
              </a:ext>
            </a:extLst>
          </p:cNvPr>
          <p:cNvSpPr/>
          <p:nvPr/>
        </p:nvSpPr>
        <p:spPr>
          <a:xfrm>
            <a:off x="6127045" y="2493514"/>
            <a:ext cx="2757310" cy="1398250"/>
          </a:xfrm>
          <a:prstGeom prst="roundRect">
            <a:avLst/>
          </a:prstGeom>
          <a:solidFill>
            <a:schemeClr val="accent2">
              <a:lumMod val="50000"/>
            </a:schemeClr>
          </a:solidFill>
          <a:ln>
            <a:solidFill>
              <a:schemeClr val="tx2">
                <a:lumMod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200" dirty="0" err="1">
                <a:solidFill>
                  <a:schemeClr val="bg1"/>
                </a:solidFill>
              </a:rPr>
              <a:t>Đun</a:t>
            </a:r>
            <a:r>
              <a:rPr lang="en-US" sz="2200" dirty="0">
                <a:solidFill>
                  <a:schemeClr val="bg1"/>
                </a:solidFill>
              </a:rPr>
              <a:t> </a:t>
            </a:r>
            <a:r>
              <a:rPr lang="en-US" sz="2200" dirty="0" err="1">
                <a:solidFill>
                  <a:schemeClr val="bg1"/>
                </a:solidFill>
              </a:rPr>
              <a:t>cách</a:t>
            </a:r>
            <a:r>
              <a:rPr lang="en-US" sz="2200" dirty="0">
                <a:solidFill>
                  <a:schemeClr val="bg1"/>
                </a:solidFill>
              </a:rPr>
              <a:t> </a:t>
            </a:r>
            <a:r>
              <a:rPr lang="en-US" sz="2200" dirty="0" err="1">
                <a:solidFill>
                  <a:schemeClr val="bg1"/>
                </a:solidFill>
              </a:rPr>
              <a:t>thuỷ</a:t>
            </a:r>
            <a:r>
              <a:rPr lang="en-US" sz="2200" dirty="0">
                <a:solidFill>
                  <a:schemeClr val="bg1"/>
                </a:solidFill>
              </a:rPr>
              <a:t> </a:t>
            </a:r>
            <a:r>
              <a:rPr lang="en-US" sz="2200" dirty="0" err="1">
                <a:solidFill>
                  <a:schemeClr val="bg1"/>
                </a:solidFill>
              </a:rPr>
              <a:t>để</a:t>
            </a:r>
            <a:r>
              <a:rPr lang="en-US" sz="2200" dirty="0">
                <a:solidFill>
                  <a:schemeClr val="bg1"/>
                </a:solidFill>
              </a:rPr>
              <a:t> </a:t>
            </a:r>
            <a:r>
              <a:rPr lang="en-US" sz="2200" dirty="0" err="1">
                <a:solidFill>
                  <a:schemeClr val="bg1"/>
                </a:solidFill>
              </a:rPr>
              <a:t>cô</a:t>
            </a:r>
            <a:r>
              <a:rPr lang="en-US" sz="2200" dirty="0">
                <a:solidFill>
                  <a:schemeClr val="bg1"/>
                </a:solidFill>
              </a:rPr>
              <a:t> </a:t>
            </a:r>
            <a:r>
              <a:rPr lang="en-US" sz="2200" dirty="0" err="1">
                <a:solidFill>
                  <a:schemeClr val="bg1"/>
                </a:solidFill>
              </a:rPr>
              <a:t>cạn</a:t>
            </a:r>
            <a:r>
              <a:rPr lang="en-US" sz="2200" dirty="0">
                <a:solidFill>
                  <a:schemeClr val="bg1"/>
                </a:solidFill>
              </a:rPr>
              <a:t> </a:t>
            </a:r>
            <a:r>
              <a:rPr lang="en-US" sz="2200" dirty="0" err="1">
                <a:solidFill>
                  <a:schemeClr val="bg1"/>
                </a:solidFill>
              </a:rPr>
              <a:t>và</a:t>
            </a:r>
            <a:r>
              <a:rPr lang="en-US" sz="2200" dirty="0">
                <a:solidFill>
                  <a:schemeClr val="bg1"/>
                </a:solidFill>
              </a:rPr>
              <a:t> </a:t>
            </a:r>
            <a:r>
              <a:rPr lang="en-US" sz="2200" dirty="0" err="1">
                <a:solidFill>
                  <a:schemeClr val="bg1"/>
                </a:solidFill>
              </a:rPr>
              <a:t>thu</a:t>
            </a:r>
            <a:r>
              <a:rPr lang="en-US" sz="2200" dirty="0">
                <a:solidFill>
                  <a:schemeClr val="bg1"/>
                </a:solidFill>
              </a:rPr>
              <a:t> </a:t>
            </a:r>
            <a:r>
              <a:rPr lang="en-US" sz="2200" dirty="0" err="1">
                <a:solidFill>
                  <a:schemeClr val="bg1"/>
                </a:solidFill>
              </a:rPr>
              <a:t>được</a:t>
            </a:r>
            <a:r>
              <a:rPr lang="en-US" sz="2200" dirty="0">
                <a:solidFill>
                  <a:schemeClr val="bg1"/>
                </a:solidFill>
              </a:rPr>
              <a:t> </a:t>
            </a:r>
            <a:r>
              <a:rPr lang="en-US" sz="2200" dirty="0" err="1">
                <a:solidFill>
                  <a:schemeClr val="bg1"/>
                </a:solidFill>
              </a:rPr>
              <a:t>đường</a:t>
            </a:r>
            <a:r>
              <a:rPr lang="en-US" sz="2200" dirty="0">
                <a:solidFill>
                  <a:schemeClr val="bg1"/>
                </a:solidFill>
              </a:rPr>
              <a:t> ở </a:t>
            </a:r>
            <a:r>
              <a:rPr lang="en-US" sz="2200" dirty="0" err="1">
                <a:solidFill>
                  <a:schemeClr val="bg1"/>
                </a:solidFill>
              </a:rPr>
              <a:t>dạng</a:t>
            </a:r>
            <a:r>
              <a:rPr lang="en-US" sz="2200" dirty="0">
                <a:solidFill>
                  <a:schemeClr val="bg1"/>
                </a:solidFill>
              </a:rPr>
              <a:t> </a:t>
            </a:r>
            <a:r>
              <a:rPr lang="en-US" sz="2200" dirty="0" err="1">
                <a:solidFill>
                  <a:schemeClr val="bg1"/>
                </a:solidFill>
              </a:rPr>
              <a:t>rắn</a:t>
            </a:r>
            <a:endParaRPr lang="en-US" sz="2200" dirty="0">
              <a:solidFill>
                <a:schemeClr val="bg1"/>
              </a:solidFill>
            </a:endParaRPr>
          </a:p>
        </p:txBody>
      </p:sp>
      <p:cxnSp>
        <p:nvCxnSpPr>
          <p:cNvPr id="6" name="Straight Arrow Connector 5">
            <a:extLst>
              <a:ext uri="{FF2B5EF4-FFF2-40B4-BE49-F238E27FC236}">
                <a16:creationId xmlns:a16="http://schemas.microsoft.com/office/drawing/2014/main" id="{2DA3FE9B-DBFF-4CD3-AED7-55625C11103B}"/>
              </a:ext>
            </a:extLst>
          </p:cNvPr>
          <p:cNvCxnSpPr>
            <a:cxnSpLocks/>
          </p:cNvCxnSpPr>
          <p:nvPr/>
        </p:nvCxnSpPr>
        <p:spPr>
          <a:xfrm flipV="1">
            <a:off x="2870201" y="2319866"/>
            <a:ext cx="369710" cy="251884"/>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14" name="Straight Arrow Connector 13">
            <a:extLst>
              <a:ext uri="{FF2B5EF4-FFF2-40B4-BE49-F238E27FC236}">
                <a16:creationId xmlns:a16="http://schemas.microsoft.com/office/drawing/2014/main" id="{EDB58101-DE6C-47A9-AFFD-03F071E7B56A}"/>
              </a:ext>
            </a:extLst>
          </p:cNvPr>
          <p:cNvCxnSpPr/>
          <p:nvPr/>
        </p:nvCxnSpPr>
        <p:spPr>
          <a:xfrm>
            <a:off x="2870201" y="3813528"/>
            <a:ext cx="369710" cy="296796"/>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17" name="Straight Connector 16">
            <a:extLst>
              <a:ext uri="{FF2B5EF4-FFF2-40B4-BE49-F238E27FC236}">
                <a16:creationId xmlns:a16="http://schemas.microsoft.com/office/drawing/2014/main" id="{504865C0-F8CC-4A25-9C3B-344069B761FF}"/>
              </a:ext>
            </a:extLst>
          </p:cNvPr>
          <p:cNvCxnSpPr>
            <a:cxnSpLocks/>
          </p:cNvCxnSpPr>
          <p:nvPr/>
        </p:nvCxnSpPr>
        <p:spPr>
          <a:xfrm flipV="1">
            <a:off x="5757335" y="1964267"/>
            <a:ext cx="1748365" cy="4173"/>
          </a:xfrm>
          <a:prstGeom prst="line">
            <a:avLst/>
          </a:prstGeom>
        </p:spPr>
        <p:style>
          <a:lnRef idx="2">
            <a:schemeClr val="dk1"/>
          </a:lnRef>
          <a:fillRef idx="0">
            <a:schemeClr val="dk1"/>
          </a:fillRef>
          <a:effectRef idx="1">
            <a:schemeClr val="dk1"/>
          </a:effectRef>
          <a:fontRef idx="minor">
            <a:schemeClr val="tx1"/>
          </a:fontRef>
        </p:style>
      </p:cxnSp>
      <p:cxnSp>
        <p:nvCxnSpPr>
          <p:cNvPr id="22" name="Straight Arrow Connector 21">
            <a:extLst>
              <a:ext uri="{FF2B5EF4-FFF2-40B4-BE49-F238E27FC236}">
                <a16:creationId xmlns:a16="http://schemas.microsoft.com/office/drawing/2014/main" id="{F9F77E9D-C1C3-4160-AEB7-8B64BC9A8CF9}"/>
              </a:ext>
            </a:extLst>
          </p:cNvPr>
          <p:cNvCxnSpPr>
            <a:cxnSpLocks/>
          </p:cNvCxnSpPr>
          <p:nvPr/>
        </p:nvCxnSpPr>
        <p:spPr>
          <a:xfrm>
            <a:off x="7505700" y="1964267"/>
            <a:ext cx="0" cy="481541"/>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pic>
        <p:nvPicPr>
          <p:cNvPr id="25" name="Picture 9">
            <a:extLst>
              <a:ext uri="{FF2B5EF4-FFF2-40B4-BE49-F238E27FC236}">
                <a16:creationId xmlns:a16="http://schemas.microsoft.com/office/drawing/2014/main" id="{D2325052-503D-472C-BF75-8C2C2C1E7D7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7245040" y="4055048"/>
            <a:ext cx="702998" cy="1127257"/>
          </a:xfrm>
          <a:prstGeom prst="rect">
            <a:avLst/>
          </a:prstGeom>
        </p:spPr>
      </p:pic>
    </p:spTree>
    <p:extLst>
      <p:ext uri="{BB962C8B-B14F-4D97-AF65-F5344CB8AC3E}">
        <p14:creationId xmlns:p14="http://schemas.microsoft.com/office/powerpoint/2010/main" val="117222736"/>
      </p:ext>
    </p:extLst>
  </p:cSld>
  <p:clrMapOvr>
    <a:masterClrMapping/>
  </p:clrMapOvr>
  <mc:AlternateContent xmlns:mc="http://schemas.openxmlformats.org/markup-compatibility/2006" xmlns:p14="http://schemas.microsoft.com/office/powerpoint/2010/main">
    <mc:Choice Requires="p14">
      <p:transition p14:dur="300">
        <p:randomBar dir="vert"/>
      </p:transition>
    </mc:Choice>
    <mc:Fallback xmlns="">
      <p:transition>
        <p:randomBar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left)">
                                      <p:cBhvr>
                                        <p:cTn id="7" dur="3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arn(inVertical)">
                                      <p:cBhvr>
                                        <p:cTn id="12" dur="3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wipe(left)">
                                      <p:cBhvr>
                                        <p:cTn id="17" dur="3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barn(inVertical)">
                                      <p:cBhvr>
                                        <p:cTn id="22" dur="3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1" fill="hold" nodeType="clickEffect">
                                  <p:stCondLst>
                                    <p:cond delay="0"/>
                                  </p:stCondLst>
                                  <p:childTnLst>
                                    <p:set>
                                      <p:cBhvr>
                                        <p:cTn id="26" dur="1" fill="hold">
                                          <p:stCondLst>
                                            <p:cond delay="0"/>
                                          </p:stCondLst>
                                        </p:cTn>
                                        <p:tgtEl>
                                          <p:spTgt spid="14"/>
                                        </p:tgtEl>
                                        <p:attrNameLst>
                                          <p:attrName>style.visibility</p:attrName>
                                        </p:attrNameLst>
                                      </p:cBhvr>
                                      <p:to>
                                        <p:strVal val="visible"/>
                                      </p:to>
                                    </p:set>
                                    <p:animEffect transition="in" filter="wipe(up)">
                                      <p:cBhvr>
                                        <p:cTn id="27" dur="300"/>
                                        <p:tgtEl>
                                          <p:spTgt spid="14"/>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11"/>
                                        </p:tgtEl>
                                        <p:attrNameLst>
                                          <p:attrName>style.visibility</p:attrName>
                                        </p:attrNameLst>
                                      </p:cBhvr>
                                      <p:to>
                                        <p:strVal val="visible"/>
                                      </p:to>
                                    </p:set>
                                    <p:animEffect transition="in" filter="barn(inVertical)">
                                      <p:cBhvr>
                                        <p:cTn id="32" dur="300"/>
                                        <p:tgtEl>
                                          <p:spTgt spid="11"/>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8" fill="hold" nodeType="clickEffect">
                                  <p:stCondLst>
                                    <p:cond delay="0"/>
                                  </p:stCondLst>
                                  <p:childTnLst>
                                    <p:set>
                                      <p:cBhvr>
                                        <p:cTn id="36" dur="1" fill="hold">
                                          <p:stCondLst>
                                            <p:cond delay="0"/>
                                          </p:stCondLst>
                                        </p:cTn>
                                        <p:tgtEl>
                                          <p:spTgt spid="17"/>
                                        </p:tgtEl>
                                        <p:attrNameLst>
                                          <p:attrName>style.visibility</p:attrName>
                                        </p:attrNameLst>
                                      </p:cBhvr>
                                      <p:to>
                                        <p:strVal val="visible"/>
                                      </p:to>
                                    </p:set>
                                    <p:animEffect transition="in" filter="wipe(left)">
                                      <p:cBhvr>
                                        <p:cTn id="37" dur="300"/>
                                        <p:tgtEl>
                                          <p:spTgt spid="17"/>
                                        </p:tgtEl>
                                      </p:cBhvr>
                                    </p:animEffect>
                                  </p:childTnLst>
                                </p:cTn>
                              </p:par>
                              <p:par>
                                <p:cTn id="38" presetID="22" presetClass="entr" presetSubtype="1" fill="hold" nodeType="withEffect">
                                  <p:stCondLst>
                                    <p:cond delay="0"/>
                                  </p:stCondLst>
                                  <p:childTnLst>
                                    <p:set>
                                      <p:cBhvr>
                                        <p:cTn id="39" dur="1" fill="hold">
                                          <p:stCondLst>
                                            <p:cond delay="0"/>
                                          </p:stCondLst>
                                        </p:cTn>
                                        <p:tgtEl>
                                          <p:spTgt spid="22"/>
                                        </p:tgtEl>
                                        <p:attrNameLst>
                                          <p:attrName>style.visibility</p:attrName>
                                        </p:attrNameLst>
                                      </p:cBhvr>
                                      <p:to>
                                        <p:strVal val="visible"/>
                                      </p:to>
                                    </p:set>
                                    <p:animEffect transition="in" filter="wipe(up)">
                                      <p:cBhvr>
                                        <p:cTn id="40" dur="300"/>
                                        <p:tgtEl>
                                          <p:spTgt spid="22"/>
                                        </p:tgtEl>
                                      </p:cBhvr>
                                    </p:animEffect>
                                  </p:childTnLst>
                                </p:cTn>
                              </p:par>
                            </p:childTnLst>
                          </p:cTn>
                        </p:par>
                      </p:childTnLst>
                    </p:cTn>
                  </p:par>
                  <p:par>
                    <p:cTn id="41" fill="hold">
                      <p:stCondLst>
                        <p:cond delay="indefinite"/>
                      </p:stCondLst>
                      <p:childTnLst>
                        <p:par>
                          <p:cTn id="42" fill="hold">
                            <p:stCondLst>
                              <p:cond delay="0"/>
                            </p:stCondLst>
                            <p:childTnLst>
                              <p:par>
                                <p:cTn id="43" presetID="16" presetClass="entr" presetSubtype="21" fill="hold" grpId="0" nodeType="clickEffect">
                                  <p:stCondLst>
                                    <p:cond delay="0"/>
                                  </p:stCondLst>
                                  <p:childTnLst>
                                    <p:set>
                                      <p:cBhvr>
                                        <p:cTn id="44" dur="1" fill="hold">
                                          <p:stCondLst>
                                            <p:cond delay="0"/>
                                          </p:stCondLst>
                                        </p:cTn>
                                        <p:tgtEl>
                                          <p:spTgt spid="12"/>
                                        </p:tgtEl>
                                        <p:attrNameLst>
                                          <p:attrName>style.visibility</p:attrName>
                                        </p:attrNameLst>
                                      </p:cBhvr>
                                      <p:to>
                                        <p:strVal val="visible"/>
                                      </p:to>
                                    </p:set>
                                    <p:animEffect transition="in" filter="barn(inVertical)">
                                      <p:cBhvr>
                                        <p:cTn id="45" dur="3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animBg="1"/>
      <p:bldP spid="8" grpId="0" animBg="1"/>
      <p:bldP spid="11" grpId="0" animBg="1"/>
      <p:bldP spid="12"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Google Shape;600;p25">
            <a:extLst>
              <a:ext uri="{FF2B5EF4-FFF2-40B4-BE49-F238E27FC236}">
                <a16:creationId xmlns:a16="http://schemas.microsoft.com/office/drawing/2014/main" id="{EE163F1C-4D70-4A71-BB75-B770B7B609D4}"/>
              </a:ext>
            </a:extLst>
          </p:cNvPr>
          <p:cNvSpPr txBox="1">
            <a:spLocks/>
          </p:cNvSpPr>
          <p:nvPr/>
        </p:nvSpPr>
        <p:spPr>
          <a:xfrm>
            <a:off x="1195962" y="181219"/>
            <a:ext cx="6752076" cy="732900"/>
          </a:xfrm>
          <a:prstGeom prst="rect">
            <a:avLst/>
          </a:prstGeom>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3600" b="1" dirty="0">
                <a:solidFill>
                  <a:schemeClr val="accent6">
                    <a:lumMod val="50000"/>
                  </a:schemeClr>
                </a:solidFill>
                <a:latin typeface="+mj-lt"/>
              </a:rPr>
              <a:t>VẬN DỤNG</a:t>
            </a:r>
          </a:p>
        </p:txBody>
      </p:sp>
      <p:sp>
        <p:nvSpPr>
          <p:cNvPr id="6" name="TextBox 5">
            <a:extLst>
              <a:ext uri="{FF2B5EF4-FFF2-40B4-BE49-F238E27FC236}">
                <a16:creationId xmlns:a16="http://schemas.microsoft.com/office/drawing/2014/main" id="{BE93410C-6384-4962-A8EB-CFA4C4296917}"/>
              </a:ext>
            </a:extLst>
          </p:cNvPr>
          <p:cNvSpPr txBox="1"/>
          <p:nvPr/>
        </p:nvSpPr>
        <p:spPr>
          <a:xfrm>
            <a:off x="280281" y="914119"/>
            <a:ext cx="8583437" cy="3584379"/>
          </a:xfrm>
          <a:prstGeom prst="rect">
            <a:avLst/>
          </a:prstGeom>
          <a:noFill/>
        </p:spPr>
        <p:txBody>
          <a:bodyPr wrap="square" rtlCol="0">
            <a:spAutoFit/>
          </a:bodyPr>
          <a:lstStyle/>
          <a:p>
            <a:pPr marL="342900" indent="-342900" algn="just">
              <a:lnSpc>
                <a:spcPct val="150000"/>
              </a:lnSpc>
              <a:buFont typeface="Wingdings" panose="05000000000000000000" pitchFamily="2" charset="2"/>
              <a:buChar char="Ø"/>
            </a:pPr>
            <a:r>
              <a:rPr lang="en-US" sz="2200" dirty="0" err="1"/>
              <a:t>Phương</a:t>
            </a:r>
            <a:r>
              <a:rPr lang="en-US" sz="2200" dirty="0"/>
              <a:t> </a:t>
            </a:r>
            <a:r>
              <a:rPr lang="en-US" sz="2200" dirty="0" err="1"/>
              <a:t>pháp</a:t>
            </a:r>
            <a:r>
              <a:rPr lang="en-US" sz="2200" dirty="0"/>
              <a:t> </a:t>
            </a:r>
            <a:r>
              <a:rPr lang="en-US" sz="2200" dirty="0" err="1"/>
              <a:t>tách</a:t>
            </a:r>
            <a:r>
              <a:rPr lang="en-US" sz="2200" dirty="0"/>
              <a:t> </a:t>
            </a:r>
            <a:r>
              <a:rPr lang="en-US" sz="2200" dirty="0" err="1"/>
              <a:t>riêng</a:t>
            </a:r>
            <a:r>
              <a:rPr lang="en-US" sz="2200" dirty="0"/>
              <a:t> </a:t>
            </a:r>
            <a:r>
              <a:rPr lang="en-US" sz="2200" dirty="0" err="1"/>
              <a:t>hỗn</a:t>
            </a:r>
            <a:r>
              <a:rPr lang="en-US" sz="2200" dirty="0"/>
              <a:t> </a:t>
            </a:r>
            <a:r>
              <a:rPr lang="en-US" sz="2200" dirty="0" err="1"/>
              <a:t>hợp</a:t>
            </a:r>
            <a:r>
              <a:rPr lang="en-US" sz="2200" dirty="0"/>
              <a:t> </a:t>
            </a:r>
            <a:r>
              <a:rPr lang="en-US" sz="2200" dirty="0" err="1"/>
              <a:t>bột</a:t>
            </a:r>
            <a:r>
              <a:rPr lang="en-US" sz="2200" dirty="0"/>
              <a:t> </a:t>
            </a:r>
            <a:r>
              <a:rPr lang="en-US" sz="2200" dirty="0" err="1"/>
              <a:t>sắt</a:t>
            </a:r>
            <a:r>
              <a:rPr lang="en-US" sz="2200" dirty="0"/>
              <a:t>, </a:t>
            </a:r>
            <a:r>
              <a:rPr lang="en-US" sz="2200" dirty="0" err="1"/>
              <a:t>đồng</a:t>
            </a:r>
            <a:r>
              <a:rPr lang="en-US" sz="2200" dirty="0"/>
              <a:t> </a:t>
            </a:r>
            <a:r>
              <a:rPr lang="en-US" sz="2200" dirty="0" err="1"/>
              <a:t>và</a:t>
            </a:r>
            <a:r>
              <a:rPr lang="en-US" sz="2200" dirty="0"/>
              <a:t> </a:t>
            </a:r>
            <a:r>
              <a:rPr lang="en-US" sz="2200" dirty="0" err="1"/>
              <a:t>muối</a:t>
            </a:r>
            <a:r>
              <a:rPr lang="en-US" sz="2200" dirty="0"/>
              <a:t> </a:t>
            </a:r>
            <a:r>
              <a:rPr lang="en-US" sz="2200" dirty="0" err="1"/>
              <a:t>ăn</a:t>
            </a:r>
            <a:r>
              <a:rPr lang="en-US" sz="2200" dirty="0"/>
              <a:t>:</a:t>
            </a:r>
          </a:p>
          <a:p>
            <a:pPr algn="just">
              <a:lnSpc>
                <a:spcPct val="150000"/>
              </a:lnSpc>
            </a:pPr>
            <a:r>
              <a:rPr lang="vi-VN" sz="2200" dirty="0"/>
              <a:t>- Dùng nam châm để hút bột </a:t>
            </a:r>
            <a:r>
              <a:rPr lang="en-US" sz="2200" dirty="0"/>
              <a:t>s</a:t>
            </a:r>
            <a:r>
              <a:rPr lang="vi-VN" sz="2200" dirty="0"/>
              <a:t>ắt ra khỏi hỗn hợp, đồng và muối ăn không bị nam châm hút</a:t>
            </a:r>
            <a:r>
              <a:rPr lang="en-US" sz="2200" dirty="0"/>
              <a:t>.</a:t>
            </a:r>
            <a:r>
              <a:rPr lang="vi-VN" sz="2200" dirty="0"/>
              <a:t> </a:t>
            </a:r>
            <a:endParaRPr lang="en-US" sz="2200" dirty="0"/>
          </a:p>
          <a:p>
            <a:pPr algn="just">
              <a:lnSpc>
                <a:spcPct val="150000"/>
              </a:lnSpc>
            </a:pPr>
            <a:r>
              <a:rPr lang="en-US" sz="2200" dirty="0"/>
              <a:t>- H</a:t>
            </a:r>
            <a:r>
              <a:rPr lang="vi-VN" sz="2200" dirty="0"/>
              <a:t>oà tan hỗn hợp còn lại vào nước rồi cho qua phễu lọc. </a:t>
            </a:r>
            <a:endParaRPr lang="en-US" sz="2200" dirty="0"/>
          </a:p>
          <a:p>
            <a:pPr algn="just">
              <a:lnSpc>
                <a:spcPct val="150000"/>
              </a:lnSpc>
            </a:pPr>
            <a:r>
              <a:rPr lang="en-US" sz="2200" dirty="0"/>
              <a:t>=&gt; Đ</a:t>
            </a:r>
            <a:r>
              <a:rPr lang="vi-VN" sz="2200" dirty="0"/>
              <a:t>ồng không tan t</a:t>
            </a:r>
            <a:r>
              <a:rPr lang="en-US" sz="2200" dirty="0"/>
              <a:t>r</a:t>
            </a:r>
            <a:r>
              <a:rPr lang="vi-VN" sz="2200" dirty="0"/>
              <a:t>ong nước nên nằm trên ph</a:t>
            </a:r>
            <a:r>
              <a:rPr lang="en-US" sz="2200" dirty="0"/>
              <a:t>ễ</a:t>
            </a:r>
            <a:r>
              <a:rPr lang="vi-VN" sz="2200" dirty="0"/>
              <a:t>u lọc và thu được dung dịch muối ăn. </a:t>
            </a:r>
            <a:endParaRPr lang="en-US" sz="2200" dirty="0"/>
          </a:p>
          <a:p>
            <a:pPr algn="just">
              <a:lnSpc>
                <a:spcPct val="150000"/>
              </a:lnSpc>
            </a:pPr>
            <a:r>
              <a:rPr lang="en-US" sz="2200" dirty="0"/>
              <a:t>- </a:t>
            </a:r>
            <a:r>
              <a:rPr lang="vi-VN" sz="2200" dirty="0"/>
              <a:t>Cô cạn dung địch muối</a:t>
            </a:r>
            <a:r>
              <a:rPr lang="en-US" sz="2200" dirty="0"/>
              <a:t> </a:t>
            </a:r>
            <a:r>
              <a:rPr lang="en-US" sz="2200" dirty="0" err="1"/>
              <a:t>sẽ</a:t>
            </a:r>
            <a:r>
              <a:rPr lang="en-US" sz="2200" dirty="0"/>
              <a:t> </a:t>
            </a:r>
            <a:r>
              <a:rPr lang="en-US" sz="2200" dirty="0" err="1"/>
              <a:t>thu</a:t>
            </a:r>
            <a:r>
              <a:rPr lang="en-US" sz="2200" dirty="0"/>
              <a:t> </a:t>
            </a:r>
            <a:r>
              <a:rPr lang="en-US" sz="2200" dirty="0" err="1"/>
              <a:t>được</a:t>
            </a:r>
            <a:r>
              <a:rPr lang="en-US" sz="2200" dirty="0"/>
              <a:t> </a:t>
            </a:r>
            <a:r>
              <a:rPr lang="vi-VN" sz="2200" dirty="0"/>
              <a:t>muối ở dạng rắn</a:t>
            </a:r>
            <a:r>
              <a:rPr lang="en-US" sz="2200" dirty="0"/>
              <a:t>.</a:t>
            </a:r>
          </a:p>
        </p:txBody>
      </p:sp>
      <p:pic>
        <p:nvPicPr>
          <p:cNvPr id="8" name="Picture 10">
            <a:extLst>
              <a:ext uri="{FF2B5EF4-FFF2-40B4-BE49-F238E27FC236}">
                <a16:creationId xmlns:a16="http://schemas.microsoft.com/office/drawing/2014/main" id="{01F95373-82C6-4FCF-BD8C-140551C427B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7202311" y="3872089"/>
            <a:ext cx="1850429" cy="1271411"/>
          </a:xfrm>
          <a:prstGeom prst="rect">
            <a:avLst/>
          </a:prstGeom>
        </p:spPr>
      </p:pic>
    </p:spTree>
    <p:extLst>
      <p:ext uri="{BB962C8B-B14F-4D97-AF65-F5344CB8AC3E}">
        <p14:creationId xmlns:p14="http://schemas.microsoft.com/office/powerpoint/2010/main" val="922761277"/>
      </p:ext>
    </p:extLst>
  </p:cSld>
  <p:clrMapOvr>
    <a:masterClrMapping/>
  </p:clrMapOvr>
  <mc:AlternateContent xmlns:mc="http://schemas.openxmlformats.org/markup-compatibility/2006" xmlns:p14="http://schemas.microsoft.com/office/powerpoint/2010/main">
    <mc:Choice Requires="p14">
      <p:transition p14:dur="300">
        <p:circle/>
      </p:transition>
    </mc:Choice>
    <mc:Fallback xmlns="">
      <p:transition>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wipe(left)">
                                      <p:cBhvr>
                                        <p:cTn id="7" dur="3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300"/>
                                        <p:tgtEl>
                                          <p:spTgt spid="6">
                                            <p:txEl>
                                              <p:pRg st="1" end="1"/>
                                            </p:txEl>
                                          </p:spTgt>
                                        </p:tgtEl>
                                      </p:cBhvr>
                                    </p:animEffect>
                                    <p:anim calcmode="lin" valueType="num">
                                      <p:cBhvr>
                                        <p:cTn id="13" dur="3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4" dur="3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Effect transition="in" filter="fade">
                                      <p:cBhvr>
                                        <p:cTn id="19" dur="300"/>
                                        <p:tgtEl>
                                          <p:spTgt spid="6">
                                            <p:txEl>
                                              <p:pRg st="2" end="2"/>
                                            </p:txEl>
                                          </p:spTgt>
                                        </p:tgtEl>
                                      </p:cBhvr>
                                    </p:animEffect>
                                    <p:anim calcmode="lin" valueType="num">
                                      <p:cBhvr>
                                        <p:cTn id="20" dur="3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1" dur="3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6">
                                            <p:txEl>
                                              <p:pRg st="3" end="3"/>
                                            </p:txEl>
                                          </p:spTgt>
                                        </p:tgtEl>
                                        <p:attrNameLst>
                                          <p:attrName>style.visibility</p:attrName>
                                        </p:attrNameLst>
                                      </p:cBhvr>
                                      <p:to>
                                        <p:strVal val="visible"/>
                                      </p:to>
                                    </p:set>
                                    <p:animEffect transition="in" filter="fade">
                                      <p:cBhvr>
                                        <p:cTn id="26" dur="300"/>
                                        <p:tgtEl>
                                          <p:spTgt spid="6">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Effect transition="in" filter="fade">
                                      <p:cBhvr>
                                        <p:cTn id="31" dur="300"/>
                                        <p:tgtEl>
                                          <p:spTgt spid="6">
                                            <p:txEl>
                                              <p:pRg st="4" end="4"/>
                                            </p:txEl>
                                          </p:spTgt>
                                        </p:tgtEl>
                                      </p:cBhvr>
                                    </p:animEffect>
                                    <p:anim calcmode="lin" valueType="num">
                                      <p:cBhvr>
                                        <p:cTn id="32" dur="3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33" dur="3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Google Shape;600;p25">
            <a:extLst>
              <a:ext uri="{FF2B5EF4-FFF2-40B4-BE49-F238E27FC236}">
                <a16:creationId xmlns:a16="http://schemas.microsoft.com/office/drawing/2014/main" id="{B7FDA256-B398-4D8B-AEAC-274F2243BB26}"/>
              </a:ext>
            </a:extLst>
          </p:cNvPr>
          <p:cNvSpPr txBox="1">
            <a:spLocks/>
          </p:cNvSpPr>
          <p:nvPr/>
        </p:nvSpPr>
        <p:spPr>
          <a:xfrm>
            <a:off x="1195962" y="243703"/>
            <a:ext cx="6752076" cy="732900"/>
          </a:xfrm>
          <a:prstGeom prst="rect">
            <a:avLst/>
          </a:prstGeom>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3600" b="1">
                <a:solidFill>
                  <a:schemeClr val="accent6">
                    <a:lumMod val="50000"/>
                  </a:schemeClr>
                </a:solidFill>
                <a:latin typeface="+mj-lt"/>
              </a:rPr>
              <a:t>HƯỚNG </a:t>
            </a:r>
            <a:r>
              <a:rPr lang="en-US" sz="3600" b="1" dirty="0">
                <a:solidFill>
                  <a:schemeClr val="accent6">
                    <a:lumMod val="50000"/>
                  </a:schemeClr>
                </a:solidFill>
                <a:latin typeface="+mj-lt"/>
              </a:rPr>
              <a:t>DẪN VỀ NHÀ</a:t>
            </a:r>
          </a:p>
        </p:txBody>
      </p:sp>
      <p:pic>
        <p:nvPicPr>
          <p:cNvPr id="7" name="Picture 3">
            <a:extLst>
              <a:ext uri="{FF2B5EF4-FFF2-40B4-BE49-F238E27FC236}">
                <a16:creationId xmlns:a16="http://schemas.microsoft.com/office/drawing/2014/main" id="{F574F218-BB21-4307-B952-C13061490AE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5290386" y="1328224"/>
            <a:ext cx="3417679" cy="3094553"/>
          </a:xfrm>
          <a:prstGeom prst="rect">
            <a:avLst/>
          </a:prstGeom>
        </p:spPr>
      </p:pic>
      <p:pic>
        <p:nvPicPr>
          <p:cNvPr id="8" name="Picture 7">
            <a:extLst>
              <a:ext uri="{FF2B5EF4-FFF2-40B4-BE49-F238E27FC236}">
                <a16:creationId xmlns:a16="http://schemas.microsoft.com/office/drawing/2014/main" id="{4C3263CC-D278-485F-B1C5-1C3F5D6C7353}"/>
              </a:ext>
            </a:extLst>
          </p:cNvPr>
          <p:cNvPicPr>
            <a:picLocks noChangeAspect="1"/>
          </p:cNvPicPr>
          <p:nvPr/>
        </p:nvPicPr>
        <p:blipFill>
          <a:blip r:embed="rId4" cstate="print">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776863" y="1137560"/>
            <a:ext cx="4220439" cy="3475880"/>
          </a:xfrm>
          <a:prstGeom prst="rect">
            <a:avLst/>
          </a:prstGeom>
        </p:spPr>
      </p:pic>
      <p:sp>
        <p:nvSpPr>
          <p:cNvPr id="9" name="TextBox 8">
            <a:extLst>
              <a:ext uri="{FF2B5EF4-FFF2-40B4-BE49-F238E27FC236}">
                <a16:creationId xmlns:a16="http://schemas.microsoft.com/office/drawing/2014/main" id="{91FB2CC2-C1C1-4AB9-B45E-864CA06C7B5C}"/>
              </a:ext>
            </a:extLst>
          </p:cNvPr>
          <p:cNvSpPr txBox="1"/>
          <p:nvPr/>
        </p:nvSpPr>
        <p:spPr>
          <a:xfrm>
            <a:off x="938321" y="1637278"/>
            <a:ext cx="3897522" cy="2368662"/>
          </a:xfrm>
          <a:prstGeom prst="rect">
            <a:avLst/>
          </a:prstGeom>
          <a:noFill/>
        </p:spPr>
        <p:txBody>
          <a:bodyPr wrap="square" rtlCol="0">
            <a:spAutoFit/>
          </a:bodyPr>
          <a:lstStyle/>
          <a:p>
            <a:pPr algn="just">
              <a:lnSpc>
                <a:spcPct val="150000"/>
              </a:lnSpc>
              <a:spcBef>
                <a:spcPts val="600"/>
              </a:spcBef>
              <a:spcAft>
                <a:spcPts val="600"/>
              </a:spcAft>
            </a:pPr>
            <a:r>
              <a:rPr lang="vi-VN" sz="2200" dirty="0">
                <a:solidFill>
                  <a:srgbClr val="000000"/>
                </a:solidFill>
                <a:effectLst/>
                <a:latin typeface="+mn-lt"/>
                <a:ea typeface="Calibri" panose="020F0502020204030204" pitchFamily="34" charset="0"/>
                <a:cs typeface="Times New Roman" panose="02020603050405020304" pitchFamily="18" charset="0"/>
              </a:rPr>
              <a:t>- Vẽ sơ đồ tư duy cho bài học để hệ thống lại kiến thức.</a:t>
            </a:r>
            <a:endParaRPr lang="en-US" sz="2200" dirty="0">
              <a:effectLst/>
              <a:latin typeface="+mn-lt"/>
              <a:ea typeface="Calibri" panose="020F0502020204030204" pitchFamily="34" charset="0"/>
              <a:cs typeface="Times New Roman" panose="02020603050405020304" pitchFamily="18" charset="0"/>
            </a:endParaRPr>
          </a:p>
          <a:p>
            <a:pPr algn="just">
              <a:lnSpc>
                <a:spcPct val="150000"/>
              </a:lnSpc>
              <a:spcBef>
                <a:spcPts val="600"/>
              </a:spcBef>
              <a:spcAft>
                <a:spcPts val="600"/>
              </a:spcAft>
            </a:pPr>
            <a:r>
              <a:rPr lang="vi-VN" sz="2200" spc="10" dirty="0">
                <a:effectLst/>
                <a:latin typeface="+mn-lt"/>
                <a:ea typeface="Calibri" panose="020F0502020204030204" pitchFamily="34" charset="0"/>
                <a:cs typeface="Times New Roman" panose="02020603050405020304" pitchFamily="18" charset="0"/>
              </a:rPr>
              <a:t>- Học bài</a:t>
            </a:r>
            <a:r>
              <a:rPr lang="en-US" sz="2200" spc="10" dirty="0">
                <a:effectLst/>
                <a:latin typeface="+mn-lt"/>
                <a:ea typeface="Calibri" panose="020F0502020204030204" pitchFamily="34" charset="0"/>
                <a:cs typeface="Times New Roman" panose="02020603050405020304" pitchFamily="18" charset="0"/>
              </a:rPr>
              <a:t>,</a:t>
            </a:r>
            <a:r>
              <a:rPr lang="vi-VN" sz="2200" spc="10" dirty="0">
                <a:effectLst/>
                <a:latin typeface="+mn-lt"/>
                <a:ea typeface="Calibri" panose="020F0502020204030204" pitchFamily="34" charset="0"/>
                <a:cs typeface="Times New Roman" panose="02020603050405020304" pitchFamily="18" charset="0"/>
              </a:rPr>
              <a:t> trả lời câu hỏi </a:t>
            </a:r>
            <a:r>
              <a:rPr lang="en-US" sz="2200" spc="10" dirty="0" err="1">
                <a:latin typeface="+mn-lt"/>
                <a:ea typeface="Calibri" panose="020F0502020204030204" pitchFamily="34" charset="0"/>
                <a:cs typeface="Times New Roman" panose="02020603050405020304" pitchFamily="18" charset="0"/>
              </a:rPr>
              <a:t>sgk</a:t>
            </a:r>
            <a:r>
              <a:rPr lang="en-US" sz="2200" spc="10" dirty="0">
                <a:latin typeface="+mn-lt"/>
                <a:ea typeface="Calibri" panose="020F0502020204030204" pitchFamily="34" charset="0"/>
                <a:cs typeface="Times New Roman" panose="02020603050405020304" pitchFamily="18" charset="0"/>
              </a:rPr>
              <a:t>.</a:t>
            </a:r>
            <a:endParaRPr lang="en-US" sz="2200" dirty="0">
              <a:effectLst/>
              <a:latin typeface="+mn-lt"/>
              <a:ea typeface="Calibri" panose="020F0502020204030204" pitchFamily="34" charset="0"/>
              <a:cs typeface="Times New Roman" panose="02020603050405020304" pitchFamily="18" charset="0"/>
            </a:endParaRPr>
          </a:p>
          <a:p>
            <a:pPr algn="just">
              <a:lnSpc>
                <a:spcPct val="150000"/>
              </a:lnSpc>
              <a:spcBef>
                <a:spcPts val="600"/>
              </a:spcBef>
              <a:spcAft>
                <a:spcPts val="600"/>
              </a:spcAft>
            </a:pPr>
            <a:r>
              <a:rPr lang="vi-VN" sz="2200" spc="10" dirty="0">
                <a:effectLst/>
                <a:latin typeface="+mn-lt"/>
                <a:ea typeface="Calibri" panose="020F0502020204030204" pitchFamily="34" charset="0"/>
                <a:cs typeface="Times New Roman" panose="02020603050405020304" pitchFamily="18" charset="0"/>
              </a:rPr>
              <a:t>- </a:t>
            </a:r>
            <a:r>
              <a:rPr lang="en-US" sz="2200" spc="10" dirty="0" err="1">
                <a:latin typeface="+mn-lt"/>
                <a:ea typeface="Calibri" panose="020F0502020204030204" pitchFamily="34" charset="0"/>
                <a:cs typeface="Times New Roman" panose="02020603050405020304" pitchFamily="18" charset="0"/>
              </a:rPr>
              <a:t>Ôn</a:t>
            </a:r>
            <a:r>
              <a:rPr lang="en-US" sz="2200" spc="10" dirty="0">
                <a:latin typeface="+mn-lt"/>
                <a:ea typeface="Calibri" panose="020F0502020204030204" pitchFamily="34" charset="0"/>
                <a:cs typeface="Times New Roman" panose="02020603050405020304" pitchFamily="18" charset="0"/>
              </a:rPr>
              <a:t> </a:t>
            </a:r>
            <a:r>
              <a:rPr lang="en-US" sz="2200" spc="10" dirty="0" err="1">
                <a:latin typeface="+mn-lt"/>
                <a:ea typeface="Calibri" panose="020F0502020204030204" pitchFamily="34" charset="0"/>
                <a:cs typeface="Times New Roman" panose="02020603050405020304" pitchFamily="18" charset="0"/>
              </a:rPr>
              <a:t>tập</a:t>
            </a:r>
            <a:r>
              <a:rPr lang="en-US" sz="2200" spc="10" dirty="0">
                <a:latin typeface="+mn-lt"/>
                <a:ea typeface="Calibri" panose="020F0502020204030204" pitchFamily="34" charset="0"/>
                <a:cs typeface="Times New Roman" panose="02020603050405020304" pitchFamily="18" charset="0"/>
              </a:rPr>
              <a:t> </a:t>
            </a:r>
            <a:r>
              <a:rPr lang="en-US" sz="2200" spc="10" dirty="0" err="1">
                <a:latin typeface="+mn-lt"/>
                <a:ea typeface="Calibri" panose="020F0502020204030204" pitchFamily="34" charset="0"/>
                <a:cs typeface="Times New Roman" panose="02020603050405020304" pitchFamily="18" charset="0"/>
              </a:rPr>
              <a:t>kiến</a:t>
            </a:r>
            <a:r>
              <a:rPr lang="en-US" sz="2200" spc="10" dirty="0">
                <a:latin typeface="+mn-lt"/>
                <a:ea typeface="Calibri" panose="020F0502020204030204" pitchFamily="34" charset="0"/>
                <a:cs typeface="Times New Roman" panose="02020603050405020304" pitchFamily="18" charset="0"/>
              </a:rPr>
              <a:t> </a:t>
            </a:r>
            <a:r>
              <a:rPr lang="en-US" sz="2200" spc="10" dirty="0" err="1">
                <a:latin typeface="+mn-lt"/>
                <a:ea typeface="Calibri" panose="020F0502020204030204" pitchFamily="34" charset="0"/>
                <a:cs typeface="Times New Roman" panose="02020603050405020304" pitchFamily="18" charset="0"/>
              </a:rPr>
              <a:t>thức</a:t>
            </a:r>
            <a:r>
              <a:rPr lang="en-US" sz="2200" spc="10" dirty="0">
                <a:latin typeface="+mn-lt"/>
                <a:ea typeface="Calibri" panose="020F0502020204030204" pitchFamily="34" charset="0"/>
                <a:cs typeface="Times New Roman" panose="02020603050405020304" pitchFamily="18" charset="0"/>
              </a:rPr>
              <a:t> </a:t>
            </a:r>
            <a:r>
              <a:rPr lang="en-US" sz="2200" spc="10" dirty="0" err="1">
                <a:latin typeface="+mn-lt"/>
                <a:ea typeface="Calibri" panose="020F0502020204030204" pitchFamily="34" charset="0"/>
                <a:cs typeface="Times New Roman" panose="02020603050405020304" pitchFamily="18" charset="0"/>
              </a:rPr>
              <a:t>chủ</a:t>
            </a:r>
            <a:r>
              <a:rPr lang="en-US" sz="2200" spc="10" dirty="0">
                <a:latin typeface="+mn-lt"/>
                <a:ea typeface="Calibri" panose="020F0502020204030204" pitchFamily="34" charset="0"/>
                <a:cs typeface="Times New Roman" panose="02020603050405020304" pitchFamily="18" charset="0"/>
              </a:rPr>
              <a:t> </a:t>
            </a:r>
            <a:r>
              <a:rPr lang="en-US" sz="2200" spc="10" dirty="0" err="1">
                <a:latin typeface="+mn-lt"/>
                <a:ea typeface="Calibri" panose="020F0502020204030204" pitchFamily="34" charset="0"/>
                <a:cs typeface="Times New Roman" panose="02020603050405020304" pitchFamily="18" charset="0"/>
              </a:rPr>
              <a:t>đề</a:t>
            </a:r>
            <a:r>
              <a:rPr lang="en-US" sz="2200" spc="10">
                <a:latin typeface="+mn-lt"/>
                <a:ea typeface="Calibri" panose="020F0502020204030204" pitchFamily="34" charset="0"/>
                <a:cs typeface="Times New Roman" panose="02020603050405020304" pitchFamily="18" charset="0"/>
              </a:rPr>
              <a:t> 5.</a:t>
            </a:r>
            <a:endParaRPr lang="en-US" sz="2200" dirty="0">
              <a:effectLst/>
              <a:latin typeface="+mn-l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743333953"/>
      </p:ext>
    </p:extLst>
  </p:cSld>
  <p:clrMapOvr>
    <a:masterClrMapping/>
  </p:clrMapOvr>
  <mc:AlternateContent xmlns:mc="http://schemas.openxmlformats.org/markup-compatibility/2006" xmlns:p14="http://schemas.microsoft.com/office/powerpoint/2010/main">
    <mc:Choice Requires="p14">
      <p:transition p14:dur="300">
        <p:wipe/>
      </p:transition>
    </mc:Choice>
    <mc:Fallback xmlns="">
      <p:transition>
        <p:wip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299"/>
                                          </p:stCondLst>
                                        </p:cTn>
                                        <p:tgtEl>
                                          <p:spTgt spid="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299"/>
                                          </p:stCondLst>
                                        </p:cTn>
                                        <p:tgtEl>
                                          <p:spTgt spid="7"/>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nodeType="click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barn(inVertical)">
                                      <p:cBhvr>
                                        <p:cTn id="13" dur="300"/>
                                        <p:tgtEl>
                                          <p:spTgt spid="8"/>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8" fill="hold" nodeType="clickEffect">
                                  <p:stCondLst>
                                    <p:cond delay="0"/>
                                  </p:stCondLst>
                                  <p:childTnLst>
                                    <p:set>
                                      <p:cBhvr>
                                        <p:cTn id="17" dur="1" fill="hold">
                                          <p:stCondLst>
                                            <p:cond delay="0"/>
                                          </p:stCondLst>
                                        </p:cTn>
                                        <p:tgtEl>
                                          <p:spTgt spid="9">
                                            <p:txEl>
                                              <p:pRg st="0" end="0"/>
                                            </p:txEl>
                                          </p:spTgt>
                                        </p:tgtEl>
                                        <p:attrNameLst>
                                          <p:attrName>style.visibility</p:attrName>
                                        </p:attrNameLst>
                                      </p:cBhvr>
                                      <p:to>
                                        <p:strVal val="visible"/>
                                      </p:to>
                                    </p:set>
                                    <p:animEffect transition="in" filter="wipe(left)">
                                      <p:cBhvr>
                                        <p:cTn id="18" dur="300"/>
                                        <p:tgtEl>
                                          <p:spTgt spid="9">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8" fill="hold" nodeType="clickEffect">
                                  <p:stCondLst>
                                    <p:cond delay="0"/>
                                  </p:stCondLst>
                                  <p:childTnLst>
                                    <p:set>
                                      <p:cBhvr>
                                        <p:cTn id="22" dur="1" fill="hold">
                                          <p:stCondLst>
                                            <p:cond delay="0"/>
                                          </p:stCondLst>
                                        </p:cTn>
                                        <p:tgtEl>
                                          <p:spTgt spid="9">
                                            <p:txEl>
                                              <p:pRg st="1" end="1"/>
                                            </p:txEl>
                                          </p:spTgt>
                                        </p:tgtEl>
                                        <p:attrNameLst>
                                          <p:attrName>style.visibility</p:attrName>
                                        </p:attrNameLst>
                                      </p:cBhvr>
                                      <p:to>
                                        <p:strVal val="visible"/>
                                      </p:to>
                                    </p:set>
                                    <p:animEffect transition="in" filter="wipe(left)">
                                      <p:cBhvr>
                                        <p:cTn id="23" dur="300"/>
                                        <p:tgtEl>
                                          <p:spTgt spid="9">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22" presetClass="entr" presetSubtype="8" fill="hold" nodeType="clickEffect">
                                  <p:stCondLst>
                                    <p:cond delay="0"/>
                                  </p:stCondLst>
                                  <p:childTnLst>
                                    <p:set>
                                      <p:cBhvr>
                                        <p:cTn id="27" dur="1" fill="hold">
                                          <p:stCondLst>
                                            <p:cond delay="0"/>
                                          </p:stCondLst>
                                        </p:cTn>
                                        <p:tgtEl>
                                          <p:spTgt spid="9">
                                            <p:txEl>
                                              <p:pRg st="2" end="2"/>
                                            </p:txEl>
                                          </p:spTgt>
                                        </p:tgtEl>
                                        <p:attrNameLst>
                                          <p:attrName>style.visibility</p:attrName>
                                        </p:attrNameLst>
                                      </p:cBhvr>
                                      <p:to>
                                        <p:strVal val="visible"/>
                                      </p:to>
                                    </p:set>
                                    <p:animEffect transition="in" filter="wipe(left)">
                                      <p:cBhvr>
                                        <p:cTn id="28" dur="300"/>
                                        <p:tgtEl>
                                          <p:spTgt spid="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2">
            <a:extLst>
              <a:ext uri="{FF2B5EF4-FFF2-40B4-BE49-F238E27FC236}">
                <a16:creationId xmlns:a16="http://schemas.microsoft.com/office/drawing/2014/main" id="{78386002-0F4A-4049-8C65-C42F28B06B27}"/>
              </a:ext>
            </a:extLst>
          </p:cNvPr>
          <p:cNvPicPr>
            <a:picLocks noChangeAspect="1"/>
          </p:cNvPicPr>
          <p:nvPr/>
        </p:nvPicPr>
        <p:blipFill>
          <a:blip r:embed="rId2"/>
          <a:srcRect b="12946"/>
          <a:stretch>
            <a:fillRect/>
          </a:stretch>
        </p:blipFill>
        <p:spPr>
          <a:xfrm rot="928712">
            <a:off x="312654" y="62486"/>
            <a:ext cx="8435382" cy="5106732"/>
          </a:xfrm>
          <a:prstGeom prst="rect">
            <a:avLst/>
          </a:prstGeom>
        </p:spPr>
      </p:pic>
      <p:pic>
        <p:nvPicPr>
          <p:cNvPr id="3" name="Picture 4">
            <a:extLst>
              <a:ext uri="{FF2B5EF4-FFF2-40B4-BE49-F238E27FC236}">
                <a16:creationId xmlns:a16="http://schemas.microsoft.com/office/drawing/2014/main" id="{70F2D928-0978-4FFB-B64E-53165175AA6F}"/>
              </a:ext>
            </a:extLst>
          </p:cNvPr>
          <p:cNvPicPr>
            <a:picLocks noChangeAspect="1"/>
          </p:cNvPicPr>
          <p:nvPr/>
        </p:nvPicPr>
        <p:blipFill>
          <a:blip r:embed="rId3"/>
          <a:srcRect b="20408"/>
          <a:stretch>
            <a:fillRect/>
          </a:stretch>
        </p:blipFill>
        <p:spPr>
          <a:xfrm>
            <a:off x="1912897" y="704011"/>
            <a:ext cx="5318206" cy="3735478"/>
          </a:xfrm>
          <a:prstGeom prst="rect">
            <a:avLst/>
          </a:prstGeom>
        </p:spPr>
      </p:pic>
      <p:sp>
        <p:nvSpPr>
          <p:cNvPr id="4" name="TextBox 3">
            <a:extLst>
              <a:ext uri="{FF2B5EF4-FFF2-40B4-BE49-F238E27FC236}">
                <a16:creationId xmlns:a16="http://schemas.microsoft.com/office/drawing/2014/main" id="{E410C319-1BA6-4E73-81FC-3131A141E5EC}"/>
              </a:ext>
            </a:extLst>
          </p:cNvPr>
          <p:cNvSpPr txBox="1"/>
          <p:nvPr/>
        </p:nvSpPr>
        <p:spPr>
          <a:xfrm>
            <a:off x="715243" y="1848475"/>
            <a:ext cx="7713513" cy="1446550"/>
          </a:xfrm>
          <a:prstGeom prst="rect">
            <a:avLst/>
          </a:prstGeom>
          <a:noFill/>
        </p:spPr>
        <p:txBody>
          <a:bodyPr wrap="square" rtlCol="0">
            <a:spAutoFit/>
          </a:bodyPr>
          <a:lstStyle/>
          <a:p>
            <a:pPr algn="ctr"/>
            <a:r>
              <a:rPr lang="en-US" sz="4400" b="1" dirty="0">
                <a:solidFill>
                  <a:srgbClr val="002060"/>
                </a:solidFill>
              </a:rPr>
              <a:t>CẢM ƠN CÁC EM ĐÃ LẮNG NGHE BÀI GIẢNG!</a:t>
            </a:r>
          </a:p>
        </p:txBody>
      </p:sp>
      <p:pic>
        <p:nvPicPr>
          <p:cNvPr id="5" name="Graphic 4">
            <a:extLst>
              <a:ext uri="{FF2B5EF4-FFF2-40B4-BE49-F238E27FC236}">
                <a16:creationId xmlns:a16="http://schemas.microsoft.com/office/drawing/2014/main" id="{F93D6230-9193-4507-9F3D-49FA82238C39}"/>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321103" y="2725179"/>
            <a:ext cx="1934656" cy="2418321"/>
          </a:xfrm>
          <a:prstGeom prst="rect">
            <a:avLst/>
          </a:prstGeom>
        </p:spPr>
      </p:pic>
      <p:pic>
        <p:nvPicPr>
          <p:cNvPr id="6" name="Picture 10">
            <a:extLst>
              <a:ext uri="{FF2B5EF4-FFF2-40B4-BE49-F238E27FC236}">
                <a16:creationId xmlns:a16="http://schemas.microsoft.com/office/drawing/2014/main" id="{8425A4C6-D9A3-43AB-A7BA-6250CAFDD23D}"/>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a:off x="6424719" y="3458734"/>
            <a:ext cx="2004037" cy="1446550"/>
          </a:xfrm>
          <a:prstGeom prst="rect">
            <a:avLst/>
          </a:prstGeom>
        </p:spPr>
      </p:pic>
    </p:spTree>
    <p:extLst>
      <p:ext uri="{BB962C8B-B14F-4D97-AF65-F5344CB8AC3E}">
        <p14:creationId xmlns:p14="http://schemas.microsoft.com/office/powerpoint/2010/main" val="1952366081"/>
      </p:ext>
    </p:extLst>
  </p:cSld>
  <p:clrMapOvr>
    <a:masterClrMapping/>
  </p:clrMapOvr>
  <mc:AlternateContent xmlns:mc="http://schemas.openxmlformats.org/markup-compatibility/2006" xmlns:p14="http://schemas.microsoft.com/office/powerpoint/2010/main">
    <mc:Choice Requires="p14">
      <p:transition p14:dur="300">
        <p:fade/>
      </p:transition>
    </mc:Choice>
    <mc:Fallback xmlns="">
      <p:transition>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3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theme/theme1.xml><?xml version="1.0" encoding="utf-8"?>
<a:theme xmlns:a="http://schemas.openxmlformats.org/drawingml/2006/main" name="SKETCH LESSON">
  <a:themeElements>
    <a:clrScheme name="Simple Light">
      <a:dk1>
        <a:srgbClr val="000000"/>
      </a:dk1>
      <a:lt1>
        <a:srgbClr val="FFFFFF"/>
      </a:lt1>
      <a:dk2>
        <a:srgbClr val="595959"/>
      </a:dk2>
      <a:lt2>
        <a:srgbClr val="EEEEEE"/>
      </a:lt2>
      <a:accent1>
        <a:srgbClr val="FEB8B3"/>
      </a:accent1>
      <a:accent2>
        <a:srgbClr val="A6DFDA"/>
      </a:accent2>
      <a:accent3>
        <a:srgbClr val="FED58A"/>
      </a:accent3>
      <a:accent4>
        <a:srgbClr val="FF9991"/>
      </a:accent4>
      <a:accent5>
        <a:srgbClr val="8FE2DB"/>
      </a:accent5>
      <a:accent6>
        <a:srgbClr val="FFBF49"/>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1826</TotalTime>
  <Words>1942</Words>
  <Application>Microsoft Office PowerPoint</Application>
  <PresentationFormat>On-screen Show (16:9)</PresentationFormat>
  <Paragraphs>203</Paragraphs>
  <Slides>42</Slides>
  <Notes>14</Notes>
  <HiddenSlides>0</HiddenSlides>
  <MMClips>3</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42</vt:i4>
      </vt:variant>
    </vt:vector>
  </HeadingPairs>
  <TitlesOfParts>
    <vt:vector size="49" baseType="lpstr">
      <vt:lpstr>Wingdings</vt:lpstr>
      <vt:lpstr>Times New Roman</vt:lpstr>
      <vt:lpstr>Arial</vt:lpstr>
      <vt:lpstr>Comfortaa</vt:lpstr>
      <vt:lpstr>Roboto</vt:lpstr>
      <vt:lpstr>Permanent Marker</vt:lpstr>
      <vt:lpstr>SKETCH LESSON</vt:lpstr>
      <vt:lpstr>CHÀO MỪNG CÁC EM ĐẾN VỚI BUỔI HỌC NGÀY HÔM NAY</vt:lpstr>
      <vt:lpstr>PowerPoint Presentation</vt:lpstr>
      <vt:lpstr>PowerPoint Presentation</vt:lpstr>
      <vt:lpstr>NỘI DUNG BÀI HỌC</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CHÀO MỪNG CÁC EM ĐẾN VỚI BUỔI HỌC NGÀY HÔM NAY</dc:title>
  <dc:creator>Dell</dc:creator>
  <cp:lastModifiedBy>traume2012@gmail.com</cp:lastModifiedBy>
  <cp:revision>233</cp:revision>
  <dcterms:modified xsi:type="dcterms:W3CDTF">2026-03-05T07:57:10Z</dcterms:modified>
</cp:coreProperties>
</file>